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402" r:id="rId6"/>
    <p:sldId id="396" r:id="rId7"/>
    <p:sldId id="398" r:id="rId8"/>
    <p:sldId id="400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420" y="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146" y="1064948"/>
            <a:ext cx="3863974" cy="3436449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Custom IDA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Sidharth Bansal</a:t>
            </a:r>
            <a:br>
              <a:rPr lang="en-US" sz="3100" dirty="0"/>
            </a:br>
            <a:r>
              <a:rPr lang="en-US" sz="3100" dirty="0"/>
              <a:t>Employee Id : 655314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F183-9537-8EF2-49B1-198C6316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sz="2800" dirty="0"/>
              <a:t>25</a:t>
            </a:r>
            <a:r>
              <a:rPr lang="en-US" sz="2800" baseline="30000" dirty="0"/>
              <a:t>th</a:t>
            </a:r>
            <a:r>
              <a:rPr lang="en-US" sz="2800" dirty="0"/>
              <a:t> 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4CDC-045A-25BA-4C74-0DAD487D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249816"/>
            <a:ext cx="5429114" cy="3515555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withColumnRenamed</a:t>
            </a:r>
            <a:r>
              <a:rPr lang="en-US" dirty="0"/>
              <a:t>() function in </a:t>
            </a:r>
            <a:r>
              <a:rPr lang="en-US" dirty="0" err="1"/>
              <a:t>pyspark</a:t>
            </a:r>
            <a:r>
              <a:rPr lang="en-US" dirty="0"/>
              <a:t> to rename the columns</a:t>
            </a:r>
          </a:p>
          <a:p>
            <a:r>
              <a:rPr lang="en-US" dirty="0"/>
              <a:t>Used </a:t>
            </a:r>
            <a:r>
              <a:rPr lang="en-US" dirty="0" err="1"/>
              <a:t>partionBy</a:t>
            </a:r>
            <a:r>
              <a:rPr lang="en-US" dirty="0"/>
              <a:t>() to divide and store the data based on the year</a:t>
            </a:r>
          </a:p>
          <a:p>
            <a:r>
              <a:rPr lang="en-US" dirty="0"/>
              <a:t>Coalesce vs Repartition</a:t>
            </a:r>
          </a:p>
          <a:p>
            <a:r>
              <a:rPr lang="en-US" dirty="0"/>
              <a:t>Learned how to handle null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F8C2-5D17-4433-8C4A-32A706B6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C282C9-17ED-25CB-0EFC-BF6B637F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1275"/>
            <a:ext cx="5601345" cy="333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3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F183-9537-8EF2-49B1-198C6316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sz="2800" dirty="0"/>
              <a:t>26</a:t>
            </a:r>
            <a:r>
              <a:rPr lang="en-US" sz="2800" baseline="30000" dirty="0"/>
              <a:t>th</a:t>
            </a:r>
            <a:r>
              <a:rPr lang="en-US" sz="2800" dirty="0"/>
              <a:t> 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4CDC-045A-25BA-4C74-0DAD487D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249816"/>
            <a:ext cx="5429114" cy="3515555"/>
          </a:xfrm>
        </p:spPr>
        <p:txBody>
          <a:bodyPr/>
          <a:lstStyle/>
          <a:p>
            <a:r>
              <a:rPr lang="en-US" dirty="0"/>
              <a:t>Databricks architecture</a:t>
            </a:r>
          </a:p>
          <a:p>
            <a:r>
              <a:rPr lang="en-US" dirty="0"/>
              <a:t>Tried basic commands of </a:t>
            </a:r>
            <a:r>
              <a:rPr lang="en-US" dirty="0" err="1"/>
              <a:t>SQL,pyspark</a:t>
            </a:r>
            <a:r>
              <a:rPr lang="en-US" dirty="0"/>
              <a:t> in </a:t>
            </a:r>
            <a:r>
              <a:rPr lang="en-US" dirty="0" err="1"/>
              <a:t>databricks</a:t>
            </a:r>
            <a:endParaRPr lang="en-US" dirty="0"/>
          </a:p>
          <a:p>
            <a:r>
              <a:rPr lang="en-US" dirty="0"/>
              <a:t>Created </a:t>
            </a:r>
            <a:r>
              <a:rPr lang="en-US" dirty="0" err="1"/>
              <a:t>Dataframe</a:t>
            </a:r>
            <a:r>
              <a:rPr lang="en-US" dirty="0"/>
              <a:t> and saved it as a table</a:t>
            </a:r>
          </a:p>
          <a:p>
            <a:r>
              <a:rPr lang="en-US" dirty="0"/>
              <a:t>Connected </a:t>
            </a:r>
            <a:r>
              <a:rPr lang="en-US" dirty="0" err="1"/>
              <a:t>databricks</a:t>
            </a:r>
            <a:r>
              <a:rPr lang="en-US" dirty="0"/>
              <a:t> to data lake and mounting using SPN, access key and SAS</a:t>
            </a:r>
          </a:p>
          <a:p>
            <a:r>
              <a:rPr lang="en-US" dirty="0"/>
              <a:t>Learned about streaming in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F8C2-5D17-4433-8C4A-32A706B6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90039-C91E-C416-B2D1-78EF041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536" y="4212666"/>
            <a:ext cx="6045096" cy="2174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B94B09-EC17-FEC3-5612-AF44EF602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36" y="1682941"/>
            <a:ext cx="6162427" cy="20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1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485C-5542-BB95-08ED-D287DF9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sz="2800" dirty="0"/>
              <a:t>27</a:t>
            </a:r>
            <a:r>
              <a:rPr lang="en-US" sz="2800" baseline="30000" dirty="0"/>
              <a:t>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65715-F607-7D42-7448-0149D9926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Security and Data Protection in data bricks</a:t>
            </a:r>
          </a:p>
          <a:p>
            <a:r>
              <a:rPr lang="en-US" dirty="0"/>
              <a:t>Hands on connection of </a:t>
            </a:r>
            <a:r>
              <a:rPr lang="en-US" dirty="0" err="1"/>
              <a:t>databricks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 for pushing of code</a:t>
            </a:r>
          </a:p>
          <a:p>
            <a:r>
              <a:rPr lang="en-US" dirty="0"/>
              <a:t>Learned about delta lake concept and error handling</a:t>
            </a:r>
          </a:p>
          <a:p>
            <a:r>
              <a:rPr lang="en-US" dirty="0"/>
              <a:t>Hands on setting up azure SQL endpoint using </a:t>
            </a:r>
            <a:r>
              <a:rPr lang="en-US" dirty="0" err="1"/>
              <a:t>databricks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4E914-E987-787C-48FB-9F433D0B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5FC26-A7C4-2EB7-3F86-EBF7030C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176" y="1582022"/>
            <a:ext cx="4647954" cy="41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5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7252-C1AC-334C-D80E-BD451740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  <a:br>
              <a:rPr lang="en-US" dirty="0"/>
            </a:br>
            <a:r>
              <a:rPr lang="en-US" sz="2800" dirty="0"/>
              <a:t>28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AAEE-4FDF-0FF9-3F61-F9E3AC30C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  <a:p>
            <a:r>
              <a:rPr lang="en-US" dirty="0"/>
              <a:t>Hands on creation of </a:t>
            </a:r>
            <a:r>
              <a:rPr lang="en-US" dirty="0" err="1"/>
              <a:t>dockerfile</a:t>
            </a:r>
            <a:r>
              <a:rPr lang="en-US" dirty="0"/>
              <a:t> and </a:t>
            </a:r>
            <a:r>
              <a:rPr lang="en-US" dirty="0" err="1"/>
              <a:t>dockerimage</a:t>
            </a:r>
            <a:endParaRPr lang="en-US" dirty="0"/>
          </a:p>
          <a:p>
            <a:r>
              <a:rPr lang="en-US" dirty="0"/>
              <a:t>Deploying the azure container images</a:t>
            </a:r>
          </a:p>
          <a:p>
            <a:r>
              <a:rPr lang="en-US" dirty="0"/>
              <a:t>Introduction to Kubernetes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FECD-9630-42E5-1637-7AF8C8C9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9C44CE9-341F-943D-E778-611CD2D1CA21}"/>
              </a:ext>
            </a:extLst>
          </p:cNvPr>
          <p:cNvSpPr txBox="1">
            <a:spLocks/>
          </p:cNvSpPr>
          <p:nvPr/>
        </p:nvSpPr>
        <p:spPr>
          <a:xfrm>
            <a:off x="5979977" y="2336489"/>
            <a:ext cx="5429114" cy="3515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496F1-28B7-5E46-B30A-90AE4807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966" y="1215275"/>
            <a:ext cx="5545137" cy="36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980E-03A2-FEB9-F384-0F843C52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  <a:br>
              <a:rPr lang="en-US" dirty="0"/>
            </a:br>
            <a:r>
              <a:rPr lang="en-US" sz="2800" dirty="0"/>
              <a:t>29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1449-1D98-447B-1E61-A13EF85AD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Learned about Waterfall and Agile methodologies</a:t>
            </a:r>
          </a:p>
          <a:p>
            <a:r>
              <a:rPr lang="en-US" dirty="0"/>
              <a:t>Waterfall vs Agile methodologies</a:t>
            </a:r>
          </a:p>
          <a:p>
            <a:r>
              <a:rPr lang="en-US" dirty="0"/>
              <a:t>Overview of azure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Introduction of continuous integration and continuous deployment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</a:t>
            </a:r>
            <a:r>
              <a:rPr lang="en-US" dirty="0" err="1"/>
              <a:t>Github</a:t>
            </a:r>
            <a:r>
              <a:rPr lang="en-US" dirty="0"/>
              <a:t> actions </a:t>
            </a:r>
            <a:r>
              <a:rPr lang="en-US" dirty="0" err="1"/>
              <a:t>integeration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36A81-6A33-0081-1B1D-B62BEB898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F972E-7291-138C-0E2B-72B6099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2B6DE-EFAB-8AA9-E41B-E8BA9CE8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863" y="984152"/>
            <a:ext cx="5642961" cy="2859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ABCB18-27BC-3C07-236F-2A2999BD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862" y="3952725"/>
            <a:ext cx="5642961" cy="26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11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194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  Custom IDA  Sidharth Bansal Employee Id : 655314</vt:lpstr>
      <vt:lpstr>Day 1 25th  September</vt:lpstr>
      <vt:lpstr>Day 2 26th  September</vt:lpstr>
      <vt:lpstr>Day 3 27h September</vt:lpstr>
      <vt:lpstr>Day 4 28th September</vt:lpstr>
      <vt:lpstr>Day 5 29th September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Bootcamp</dc:title>
  <dc:creator>Govani, Dharmik SBOBNG-PTIV/ZID</dc:creator>
  <cp:lastModifiedBy>Bansal, Sidharth SBOBNG-PTIY/FAB</cp:lastModifiedBy>
  <cp:revision>92</cp:revision>
  <dcterms:created xsi:type="dcterms:W3CDTF">2023-08-23T04:15:45Z</dcterms:created>
  <dcterms:modified xsi:type="dcterms:W3CDTF">2023-09-29T11:48:39Z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cb1e24-a0e2-4a4c-9340-733297c9cd7c_Enabled">
    <vt:lpwstr>true</vt:lpwstr>
  </property>
  <property fmtid="{D5CDD505-2E9C-101B-9397-08002B2CF9AE}" pid="4" name="MSIP_Label_d0cb1e24-a0e2-4a4c-9340-733297c9cd7c_SetDate">
    <vt:lpwstr>2023-08-25T14:41:02Z</vt:lpwstr>
  </property>
  <property fmtid="{D5CDD505-2E9C-101B-9397-08002B2CF9AE}" pid="5" name="MSIP_Label_d0cb1e24-a0e2-4a4c-9340-733297c9cd7c_Method">
    <vt:lpwstr>Privileged</vt:lpwstr>
  </property>
  <property fmtid="{D5CDD505-2E9C-101B-9397-08002B2CF9AE}" pid="6" name="MSIP_Label_d0cb1e24-a0e2-4a4c-9340-733297c9cd7c_Name">
    <vt:lpwstr>Internal</vt:lpwstr>
  </property>
  <property fmtid="{D5CDD505-2E9C-101B-9397-08002B2CF9AE}" pid="7" name="MSIP_Label_d0cb1e24-a0e2-4a4c-9340-733297c9cd7c_SiteId">
    <vt:lpwstr>db1e96a8-a3da-442a-930b-235cac24cd5c</vt:lpwstr>
  </property>
  <property fmtid="{D5CDD505-2E9C-101B-9397-08002B2CF9AE}" pid="8" name="MSIP_Label_d0cb1e24-a0e2-4a4c-9340-733297c9cd7c_ActionId">
    <vt:lpwstr>b7befa49-5e6a-4edd-8bea-b975687eb3bb</vt:lpwstr>
  </property>
  <property fmtid="{D5CDD505-2E9C-101B-9397-08002B2CF9AE}" pid="9" name="MSIP_Label_d0cb1e24-a0e2-4a4c-9340-733297c9cd7c_ContentBits">
    <vt:lpwstr>0</vt:lpwstr>
  </property>
</Properties>
</file>