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56" r:id="rId4"/>
    <p:sldId id="257" r:id="rId5"/>
    <p:sldId id="267" r:id="rId6"/>
    <p:sldId id="260" r:id="rId7"/>
    <p:sldId id="264" r:id="rId8"/>
    <p:sldId id="265" r:id="rId9"/>
    <p:sldId id="266" r:id="rId10"/>
    <p:sldId id="261" r:id="rId11"/>
    <p:sldId id="263" r:id="rId12"/>
    <p:sldId id="262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7B37617A-DB3C-4D4F-8F00-852AE89EE1B4}">
          <p14:sldIdLst>
            <p14:sldId id="258"/>
            <p14:sldId id="259"/>
            <p14:sldId id="256"/>
            <p14:sldId id="257"/>
            <p14:sldId id="267"/>
            <p14:sldId id="260"/>
            <p14:sldId id="264"/>
            <p14:sldId id="265"/>
            <p14:sldId id="266"/>
          </p14:sldIdLst>
        </p14:section>
        <p14:section name="bővitett szöveg" id="{AC95A525-60C4-468F-BC70-775C17464506}">
          <p14:sldIdLst>
            <p14:sldId id="261"/>
            <p14:sldId id="263"/>
            <p14:sldId id="262"/>
          </p14:sldIdLst>
        </p14:section>
        <p14:section name="2.  bővitet szöveg" id="{85F191B5-4E2E-43AE-A6B7-27A4E6C7A63A}">
          <p14:sldIdLst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163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43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53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2808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540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476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74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959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08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112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62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12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4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804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382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192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9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3EAD96-6FCA-4DB4-84FA-223F0CAA168F}" type="datetimeFigureOut">
              <a:rPr lang="hu-HU" smtClean="0"/>
              <a:t>2023. 09. 16.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C0676C8-05BD-4A2F-ACD0-6CA0EED6CC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8070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7143" y="-1053517"/>
            <a:ext cx="4034594" cy="4482517"/>
          </a:xfrm>
        </p:spPr>
        <p:txBody>
          <a:bodyPr/>
          <a:lstStyle/>
          <a:p>
            <a:r>
              <a:rPr lang="hu-HU" dirty="0"/>
              <a:t>BALATON PROJEKT TESZT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31A932-7DCF-F9DD-036E-D55E280A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69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536699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hu-HU" dirty="0"/>
              <a:t>kép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C63036A-C7E6-FF1D-733E-CDC14C6861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050" name="Picture 2" descr="TOP látnivalók - Keszthely, a Balaton fővárosa">
            <a:extLst>
              <a:ext uri="{FF2B5EF4-FFF2-40B4-BE49-F238E27FC236}">
                <a16:creationId xmlns:a16="http://schemas.microsoft.com/office/drawing/2014/main" id="{B2268572-1147-EB63-39F1-52B08EA83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81000"/>
            <a:ext cx="12776199" cy="5461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026869" y="-83483"/>
            <a:ext cx="4138261" cy="1245533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hu-HU" sz="5400" dirty="0"/>
              <a:t>cím</a:t>
            </a:r>
          </a:p>
        </p:txBody>
      </p:sp>
      <p:sp>
        <p:nvSpPr>
          <p:cNvPr id="5" name="Alcím 2">
            <a:extLst>
              <a:ext uri="{FF2B5EF4-FFF2-40B4-BE49-F238E27FC236}">
                <a16:creationId xmlns:a16="http://schemas.microsoft.com/office/drawing/2014/main" id="{13E6C3CC-A078-1503-374D-0877C7C14702}"/>
              </a:ext>
            </a:extLst>
          </p:cNvPr>
          <p:cNvSpPr txBox="1">
            <a:spLocks/>
          </p:cNvSpPr>
          <p:nvPr/>
        </p:nvSpPr>
        <p:spPr>
          <a:xfrm>
            <a:off x="1846788" y="3797300"/>
            <a:ext cx="8676222" cy="28321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solidFill>
                  <a:schemeClr val="bg1"/>
                </a:solidFill>
              </a:rPr>
              <a:t>szöveg</a:t>
            </a:r>
          </a:p>
        </p:txBody>
      </p:sp>
    </p:spTree>
    <p:extLst>
      <p:ext uri="{BB962C8B-B14F-4D97-AF65-F5344CB8AC3E}">
        <p14:creationId xmlns:p14="http://schemas.microsoft.com/office/powerpoint/2010/main" val="3324572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692899" y="609599"/>
            <a:ext cx="4354511" cy="5473699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hu-HU" dirty="0"/>
              <a:t>szöveg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1513" y="609600"/>
            <a:ext cx="5691187" cy="5473699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hu-HU" dirty="0"/>
              <a:t>kép</a:t>
            </a:r>
          </a:p>
        </p:txBody>
      </p:sp>
    </p:spTree>
    <p:extLst>
      <p:ext uri="{BB962C8B-B14F-4D97-AF65-F5344CB8AC3E}">
        <p14:creationId xmlns:p14="http://schemas.microsoft.com/office/powerpoint/2010/main" val="404881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9" y="609600"/>
            <a:ext cx="4760911" cy="49911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hu-HU" dirty="0"/>
              <a:t>kép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609601"/>
            <a:ext cx="4700587" cy="49911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hu-HU" dirty="0"/>
              <a:t>szöveg</a:t>
            </a:r>
          </a:p>
        </p:txBody>
      </p:sp>
    </p:spTree>
    <p:extLst>
      <p:ext uri="{BB962C8B-B14F-4D97-AF65-F5344CB8AC3E}">
        <p14:creationId xmlns:p14="http://schemas.microsoft.com/office/powerpoint/2010/main" val="296183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0AB28-6A84-CB0D-AACB-035629A9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A238AB-3286-FDEA-FE93-E19ABA61F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72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1AF2E-8DCA-F00A-429F-3B1279FA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6500A2-4641-C1E0-7CED-8B308F81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8252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315F7-5C7A-A45E-347C-CB5506A7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30C670-0E59-CEA4-C9CF-387BEB2D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901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4106"/>
            <a:ext cx="11237911" cy="6416720"/>
          </a:xfrm>
          <a:prstGeom prst="roundRect">
            <a:avLst>
              <a:gd name="adj" fmla="val 5998"/>
            </a:avLst>
          </a:prstGeom>
          <a:solidFill>
            <a:srgbClr val="FFFFFF"/>
          </a:solidFill>
          <a:ln w="38100" cap="sq">
            <a:solidFill>
              <a:srgbClr val="FF66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440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Szöveg 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4106"/>
            <a:ext cx="11237911" cy="6416720"/>
          </a:xfrm>
          <a:prstGeom prst="roundRect">
            <a:avLst>
              <a:gd name="adj" fmla="val 5998"/>
            </a:avLst>
          </a:prstGeom>
          <a:solidFill>
            <a:srgbClr val="FFFFFF"/>
          </a:solidFill>
          <a:ln w="38100" cap="sq">
            <a:solidFill>
              <a:srgbClr val="FF66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Ellipszis 4"/>
          <p:cNvSpPr/>
          <p:nvPr/>
        </p:nvSpPr>
        <p:spPr>
          <a:xfrm>
            <a:off x="12606712" y="-1087437"/>
            <a:ext cx="1388225" cy="960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9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-0.04792 0.08334 L -0.1125 0.1426 L -0.18021 0.18889 L -0.25625 0.24815 L -0.3073 0.30186 L -0.39271 0.42037 L -0.53125 0.53704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3" y="2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4106"/>
            <a:ext cx="11237911" cy="6416720"/>
          </a:xfrm>
          <a:prstGeom prst="roundRect">
            <a:avLst>
              <a:gd name="adj" fmla="val 5998"/>
            </a:avLst>
          </a:prstGeom>
          <a:solidFill>
            <a:srgbClr val="FFFFFF"/>
          </a:solidFill>
          <a:ln w="38100" cap="sq">
            <a:solidFill>
              <a:srgbClr val="FF66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Ellipszis 13"/>
          <p:cNvSpPr/>
          <p:nvPr/>
        </p:nvSpPr>
        <p:spPr>
          <a:xfrm>
            <a:off x="6089123" y="2549502"/>
            <a:ext cx="1388225" cy="960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9899FAB1-79F9-5671-7F44-F2C6D18BEAE2}"/>
              </a:ext>
            </a:extLst>
          </p:cNvPr>
          <p:cNvGrpSpPr/>
          <p:nvPr/>
        </p:nvGrpSpPr>
        <p:grpSpPr>
          <a:xfrm>
            <a:off x="3341728" y="410180"/>
            <a:ext cx="5494790" cy="5847126"/>
            <a:chOff x="218114" y="468903"/>
            <a:chExt cx="5494790" cy="5847126"/>
          </a:xfrm>
        </p:grpSpPr>
        <p:sp>
          <p:nvSpPr>
            <p:cNvPr id="16" name="Téglalap: lekerekített 15">
              <a:extLst>
                <a:ext uri="{FF2B5EF4-FFF2-40B4-BE49-F238E27FC236}">
                  <a16:creationId xmlns:a16="http://schemas.microsoft.com/office/drawing/2014/main" id="{DB3DF6F2-7E98-58ED-C90B-C7F29B377995}"/>
                </a:ext>
              </a:extLst>
            </p:cNvPr>
            <p:cNvSpPr/>
            <p:nvPr/>
          </p:nvSpPr>
          <p:spPr>
            <a:xfrm>
              <a:off x="218114" y="468903"/>
              <a:ext cx="5494790" cy="5847126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318A17B6-78A0-A5CE-512F-CA441D88949F}"/>
                </a:ext>
              </a:extLst>
            </p:cNvPr>
            <p:cNvSpPr txBox="1"/>
            <p:nvPr/>
          </p:nvSpPr>
          <p:spPr>
            <a:xfrm>
              <a:off x="2276970" y="687897"/>
              <a:ext cx="1263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000" dirty="0"/>
                <a:t>cím</a:t>
              </a:r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DC4C0482-3C1E-9942-7F7E-30D5C0AF93FC}"/>
                </a:ext>
              </a:extLst>
            </p:cNvPr>
            <p:cNvSpPr txBox="1"/>
            <p:nvPr/>
          </p:nvSpPr>
          <p:spPr>
            <a:xfrm>
              <a:off x="476250" y="3509940"/>
              <a:ext cx="4674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Rövid szöveg</a:t>
              </a:r>
            </a:p>
          </p:txBody>
        </p:sp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20" name="Szakasznagyítás 19">
                  <a:extLst>
                    <a:ext uri="{FF2B5EF4-FFF2-40B4-BE49-F238E27FC236}">
                      <a16:creationId xmlns:a16="http://schemas.microsoft.com/office/drawing/2014/main" id="{C96A51EF-0DCB-78CB-2B9D-D530D20887D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39917973"/>
                    </p:ext>
                  </p:extLst>
                </p:nvPr>
              </p:nvGraphicFramePr>
              <p:xfrm>
                <a:off x="947766" y="1263760"/>
                <a:ext cx="3921591" cy="2128706"/>
              </p:xfrm>
              <a:graphic>
                <a:graphicData uri="http://schemas.microsoft.com/office/powerpoint/2016/sectionzoom">
                  <psez:sectionZm>
                    <psez:sectionZmObj sectionId="{AC95A525-60C4-468F-BC70-775C17464506}">
                      <psez:zmPr id="{BBCF1E9C-9CFE-4039-A8DD-E488DD46C5FD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921591" cy="2128706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20" name="Szakasznagyítás 19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C96A51EF-0DCB-78CB-2B9D-D530D20887D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1380" y="1205037"/>
                  <a:ext cx="3921591" cy="212870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468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4106"/>
            <a:ext cx="11237911" cy="6416720"/>
          </a:xfrm>
          <a:prstGeom prst="roundRect">
            <a:avLst>
              <a:gd name="adj" fmla="val 5998"/>
            </a:avLst>
          </a:prstGeom>
          <a:solidFill>
            <a:srgbClr val="FFFFFF"/>
          </a:solidFill>
          <a:ln w="38100" cap="sq">
            <a:solidFill>
              <a:srgbClr val="FF66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Ellipszis 13"/>
          <p:cNvSpPr/>
          <p:nvPr/>
        </p:nvSpPr>
        <p:spPr>
          <a:xfrm>
            <a:off x="6089123" y="2549502"/>
            <a:ext cx="1388225" cy="960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B8BA090E-C1E4-60AB-FDDF-146D777DCBD8}"/>
              </a:ext>
            </a:extLst>
          </p:cNvPr>
          <p:cNvGrpSpPr/>
          <p:nvPr/>
        </p:nvGrpSpPr>
        <p:grpSpPr>
          <a:xfrm>
            <a:off x="3341728" y="387335"/>
            <a:ext cx="5494790" cy="6010261"/>
            <a:chOff x="218114" y="468903"/>
            <a:chExt cx="5494790" cy="5847126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C67FF042-2B74-25B2-0DFA-C6049164EC13}"/>
                </a:ext>
              </a:extLst>
            </p:cNvPr>
            <p:cNvSpPr/>
            <p:nvPr/>
          </p:nvSpPr>
          <p:spPr>
            <a:xfrm>
              <a:off x="218114" y="468903"/>
              <a:ext cx="5494790" cy="5847126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D014C3A7-78EF-285F-7C2F-2835FD490A7A}"/>
                </a:ext>
              </a:extLst>
            </p:cNvPr>
            <p:cNvSpPr txBox="1"/>
            <p:nvPr/>
          </p:nvSpPr>
          <p:spPr>
            <a:xfrm>
              <a:off x="2276970" y="687897"/>
              <a:ext cx="1263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000" dirty="0"/>
                <a:t>cím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89ED8DAF-51A9-279E-380F-2F9592CD21BE}"/>
                </a:ext>
              </a:extLst>
            </p:cNvPr>
            <p:cNvSpPr txBox="1"/>
            <p:nvPr/>
          </p:nvSpPr>
          <p:spPr>
            <a:xfrm>
              <a:off x="476250" y="3509940"/>
              <a:ext cx="4674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Rövid szöveg</a:t>
              </a:r>
            </a:p>
          </p:txBody>
        </p:sp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6" name="Szakasznagyítás 5">
                  <a:extLst>
                    <a:ext uri="{FF2B5EF4-FFF2-40B4-BE49-F238E27FC236}">
                      <a16:creationId xmlns:a16="http://schemas.microsoft.com/office/drawing/2014/main" id="{9254B949-0C5A-39F9-DCE8-B550615589B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29050824"/>
                    </p:ext>
                  </p:extLst>
                </p:nvPr>
              </p:nvGraphicFramePr>
              <p:xfrm>
                <a:off x="947766" y="1263760"/>
                <a:ext cx="3921591" cy="2128706"/>
              </p:xfrm>
              <a:graphic>
                <a:graphicData uri="http://schemas.microsoft.com/office/powerpoint/2016/sectionzoom">
                  <psez:sectionZm>
                    <psez:sectionZmObj sectionId="{AC95A525-60C4-468F-BC70-775C17464506}">
                      <psez:zmPr id="{BBCF1E9C-9CFE-4039-A8DD-E488DD46C5FD}" transitionDur="1000">
                        <p166:blipFill xmlns:p166="http://schemas.microsoft.com/office/powerpoint/2016/6/main">
                          <a:blip r:embed="rId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921591" cy="2188097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6" name="Szakasznagyítás 5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9254B949-0C5A-39F9-DCE8-B550615589B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1380" y="1204369"/>
                  <a:ext cx="3921591" cy="218809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998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4106"/>
            <a:ext cx="11237911" cy="6416720"/>
          </a:xfrm>
          <a:prstGeom prst="roundRect">
            <a:avLst>
              <a:gd name="adj" fmla="val 5998"/>
            </a:avLst>
          </a:prstGeom>
          <a:solidFill>
            <a:srgbClr val="FFFFFF"/>
          </a:solidFill>
          <a:ln w="38100" cap="sq">
            <a:solidFill>
              <a:srgbClr val="FF66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6311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Szöveg 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4106"/>
            <a:ext cx="11237911" cy="6416720"/>
          </a:xfrm>
          <a:prstGeom prst="roundRect">
            <a:avLst>
              <a:gd name="adj" fmla="val 5998"/>
            </a:avLst>
          </a:prstGeom>
          <a:solidFill>
            <a:srgbClr val="FFFFFF"/>
          </a:solidFill>
          <a:ln w="38100" cap="sq">
            <a:solidFill>
              <a:srgbClr val="FF66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zakasznagyítás 5">
                <a:extLst>
                  <a:ext uri="{FF2B5EF4-FFF2-40B4-BE49-F238E27FC236}">
                    <a16:creationId xmlns:a16="http://schemas.microsoft.com/office/drawing/2014/main" id="{B9AA9BE9-AC85-F176-8394-BDA306ED30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1023923"/>
                  </p:ext>
                </p:extLst>
              </p:nvPr>
            </p:nvGraphicFramePr>
            <p:xfrm>
              <a:off x="4565123" y="156507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85F191B5-4E2E-43AE-A6B7-27A4E6C7A63A}">
                    <psez:zmPr id="{D4373228-1806-455E-A269-A34EE66EE52B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zakasznagyítás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9AA9BE9-AC85-F176-8394-BDA306ED30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5123" y="156507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40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Szöveg 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4106"/>
            <a:ext cx="11237911" cy="6416720"/>
          </a:xfrm>
          <a:prstGeom prst="roundRect">
            <a:avLst>
              <a:gd name="adj" fmla="val 5998"/>
            </a:avLst>
          </a:prstGeom>
          <a:solidFill>
            <a:srgbClr val="FFFFFF"/>
          </a:solidFill>
          <a:ln w="38100" cap="sq">
            <a:solidFill>
              <a:srgbClr val="FF66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6797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Szöveg 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4106"/>
            <a:ext cx="11237911" cy="6416720"/>
          </a:xfrm>
          <a:prstGeom prst="roundRect">
            <a:avLst>
              <a:gd name="adj" fmla="val 5998"/>
            </a:avLst>
          </a:prstGeom>
          <a:solidFill>
            <a:srgbClr val="FFFFFF"/>
          </a:solidFill>
          <a:ln w="38100" cap="sq">
            <a:solidFill>
              <a:srgbClr val="FF66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53658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árga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300</TotalTime>
  <Words>20</Words>
  <Application>Microsoft Office PowerPoint</Application>
  <PresentationFormat>Szélesvásznú</PresentationFormat>
  <Paragraphs>16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Szita</vt:lpstr>
      <vt:lpstr>BALATON PROJEKT TESZT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kép</vt:lpstr>
      <vt:lpstr>szöveg</vt:lpstr>
      <vt:lpstr>kép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 Gergely</dc:creator>
  <cp:lastModifiedBy>Gergely Jenő Kis</cp:lastModifiedBy>
  <cp:revision>16</cp:revision>
  <dcterms:created xsi:type="dcterms:W3CDTF">2023-09-13T17:44:45Z</dcterms:created>
  <dcterms:modified xsi:type="dcterms:W3CDTF">2023-09-16T11:15:25Z</dcterms:modified>
</cp:coreProperties>
</file>