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5.jpg" ContentType="image/jpg"/>
  <Override PartName="/ppt/notesSlides/notesSlide4.xml" ContentType="application/vnd.openxmlformats-officedocument.presentationml.notesSlide+xml"/>
  <Override PartName="/ppt/media/image29.jpg" ContentType="image/jpg"/>
  <Override PartName="/ppt/media/image31.jpg" ContentType="image/jpg"/>
  <Override PartName="/ppt/media/image3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96" r:id="rId7"/>
    <p:sldId id="297" r:id="rId8"/>
    <p:sldId id="261" r:id="rId9"/>
    <p:sldId id="262" r:id="rId10"/>
    <p:sldId id="264" r:id="rId11"/>
    <p:sldId id="265" r:id="rId12"/>
    <p:sldId id="275" r:id="rId13"/>
    <p:sldId id="276" r:id="rId14"/>
    <p:sldId id="289" r:id="rId15"/>
    <p:sldId id="298" r:id="rId16"/>
    <p:sldId id="299" r:id="rId17"/>
    <p:sldId id="291" r:id="rId18"/>
    <p:sldId id="300" r:id="rId19"/>
    <p:sldId id="292" r:id="rId20"/>
    <p:sldId id="295" r:id="rId21"/>
    <p:sldId id="294" r:id="rId22"/>
    <p:sldId id="286" r:id="rId23"/>
    <p:sldId id="287" r:id="rId24"/>
    <p:sldId id="288" r:id="rId25"/>
  </p:sldIdLst>
  <p:sldSz cx="12192000" cy="6858000"/>
  <p:notesSz cx="12192000" cy="6858000"/>
  <p:defaultTextStyle>
    <a:defPPr>
      <a:defRPr lang="a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94394" autoAdjust="0"/>
  </p:normalViewPr>
  <p:slideViewPr>
    <p:cSldViewPr>
      <p:cViewPr varScale="1">
        <p:scale>
          <a:sx n="65" d="100"/>
          <a:sy n="65" d="100"/>
        </p:scale>
        <p:origin x="102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5B990-5FC4-4339-ABEC-E03CA104EA0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74C58118-0A6B-442C-A4DC-A6AFF7E6EC5A}">
      <dgm:prSet phldrT="[Texte]" custT="1"/>
      <dgm:spPr/>
      <dgm:t>
        <a:bodyPr/>
        <a:lstStyle/>
        <a:p>
          <a:pPr algn="ctr" rtl="1"/>
          <a:r>
            <a:rPr lang="en-US" sz="1400" b="1" dirty="0">
              <a:cs typeface="+mj-cs"/>
            </a:rPr>
            <a:t>Release 1</a:t>
          </a:r>
          <a:endParaRPr lang="ar-SA" sz="1400" b="1" dirty="0">
            <a:cs typeface="+mj-cs"/>
          </a:endParaRPr>
        </a:p>
      </dgm:t>
    </dgm:pt>
    <dgm:pt modelId="{EFCEC3D0-94DF-4092-8070-AE929A636685}" type="parTrans" cxnId="{19AE096C-42CC-4E71-ACC8-FD2BB4FED398}">
      <dgm:prSet/>
      <dgm:spPr/>
      <dgm:t>
        <a:bodyPr/>
        <a:lstStyle/>
        <a:p>
          <a:pPr algn="ctr" rtl="1"/>
          <a:endParaRPr lang="ar-SA"/>
        </a:p>
      </dgm:t>
    </dgm:pt>
    <dgm:pt modelId="{A9E4679C-0635-41ED-82E2-0D1B1C716924}" type="sibTrans" cxnId="{19AE096C-42CC-4E71-ACC8-FD2BB4FED398}">
      <dgm:prSet/>
      <dgm:spPr/>
      <dgm:t>
        <a:bodyPr/>
        <a:lstStyle/>
        <a:p>
          <a:pPr algn="ctr" rtl="1"/>
          <a:endParaRPr lang="ar-SA"/>
        </a:p>
      </dgm:t>
    </dgm:pt>
    <dgm:pt modelId="{60943736-1A1F-4EB2-B113-ABDC0BAA950A}">
      <dgm:prSet phldrT="[Texte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ctr" rtl="1"/>
          <a:r>
            <a:rPr lang="fr-FR" sz="1800" b="1">
              <a:cs typeface="+mj-cs"/>
            </a:rPr>
            <a:t>Partie Mobile</a:t>
          </a:r>
          <a:endParaRPr lang="ar-SA" sz="1800" b="1">
            <a:cs typeface="+mj-cs"/>
          </a:endParaRPr>
        </a:p>
      </dgm:t>
    </dgm:pt>
    <dgm:pt modelId="{2DA8EAE3-DC8B-423E-9855-E8C826880B53}" type="parTrans" cxnId="{4D61459C-6A0F-4DC4-BA2A-14D8290747C4}">
      <dgm:prSet/>
      <dgm:spPr/>
      <dgm:t>
        <a:bodyPr/>
        <a:lstStyle/>
        <a:p>
          <a:pPr algn="ctr" rtl="1"/>
          <a:endParaRPr lang="ar-SA"/>
        </a:p>
      </dgm:t>
    </dgm:pt>
    <dgm:pt modelId="{51DE5DF7-BA26-454D-972F-93C91BB9992F}" type="sibTrans" cxnId="{4D61459C-6A0F-4DC4-BA2A-14D8290747C4}">
      <dgm:prSet/>
      <dgm:spPr/>
      <dgm:t>
        <a:bodyPr/>
        <a:lstStyle/>
        <a:p>
          <a:pPr algn="ctr" rtl="1"/>
          <a:endParaRPr lang="ar-SA"/>
        </a:p>
      </dgm:t>
    </dgm:pt>
    <dgm:pt modelId="{CA648DCC-FD2E-4A36-84C8-EE3FA6D966F2}">
      <dgm:prSet phldrT="[Texte]" custT="1"/>
      <dgm:spPr/>
      <dgm:t>
        <a:bodyPr/>
        <a:lstStyle/>
        <a:p>
          <a:pPr algn="ctr" rtl="1"/>
          <a:r>
            <a:rPr lang="fr-FR" sz="1400" b="1" dirty="0">
              <a:cs typeface="+mj-cs"/>
            </a:rPr>
            <a:t>Application </a:t>
          </a:r>
          <a:r>
            <a:rPr lang="fr-FR" sz="1400" b="1" dirty="0"/>
            <a:t>mobile</a:t>
          </a:r>
          <a:endParaRPr lang="ar-SA" sz="1400" b="1" dirty="0"/>
        </a:p>
      </dgm:t>
    </dgm:pt>
    <dgm:pt modelId="{7D02250F-FA37-4140-B782-B6D0CDBB22FB}" type="parTrans" cxnId="{DB114D53-9733-4837-A94E-23CD53E49FD7}">
      <dgm:prSet/>
      <dgm:spPr/>
      <dgm:t>
        <a:bodyPr/>
        <a:lstStyle/>
        <a:p>
          <a:pPr algn="ctr" rtl="1"/>
          <a:endParaRPr lang="ar-SA"/>
        </a:p>
      </dgm:t>
    </dgm:pt>
    <dgm:pt modelId="{5152820A-1CD4-4085-8593-EABD1D608C05}" type="sibTrans" cxnId="{DB114D53-9733-4837-A94E-23CD53E49FD7}">
      <dgm:prSet/>
      <dgm:spPr/>
      <dgm:t>
        <a:bodyPr/>
        <a:lstStyle/>
        <a:p>
          <a:pPr algn="ctr" rtl="1"/>
          <a:endParaRPr lang="ar-SA"/>
        </a:p>
      </dgm:t>
    </dgm:pt>
    <dgm:pt modelId="{E978F1DD-7C1E-4EB5-A139-DC49FD73BB28}">
      <dgm:prSet phldrT="[Texte]" custT="1"/>
      <dgm:spPr/>
      <dgm:t>
        <a:bodyPr/>
        <a:lstStyle/>
        <a:p>
          <a:pPr algn="ctr" rtl="1"/>
          <a:r>
            <a:rPr lang="en-US" sz="1400" b="1" dirty="0">
              <a:cs typeface="+mj-cs"/>
            </a:rPr>
            <a:t>Release 2</a:t>
          </a:r>
          <a:endParaRPr lang="ar-SA" sz="1400" b="1" dirty="0">
            <a:cs typeface="+mj-cs"/>
          </a:endParaRPr>
        </a:p>
      </dgm:t>
    </dgm:pt>
    <dgm:pt modelId="{08773759-629C-4561-B340-DAA3D922CB56}" type="sibTrans" cxnId="{EF6E8BA3-B0F8-4973-8711-2E7FB7C4BA55}">
      <dgm:prSet/>
      <dgm:spPr/>
      <dgm:t>
        <a:bodyPr/>
        <a:lstStyle/>
        <a:p>
          <a:pPr algn="ctr" rtl="1"/>
          <a:endParaRPr lang="ar-SA"/>
        </a:p>
      </dgm:t>
    </dgm:pt>
    <dgm:pt modelId="{4E3EEC0E-2217-468D-BA54-EE7EC652CF94}" type="parTrans" cxnId="{EF6E8BA3-B0F8-4973-8711-2E7FB7C4BA55}">
      <dgm:prSet/>
      <dgm:spPr/>
      <dgm:t>
        <a:bodyPr/>
        <a:lstStyle/>
        <a:p>
          <a:pPr algn="ctr" rtl="1"/>
          <a:endParaRPr lang="ar-SA"/>
        </a:p>
      </dgm:t>
    </dgm:pt>
    <dgm:pt modelId="{5BC4F82F-55B7-4FCF-936D-AD3529688387}">
      <dgm:prSet phldrT="[Texte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 rtl="1"/>
          <a:r>
            <a:rPr lang="fr-FR" sz="1800" b="1" dirty="0">
              <a:cs typeface="+mj-cs"/>
            </a:rPr>
            <a:t>Partie </a:t>
          </a:r>
          <a:r>
            <a:rPr lang="fr-FR" sz="1800" b="1" i="0" dirty="0">
              <a:cs typeface="+mj-cs"/>
            </a:rPr>
            <a:t>Embarqué</a:t>
          </a:r>
          <a:endParaRPr lang="ar-SA" sz="1800" b="1" dirty="0">
            <a:cs typeface="+mj-cs"/>
          </a:endParaRPr>
        </a:p>
      </dgm:t>
    </dgm:pt>
    <dgm:pt modelId="{6CDA3D45-6B88-4CAA-950C-F84A3664B6BE}" type="sibTrans" cxnId="{9BABF642-2F7B-4606-885F-432A147EB31E}">
      <dgm:prSet/>
      <dgm:spPr/>
      <dgm:t>
        <a:bodyPr/>
        <a:lstStyle/>
        <a:p>
          <a:pPr algn="ctr" rtl="1"/>
          <a:endParaRPr lang="ar-SA"/>
        </a:p>
      </dgm:t>
    </dgm:pt>
    <dgm:pt modelId="{0BA59936-1B66-40AE-820D-46D9CCBC47F2}" type="parTrans" cxnId="{9BABF642-2F7B-4606-885F-432A147EB31E}">
      <dgm:prSet/>
      <dgm:spPr/>
      <dgm:t>
        <a:bodyPr/>
        <a:lstStyle/>
        <a:p>
          <a:pPr algn="ctr" rtl="1"/>
          <a:endParaRPr lang="ar-SA"/>
        </a:p>
      </dgm:t>
    </dgm:pt>
    <dgm:pt modelId="{E08C8209-AD7B-4E43-9E18-DB1FB86831C5}">
      <dgm:prSet phldrT="[Texte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ctr" rtl="1"/>
          <a:r>
            <a:rPr lang="fr-FR" sz="2800" b="1" dirty="0">
              <a:cs typeface="+mj-cs"/>
            </a:rPr>
            <a:t>Backlog du produit </a:t>
          </a:r>
          <a:endParaRPr lang="ar-SA" sz="3200" b="1" dirty="0">
            <a:cs typeface="+mj-cs"/>
          </a:endParaRPr>
        </a:p>
      </dgm:t>
    </dgm:pt>
    <dgm:pt modelId="{1FFF3B0B-C0D1-473C-84FF-7F7AF3A2B8B8}" type="sibTrans" cxnId="{121E9681-1F9F-44F4-AC52-4218E9734BB1}">
      <dgm:prSet/>
      <dgm:spPr/>
      <dgm:t>
        <a:bodyPr/>
        <a:lstStyle/>
        <a:p>
          <a:pPr algn="ctr" rtl="1"/>
          <a:endParaRPr lang="ar-SA"/>
        </a:p>
      </dgm:t>
    </dgm:pt>
    <dgm:pt modelId="{2C5DA526-4B0C-4F0C-8715-C489BC4F701A}" type="parTrans" cxnId="{121E9681-1F9F-44F4-AC52-4218E9734BB1}">
      <dgm:prSet/>
      <dgm:spPr/>
      <dgm:t>
        <a:bodyPr/>
        <a:lstStyle/>
        <a:p>
          <a:pPr algn="ctr" rtl="1"/>
          <a:endParaRPr lang="ar-SA"/>
        </a:p>
      </dgm:t>
    </dgm:pt>
    <dgm:pt modelId="{77D21A57-F7CC-48BA-AA8C-5A0F3077634E}" type="pres">
      <dgm:prSet presAssocID="{D4A5B990-5FC4-4339-ABEC-E03CA104EA0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C4EBBE-6AC6-4BE8-9BA3-8D55D490EC89}" type="pres">
      <dgm:prSet presAssocID="{E08C8209-AD7B-4E43-9E18-DB1FB86831C5}" presName="vertOne" presStyleCnt="0"/>
      <dgm:spPr/>
    </dgm:pt>
    <dgm:pt modelId="{A28137C0-E83D-42B4-8982-37005B36EC0B}" type="pres">
      <dgm:prSet presAssocID="{E08C8209-AD7B-4E43-9E18-DB1FB86831C5}" presName="txOne" presStyleLbl="node0" presStyleIdx="0" presStyleCnt="1" custAng="0" custLinFactNeighborX="16084" custLinFactNeighborY="-1428">
        <dgm:presLayoutVars>
          <dgm:chPref val="3"/>
        </dgm:presLayoutVars>
      </dgm:prSet>
      <dgm:spPr/>
    </dgm:pt>
    <dgm:pt modelId="{652E05D4-3595-4679-B3B6-5C49B4206B44}" type="pres">
      <dgm:prSet presAssocID="{E08C8209-AD7B-4E43-9E18-DB1FB86831C5}" presName="parTransOne" presStyleCnt="0"/>
      <dgm:spPr/>
    </dgm:pt>
    <dgm:pt modelId="{E5F4585D-D756-45DB-9650-5E3A6DC417F5}" type="pres">
      <dgm:prSet presAssocID="{E08C8209-AD7B-4E43-9E18-DB1FB86831C5}" presName="horzOne" presStyleCnt="0"/>
      <dgm:spPr/>
    </dgm:pt>
    <dgm:pt modelId="{CC0124ED-022A-4AB0-962D-0D3553ABD837}" type="pres">
      <dgm:prSet presAssocID="{5BC4F82F-55B7-4FCF-936D-AD3529688387}" presName="vertTwo" presStyleCnt="0"/>
      <dgm:spPr/>
    </dgm:pt>
    <dgm:pt modelId="{052D56E1-DFF4-46D3-B599-437073A01F49}" type="pres">
      <dgm:prSet presAssocID="{5BC4F82F-55B7-4FCF-936D-AD3529688387}" presName="txTwo" presStyleLbl="node2" presStyleIdx="0" presStyleCnt="2">
        <dgm:presLayoutVars>
          <dgm:chPref val="3"/>
        </dgm:presLayoutVars>
      </dgm:prSet>
      <dgm:spPr/>
    </dgm:pt>
    <dgm:pt modelId="{E2A628F3-0616-46FC-87CA-FD5DC65196F4}" type="pres">
      <dgm:prSet presAssocID="{5BC4F82F-55B7-4FCF-936D-AD3529688387}" presName="parTransTwo" presStyleCnt="0"/>
      <dgm:spPr/>
    </dgm:pt>
    <dgm:pt modelId="{521365AF-842E-4E32-801D-3677EC613EB7}" type="pres">
      <dgm:prSet presAssocID="{5BC4F82F-55B7-4FCF-936D-AD3529688387}" presName="horzTwo" presStyleCnt="0"/>
      <dgm:spPr/>
    </dgm:pt>
    <dgm:pt modelId="{E323FD58-5C84-47DB-8651-E78E02D6EE83}" type="pres">
      <dgm:prSet presAssocID="{E978F1DD-7C1E-4EB5-A139-DC49FD73BB28}" presName="vertThree" presStyleCnt="0"/>
      <dgm:spPr/>
    </dgm:pt>
    <dgm:pt modelId="{1024A5C0-EB8B-4B8C-A9CF-751A0658F2D9}" type="pres">
      <dgm:prSet presAssocID="{E978F1DD-7C1E-4EB5-A139-DC49FD73BB28}" presName="txThree" presStyleLbl="node3" presStyleIdx="0" presStyleCnt="3" custScaleX="56461" custLinFactNeighborX="67151" custLinFactNeighborY="256">
        <dgm:presLayoutVars>
          <dgm:chPref val="3"/>
        </dgm:presLayoutVars>
      </dgm:prSet>
      <dgm:spPr/>
    </dgm:pt>
    <dgm:pt modelId="{B5AAA34C-F387-427F-8D51-52E9C10F95C1}" type="pres">
      <dgm:prSet presAssocID="{E978F1DD-7C1E-4EB5-A139-DC49FD73BB28}" presName="horzThree" presStyleCnt="0"/>
      <dgm:spPr/>
    </dgm:pt>
    <dgm:pt modelId="{1A6293AB-7136-4379-BB6F-AA5E0792F8BC}" type="pres">
      <dgm:prSet presAssocID="{08773759-629C-4561-B340-DAA3D922CB56}" presName="sibSpaceThree" presStyleCnt="0"/>
      <dgm:spPr/>
    </dgm:pt>
    <dgm:pt modelId="{17D70B1C-3AD5-40D8-9776-B19DCE119EDD}" type="pres">
      <dgm:prSet presAssocID="{74C58118-0A6B-442C-A4DC-A6AFF7E6EC5A}" presName="vertThree" presStyleCnt="0"/>
      <dgm:spPr/>
    </dgm:pt>
    <dgm:pt modelId="{6B9FACED-D374-4D73-8A35-C859D18BAEEB}" type="pres">
      <dgm:prSet presAssocID="{74C58118-0A6B-442C-A4DC-A6AFF7E6EC5A}" presName="txThree" presStyleLbl="node3" presStyleIdx="1" presStyleCnt="3" custScaleX="62097" custLinFactNeighborX="-67151" custLinFactNeighborY="256">
        <dgm:presLayoutVars>
          <dgm:chPref val="3"/>
        </dgm:presLayoutVars>
      </dgm:prSet>
      <dgm:spPr/>
    </dgm:pt>
    <dgm:pt modelId="{C1E4D32D-97D6-4710-A852-569E0EA5908B}" type="pres">
      <dgm:prSet presAssocID="{74C58118-0A6B-442C-A4DC-A6AFF7E6EC5A}" presName="horzThree" presStyleCnt="0"/>
      <dgm:spPr/>
    </dgm:pt>
    <dgm:pt modelId="{82E2FACE-3547-4AD6-819C-7F2783B30761}" type="pres">
      <dgm:prSet presAssocID="{6CDA3D45-6B88-4CAA-950C-F84A3664B6BE}" presName="sibSpaceTwo" presStyleCnt="0"/>
      <dgm:spPr/>
    </dgm:pt>
    <dgm:pt modelId="{DDBBA598-AF77-4D27-9361-6E4DC80636DD}" type="pres">
      <dgm:prSet presAssocID="{60943736-1A1F-4EB2-B113-ABDC0BAA950A}" presName="vertTwo" presStyleCnt="0"/>
      <dgm:spPr/>
    </dgm:pt>
    <dgm:pt modelId="{1DF62751-67D2-4649-B2D4-F91B7096CB9D}" type="pres">
      <dgm:prSet presAssocID="{60943736-1A1F-4EB2-B113-ABDC0BAA950A}" presName="txTwo" presStyleLbl="node2" presStyleIdx="1" presStyleCnt="2">
        <dgm:presLayoutVars>
          <dgm:chPref val="3"/>
        </dgm:presLayoutVars>
      </dgm:prSet>
      <dgm:spPr/>
    </dgm:pt>
    <dgm:pt modelId="{5D4995FA-3653-42F2-8E65-B1D87D76903F}" type="pres">
      <dgm:prSet presAssocID="{60943736-1A1F-4EB2-B113-ABDC0BAA950A}" presName="parTransTwo" presStyleCnt="0"/>
      <dgm:spPr/>
    </dgm:pt>
    <dgm:pt modelId="{913604BD-35A0-4A96-A73E-E97ED2F43D97}" type="pres">
      <dgm:prSet presAssocID="{60943736-1A1F-4EB2-B113-ABDC0BAA950A}" presName="horzTwo" presStyleCnt="0"/>
      <dgm:spPr/>
    </dgm:pt>
    <dgm:pt modelId="{2FE29A9B-5B7E-4D8D-997C-170818D5D4DB}" type="pres">
      <dgm:prSet presAssocID="{CA648DCC-FD2E-4A36-84C8-EE3FA6D966F2}" presName="vertThree" presStyleCnt="0"/>
      <dgm:spPr/>
    </dgm:pt>
    <dgm:pt modelId="{C3B4A3F6-D5C7-443C-B1AC-C2A148A2F967}" type="pres">
      <dgm:prSet presAssocID="{CA648DCC-FD2E-4A36-84C8-EE3FA6D966F2}" presName="txThree" presStyleLbl="node3" presStyleIdx="2" presStyleCnt="3">
        <dgm:presLayoutVars>
          <dgm:chPref val="3"/>
        </dgm:presLayoutVars>
      </dgm:prSet>
      <dgm:spPr/>
    </dgm:pt>
    <dgm:pt modelId="{1E52DDD6-BFBB-40AE-990E-24A758B5E723}" type="pres">
      <dgm:prSet presAssocID="{CA648DCC-FD2E-4A36-84C8-EE3FA6D966F2}" presName="horzThree" presStyleCnt="0"/>
      <dgm:spPr/>
    </dgm:pt>
  </dgm:ptLst>
  <dgm:cxnLst>
    <dgm:cxn modelId="{40E97024-BC12-4F87-A232-31FE37DA0B90}" type="presOf" srcId="{74C58118-0A6B-442C-A4DC-A6AFF7E6EC5A}" destId="{6B9FACED-D374-4D73-8A35-C859D18BAEEB}" srcOrd="0" destOrd="0" presId="urn:microsoft.com/office/officeart/2005/8/layout/hierarchy4"/>
    <dgm:cxn modelId="{9BABF642-2F7B-4606-885F-432A147EB31E}" srcId="{E08C8209-AD7B-4E43-9E18-DB1FB86831C5}" destId="{5BC4F82F-55B7-4FCF-936D-AD3529688387}" srcOrd="0" destOrd="0" parTransId="{0BA59936-1B66-40AE-820D-46D9CCBC47F2}" sibTransId="{6CDA3D45-6B88-4CAA-950C-F84A3664B6BE}"/>
    <dgm:cxn modelId="{19AE096C-42CC-4E71-ACC8-FD2BB4FED398}" srcId="{5BC4F82F-55B7-4FCF-936D-AD3529688387}" destId="{74C58118-0A6B-442C-A4DC-A6AFF7E6EC5A}" srcOrd="1" destOrd="0" parTransId="{EFCEC3D0-94DF-4092-8070-AE929A636685}" sibTransId="{A9E4679C-0635-41ED-82E2-0D1B1C716924}"/>
    <dgm:cxn modelId="{DB114D53-9733-4837-A94E-23CD53E49FD7}" srcId="{60943736-1A1F-4EB2-B113-ABDC0BAA950A}" destId="{CA648DCC-FD2E-4A36-84C8-EE3FA6D966F2}" srcOrd="0" destOrd="0" parTransId="{7D02250F-FA37-4140-B782-B6D0CDBB22FB}" sibTransId="{5152820A-1CD4-4085-8593-EABD1D608C05}"/>
    <dgm:cxn modelId="{3CABC075-6A64-4950-9D5C-9B0431974147}" type="presOf" srcId="{D4A5B990-5FC4-4339-ABEC-E03CA104EA07}" destId="{77D21A57-F7CC-48BA-AA8C-5A0F3077634E}" srcOrd="0" destOrd="0" presId="urn:microsoft.com/office/officeart/2005/8/layout/hierarchy4"/>
    <dgm:cxn modelId="{9874547B-2985-487B-A027-CB7EBE1624AE}" type="presOf" srcId="{5BC4F82F-55B7-4FCF-936D-AD3529688387}" destId="{052D56E1-DFF4-46D3-B599-437073A01F49}" srcOrd="0" destOrd="0" presId="urn:microsoft.com/office/officeart/2005/8/layout/hierarchy4"/>
    <dgm:cxn modelId="{121E9681-1F9F-44F4-AC52-4218E9734BB1}" srcId="{D4A5B990-5FC4-4339-ABEC-E03CA104EA07}" destId="{E08C8209-AD7B-4E43-9E18-DB1FB86831C5}" srcOrd="0" destOrd="0" parTransId="{2C5DA526-4B0C-4F0C-8715-C489BC4F701A}" sibTransId="{1FFF3B0B-C0D1-473C-84FF-7F7AF3A2B8B8}"/>
    <dgm:cxn modelId="{2410CA83-6463-4AE8-9CFB-00BDC119882F}" type="presOf" srcId="{E08C8209-AD7B-4E43-9E18-DB1FB86831C5}" destId="{A28137C0-E83D-42B4-8982-37005B36EC0B}" srcOrd="0" destOrd="0" presId="urn:microsoft.com/office/officeart/2005/8/layout/hierarchy4"/>
    <dgm:cxn modelId="{4D61459C-6A0F-4DC4-BA2A-14D8290747C4}" srcId="{E08C8209-AD7B-4E43-9E18-DB1FB86831C5}" destId="{60943736-1A1F-4EB2-B113-ABDC0BAA950A}" srcOrd="1" destOrd="0" parTransId="{2DA8EAE3-DC8B-423E-9855-E8C826880B53}" sibTransId="{51DE5DF7-BA26-454D-972F-93C91BB9992F}"/>
    <dgm:cxn modelId="{EF6E8BA3-B0F8-4973-8711-2E7FB7C4BA55}" srcId="{5BC4F82F-55B7-4FCF-936D-AD3529688387}" destId="{E978F1DD-7C1E-4EB5-A139-DC49FD73BB28}" srcOrd="0" destOrd="0" parTransId="{4E3EEC0E-2217-468D-BA54-EE7EC652CF94}" sibTransId="{08773759-629C-4561-B340-DAA3D922CB56}"/>
    <dgm:cxn modelId="{466172C8-A892-4B7D-B87B-93D987D71019}" type="presOf" srcId="{60943736-1A1F-4EB2-B113-ABDC0BAA950A}" destId="{1DF62751-67D2-4649-B2D4-F91B7096CB9D}" srcOrd="0" destOrd="0" presId="urn:microsoft.com/office/officeart/2005/8/layout/hierarchy4"/>
    <dgm:cxn modelId="{88157BC8-9B30-4A61-810A-84CB7177E58C}" type="presOf" srcId="{CA648DCC-FD2E-4A36-84C8-EE3FA6D966F2}" destId="{C3B4A3F6-D5C7-443C-B1AC-C2A148A2F967}" srcOrd="0" destOrd="0" presId="urn:microsoft.com/office/officeart/2005/8/layout/hierarchy4"/>
    <dgm:cxn modelId="{360E9BDB-90DD-450E-A7D3-DA53BFAD4FD1}" type="presOf" srcId="{E978F1DD-7C1E-4EB5-A139-DC49FD73BB28}" destId="{1024A5C0-EB8B-4B8C-A9CF-751A0658F2D9}" srcOrd="0" destOrd="0" presId="urn:microsoft.com/office/officeart/2005/8/layout/hierarchy4"/>
    <dgm:cxn modelId="{EC81E018-C9EB-4E7D-AE24-D92F5C8B8598}" type="presParOf" srcId="{77D21A57-F7CC-48BA-AA8C-5A0F3077634E}" destId="{61C4EBBE-6AC6-4BE8-9BA3-8D55D490EC89}" srcOrd="0" destOrd="0" presId="urn:microsoft.com/office/officeart/2005/8/layout/hierarchy4"/>
    <dgm:cxn modelId="{BBA4AB8A-D2A4-43EC-867E-663FDBEFD28B}" type="presParOf" srcId="{61C4EBBE-6AC6-4BE8-9BA3-8D55D490EC89}" destId="{A28137C0-E83D-42B4-8982-37005B36EC0B}" srcOrd="0" destOrd="0" presId="urn:microsoft.com/office/officeart/2005/8/layout/hierarchy4"/>
    <dgm:cxn modelId="{26ABEE99-BCCA-4DC8-AF99-2988CDBF60E2}" type="presParOf" srcId="{61C4EBBE-6AC6-4BE8-9BA3-8D55D490EC89}" destId="{652E05D4-3595-4679-B3B6-5C49B4206B44}" srcOrd="1" destOrd="0" presId="urn:microsoft.com/office/officeart/2005/8/layout/hierarchy4"/>
    <dgm:cxn modelId="{17D88492-41C5-4D35-BBDD-862476F39469}" type="presParOf" srcId="{61C4EBBE-6AC6-4BE8-9BA3-8D55D490EC89}" destId="{E5F4585D-D756-45DB-9650-5E3A6DC417F5}" srcOrd="2" destOrd="0" presId="urn:microsoft.com/office/officeart/2005/8/layout/hierarchy4"/>
    <dgm:cxn modelId="{65AF4187-DE62-4F40-9889-BE553DAEE965}" type="presParOf" srcId="{E5F4585D-D756-45DB-9650-5E3A6DC417F5}" destId="{CC0124ED-022A-4AB0-962D-0D3553ABD837}" srcOrd="0" destOrd="0" presId="urn:microsoft.com/office/officeart/2005/8/layout/hierarchy4"/>
    <dgm:cxn modelId="{740340AB-1E43-46DE-A2E8-323E8E815721}" type="presParOf" srcId="{CC0124ED-022A-4AB0-962D-0D3553ABD837}" destId="{052D56E1-DFF4-46D3-B599-437073A01F49}" srcOrd="0" destOrd="0" presId="urn:microsoft.com/office/officeart/2005/8/layout/hierarchy4"/>
    <dgm:cxn modelId="{1E9D146F-2621-4583-B774-98ED5F0B15FF}" type="presParOf" srcId="{CC0124ED-022A-4AB0-962D-0D3553ABD837}" destId="{E2A628F3-0616-46FC-87CA-FD5DC65196F4}" srcOrd="1" destOrd="0" presId="urn:microsoft.com/office/officeart/2005/8/layout/hierarchy4"/>
    <dgm:cxn modelId="{550E6B58-9A86-4F4C-93A2-9CAC17C75D7B}" type="presParOf" srcId="{CC0124ED-022A-4AB0-962D-0D3553ABD837}" destId="{521365AF-842E-4E32-801D-3677EC613EB7}" srcOrd="2" destOrd="0" presId="urn:microsoft.com/office/officeart/2005/8/layout/hierarchy4"/>
    <dgm:cxn modelId="{D8695165-242D-4F26-9EA9-2FD25FA439D4}" type="presParOf" srcId="{521365AF-842E-4E32-801D-3677EC613EB7}" destId="{E323FD58-5C84-47DB-8651-E78E02D6EE83}" srcOrd="0" destOrd="0" presId="urn:microsoft.com/office/officeart/2005/8/layout/hierarchy4"/>
    <dgm:cxn modelId="{34DD0A92-D357-4B3E-B50A-DE71672C3499}" type="presParOf" srcId="{E323FD58-5C84-47DB-8651-E78E02D6EE83}" destId="{1024A5C0-EB8B-4B8C-A9CF-751A0658F2D9}" srcOrd="0" destOrd="0" presId="urn:microsoft.com/office/officeart/2005/8/layout/hierarchy4"/>
    <dgm:cxn modelId="{8D6CA52F-5F98-45E8-AE18-3E2350DF081B}" type="presParOf" srcId="{E323FD58-5C84-47DB-8651-E78E02D6EE83}" destId="{B5AAA34C-F387-427F-8D51-52E9C10F95C1}" srcOrd="1" destOrd="0" presId="urn:microsoft.com/office/officeart/2005/8/layout/hierarchy4"/>
    <dgm:cxn modelId="{4D0A0437-AE3F-4BE7-A1F5-ECA3FA91004D}" type="presParOf" srcId="{521365AF-842E-4E32-801D-3677EC613EB7}" destId="{1A6293AB-7136-4379-BB6F-AA5E0792F8BC}" srcOrd="1" destOrd="0" presId="urn:microsoft.com/office/officeart/2005/8/layout/hierarchy4"/>
    <dgm:cxn modelId="{6DD49AD7-CF71-4B0C-B9AB-90666E029F9E}" type="presParOf" srcId="{521365AF-842E-4E32-801D-3677EC613EB7}" destId="{17D70B1C-3AD5-40D8-9776-B19DCE119EDD}" srcOrd="2" destOrd="0" presId="urn:microsoft.com/office/officeart/2005/8/layout/hierarchy4"/>
    <dgm:cxn modelId="{684AB753-C5CA-486D-8638-EA0CC4D06DDF}" type="presParOf" srcId="{17D70B1C-3AD5-40D8-9776-B19DCE119EDD}" destId="{6B9FACED-D374-4D73-8A35-C859D18BAEEB}" srcOrd="0" destOrd="0" presId="urn:microsoft.com/office/officeart/2005/8/layout/hierarchy4"/>
    <dgm:cxn modelId="{477B52B2-DBBD-45EC-9D35-FDCEF77E8FAF}" type="presParOf" srcId="{17D70B1C-3AD5-40D8-9776-B19DCE119EDD}" destId="{C1E4D32D-97D6-4710-A852-569E0EA5908B}" srcOrd="1" destOrd="0" presId="urn:microsoft.com/office/officeart/2005/8/layout/hierarchy4"/>
    <dgm:cxn modelId="{040E2118-5539-459D-9A7C-B11BE3719455}" type="presParOf" srcId="{E5F4585D-D756-45DB-9650-5E3A6DC417F5}" destId="{82E2FACE-3547-4AD6-819C-7F2783B30761}" srcOrd="1" destOrd="0" presId="urn:microsoft.com/office/officeart/2005/8/layout/hierarchy4"/>
    <dgm:cxn modelId="{564C2363-FE45-431A-BBAB-1EAA71FF5C75}" type="presParOf" srcId="{E5F4585D-D756-45DB-9650-5E3A6DC417F5}" destId="{DDBBA598-AF77-4D27-9361-6E4DC80636DD}" srcOrd="2" destOrd="0" presId="urn:microsoft.com/office/officeart/2005/8/layout/hierarchy4"/>
    <dgm:cxn modelId="{0FA6059F-BC26-44FE-95D6-04963387F908}" type="presParOf" srcId="{DDBBA598-AF77-4D27-9361-6E4DC80636DD}" destId="{1DF62751-67D2-4649-B2D4-F91B7096CB9D}" srcOrd="0" destOrd="0" presId="urn:microsoft.com/office/officeart/2005/8/layout/hierarchy4"/>
    <dgm:cxn modelId="{66557454-A6B4-4071-8B3C-9E5C1E2CB93D}" type="presParOf" srcId="{DDBBA598-AF77-4D27-9361-6E4DC80636DD}" destId="{5D4995FA-3653-42F2-8E65-B1D87D76903F}" srcOrd="1" destOrd="0" presId="urn:microsoft.com/office/officeart/2005/8/layout/hierarchy4"/>
    <dgm:cxn modelId="{D48FE9C7-95C2-471D-A081-21A48EC0A6A1}" type="presParOf" srcId="{DDBBA598-AF77-4D27-9361-6E4DC80636DD}" destId="{913604BD-35A0-4A96-A73E-E97ED2F43D97}" srcOrd="2" destOrd="0" presId="urn:microsoft.com/office/officeart/2005/8/layout/hierarchy4"/>
    <dgm:cxn modelId="{E72418A6-0B5E-425E-A727-0EDFA9DE71FF}" type="presParOf" srcId="{913604BD-35A0-4A96-A73E-E97ED2F43D97}" destId="{2FE29A9B-5B7E-4D8D-997C-170818D5D4DB}" srcOrd="0" destOrd="0" presId="urn:microsoft.com/office/officeart/2005/8/layout/hierarchy4"/>
    <dgm:cxn modelId="{BB591AF5-0B95-4C55-9257-160408163996}" type="presParOf" srcId="{2FE29A9B-5B7E-4D8D-997C-170818D5D4DB}" destId="{C3B4A3F6-D5C7-443C-B1AC-C2A148A2F967}" srcOrd="0" destOrd="0" presId="urn:microsoft.com/office/officeart/2005/8/layout/hierarchy4"/>
    <dgm:cxn modelId="{91FD2D43-7E58-4A41-BD5E-DDCA0733E5EC}" type="presParOf" srcId="{2FE29A9B-5B7E-4D8D-997C-170818D5D4DB}" destId="{1E52DDD6-BFBB-40AE-990E-24A758B5E7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137C0-E83D-42B4-8982-37005B36EC0B}">
      <dsp:nvSpPr>
        <dsp:cNvPr id="0" name=""/>
        <dsp:cNvSpPr/>
      </dsp:nvSpPr>
      <dsp:spPr>
        <a:xfrm>
          <a:off x="7149" y="0"/>
          <a:ext cx="6495758" cy="111700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cs typeface="+mj-cs"/>
            </a:rPr>
            <a:t>Backlog du produit </a:t>
          </a:r>
          <a:endParaRPr lang="ar-SA" sz="3200" b="1" kern="1200" dirty="0">
            <a:cs typeface="+mj-cs"/>
          </a:endParaRPr>
        </a:p>
      </dsp:txBody>
      <dsp:txXfrm>
        <a:off x="39865" y="32716"/>
        <a:ext cx="6430326" cy="1051570"/>
      </dsp:txXfrm>
    </dsp:sp>
    <dsp:sp modelId="{052D56E1-DFF4-46D3-B599-437073A01F49}">
      <dsp:nvSpPr>
        <dsp:cNvPr id="0" name=""/>
        <dsp:cNvSpPr/>
      </dsp:nvSpPr>
      <dsp:spPr>
        <a:xfrm>
          <a:off x="9915" y="1231499"/>
          <a:ext cx="3442881" cy="111700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cs typeface="+mj-cs"/>
            </a:rPr>
            <a:t>Partie </a:t>
          </a:r>
          <a:r>
            <a:rPr lang="fr-FR" sz="1800" b="1" i="0" kern="1200" dirty="0">
              <a:cs typeface="+mj-cs"/>
            </a:rPr>
            <a:t>Embarqué</a:t>
          </a:r>
          <a:endParaRPr lang="ar-SA" sz="1800" b="1" kern="1200" dirty="0">
            <a:cs typeface="+mj-cs"/>
          </a:endParaRPr>
        </a:p>
      </dsp:txBody>
      <dsp:txXfrm>
        <a:off x="42631" y="1264215"/>
        <a:ext cx="3377449" cy="1051570"/>
      </dsp:txXfrm>
    </dsp:sp>
    <dsp:sp modelId="{1024A5C0-EB8B-4B8C-A9CF-751A0658F2D9}">
      <dsp:nvSpPr>
        <dsp:cNvPr id="0" name=""/>
        <dsp:cNvSpPr/>
      </dsp:nvSpPr>
      <dsp:spPr>
        <a:xfrm>
          <a:off x="1893238" y="2462998"/>
          <a:ext cx="1583510" cy="1117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cs typeface="+mj-cs"/>
            </a:rPr>
            <a:t>Release 2</a:t>
          </a:r>
          <a:endParaRPr lang="ar-SA" sz="1400" b="1" kern="1200" dirty="0">
            <a:cs typeface="+mj-cs"/>
          </a:endParaRPr>
        </a:p>
      </dsp:txBody>
      <dsp:txXfrm>
        <a:off x="1925954" y="2495714"/>
        <a:ext cx="1518078" cy="1051570"/>
      </dsp:txXfrm>
    </dsp:sp>
    <dsp:sp modelId="{6B9FACED-D374-4D73-8A35-C859D18BAEEB}">
      <dsp:nvSpPr>
        <dsp:cNvPr id="0" name=""/>
        <dsp:cNvSpPr/>
      </dsp:nvSpPr>
      <dsp:spPr>
        <a:xfrm>
          <a:off x="0" y="2462998"/>
          <a:ext cx="1741577" cy="1117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cs typeface="+mj-cs"/>
            </a:rPr>
            <a:t>Release 1</a:t>
          </a:r>
          <a:endParaRPr lang="ar-SA" sz="1400" b="1" kern="1200" dirty="0">
            <a:cs typeface="+mj-cs"/>
          </a:endParaRPr>
        </a:p>
      </dsp:txBody>
      <dsp:txXfrm>
        <a:off x="32716" y="2495714"/>
        <a:ext cx="1676145" cy="1051570"/>
      </dsp:txXfrm>
    </dsp:sp>
    <dsp:sp modelId="{1DF62751-67D2-4649-B2D4-F91B7096CB9D}">
      <dsp:nvSpPr>
        <dsp:cNvPr id="0" name=""/>
        <dsp:cNvSpPr/>
      </dsp:nvSpPr>
      <dsp:spPr>
        <a:xfrm>
          <a:off x="3688383" y="1231499"/>
          <a:ext cx="2804608" cy="111700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cs typeface="+mj-cs"/>
            </a:rPr>
            <a:t>Partie Mobile</a:t>
          </a:r>
          <a:endParaRPr lang="ar-SA" sz="1800" b="1" kern="1200">
            <a:cs typeface="+mj-cs"/>
          </a:endParaRPr>
        </a:p>
      </dsp:txBody>
      <dsp:txXfrm>
        <a:off x="3721099" y="1264215"/>
        <a:ext cx="2739176" cy="1051570"/>
      </dsp:txXfrm>
    </dsp:sp>
    <dsp:sp modelId="{C3B4A3F6-D5C7-443C-B1AC-C2A148A2F967}">
      <dsp:nvSpPr>
        <dsp:cNvPr id="0" name=""/>
        <dsp:cNvSpPr/>
      </dsp:nvSpPr>
      <dsp:spPr>
        <a:xfrm>
          <a:off x="3688383" y="2462124"/>
          <a:ext cx="2804608" cy="1117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cs typeface="+mj-cs"/>
            </a:rPr>
            <a:t>Application </a:t>
          </a:r>
          <a:r>
            <a:rPr lang="fr-FR" sz="1400" b="1" kern="1200" dirty="0"/>
            <a:t>mobile</a:t>
          </a:r>
          <a:endParaRPr lang="ar-SA" sz="1400" b="1" kern="1200" dirty="0"/>
        </a:p>
      </dsp:txBody>
      <dsp:txXfrm>
        <a:off x="3721099" y="2494840"/>
        <a:ext cx="2739176" cy="1051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TN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3D39F40-91B2-4CBA-9454-5344C69000C0}" type="datetimeFigureOut">
              <a:rPr lang="ar-TN" smtClean="0"/>
              <a:t>12-11-1442</a:t>
            </a:fld>
            <a:endParaRPr lang="ar-TN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TN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T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EB5264C-609D-417C-AF85-2B1694920B20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136883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5264C-609D-417C-AF85-2B1694920B20}" type="slidenum">
              <a:rPr lang="ar-TN" smtClean="0"/>
              <a:t>16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111427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5264C-609D-417C-AF85-2B1694920B20}" type="slidenum">
              <a:rPr lang="ar-TN" smtClean="0"/>
              <a:t>18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113514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5264C-609D-417C-AF85-2B1694920B20}" type="slidenum">
              <a:rPr lang="ar-TN" smtClean="0"/>
              <a:t>19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334020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5264C-609D-417C-AF85-2B1694920B20}" type="slidenum">
              <a:rPr lang="ar-TN" smtClean="0"/>
              <a:t>20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252964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539855" cy="6858000"/>
          </a:xfrm>
          <a:custGeom>
            <a:avLst/>
            <a:gdLst/>
            <a:ahLst/>
            <a:cxnLst/>
            <a:rect l="l" t="t" r="r" b="b"/>
            <a:pathLst>
              <a:path w="11539855" h="6858000">
                <a:moveTo>
                  <a:pt x="11539715" y="0"/>
                </a:moveTo>
                <a:lnTo>
                  <a:pt x="4700016" y="0"/>
                </a:lnTo>
                <a:lnTo>
                  <a:pt x="4690872" y="0"/>
                </a:lnTo>
                <a:lnTo>
                  <a:pt x="0" y="0"/>
                </a:lnTo>
                <a:lnTo>
                  <a:pt x="0" y="6858000"/>
                </a:lnTo>
                <a:lnTo>
                  <a:pt x="4700016" y="6858000"/>
                </a:lnTo>
                <a:lnTo>
                  <a:pt x="4700016" y="6839712"/>
                </a:lnTo>
                <a:lnTo>
                  <a:pt x="11539715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899915"/>
            <a:ext cx="8785860" cy="2703830"/>
          </a:xfrm>
          <a:custGeom>
            <a:avLst/>
            <a:gdLst/>
            <a:ahLst/>
            <a:cxnLst/>
            <a:rect l="l" t="t" r="r" b="b"/>
            <a:pathLst>
              <a:path w="8785860" h="2703829">
                <a:moveTo>
                  <a:pt x="8785860" y="0"/>
                </a:moveTo>
                <a:lnTo>
                  <a:pt x="6085332" y="0"/>
                </a:lnTo>
                <a:lnTo>
                  <a:pt x="6082284" y="0"/>
                </a:lnTo>
                <a:lnTo>
                  <a:pt x="0" y="0"/>
                </a:lnTo>
                <a:lnTo>
                  <a:pt x="0" y="2703576"/>
                </a:lnTo>
                <a:lnTo>
                  <a:pt x="6082284" y="2703576"/>
                </a:lnTo>
                <a:lnTo>
                  <a:pt x="6085332" y="2703576"/>
                </a:lnTo>
                <a:lnTo>
                  <a:pt x="6085332" y="2700528"/>
                </a:lnTo>
                <a:lnTo>
                  <a:pt x="8785860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474708" y="5963411"/>
            <a:ext cx="2717800" cy="894715"/>
          </a:xfrm>
          <a:custGeom>
            <a:avLst/>
            <a:gdLst/>
            <a:ahLst/>
            <a:cxnLst/>
            <a:rect l="l" t="t" r="r" b="b"/>
            <a:pathLst>
              <a:path w="2717800" h="894715">
                <a:moveTo>
                  <a:pt x="2717279" y="0"/>
                </a:moveTo>
                <a:lnTo>
                  <a:pt x="894588" y="0"/>
                </a:lnTo>
                <a:lnTo>
                  <a:pt x="891540" y="0"/>
                </a:lnTo>
                <a:lnTo>
                  <a:pt x="891540" y="3048"/>
                </a:lnTo>
                <a:lnTo>
                  <a:pt x="0" y="894588"/>
                </a:lnTo>
                <a:lnTo>
                  <a:pt x="891540" y="894588"/>
                </a:lnTo>
                <a:lnTo>
                  <a:pt x="894588" y="894588"/>
                </a:lnTo>
                <a:lnTo>
                  <a:pt x="2717279" y="894588"/>
                </a:lnTo>
                <a:lnTo>
                  <a:pt x="2717279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265920" y="6195059"/>
            <a:ext cx="2926080" cy="407034"/>
          </a:xfrm>
          <a:custGeom>
            <a:avLst/>
            <a:gdLst/>
            <a:ahLst/>
            <a:cxnLst/>
            <a:rect l="l" t="t" r="r" b="b"/>
            <a:pathLst>
              <a:path w="2926079" h="407034">
                <a:moveTo>
                  <a:pt x="2926080" y="0"/>
                </a:moveTo>
                <a:lnTo>
                  <a:pt x="406908" y="0"/>
                </a:lnTo>
                <a:lnTo>
                  <a:pt x="397764" y="0"/>
                </a:lnTo>
                <a:lnTo>
                  <a:pt x="397764" y="9144"/>
                </a:lnTo>
                <a:lnTo>
                  <a:pt x="0" y="406908"/>
                </a:lnTo>
                <a:lnTo>
                  <a:pt x="397764" y="406908"/>
                </a:lnTo>
                <a:lnTo>
                  <a:pt x="406908" y="406908"/>
                </a:lnTo>
                <a:lnTo>
                  <a:pt x="2926080" y="406908"/>
                </a:lnTo>
                <a:lnTo>
                  <a:pt x="2926080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0"/>
            <a:ext cx="4700270" cy="390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9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9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9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474708" y="5963411"/>
            <a:ext cx="2717800" cy="894715"/>
          </a:xfrm>
          <a:custGeom>
            <a:avLst/>
            <a:gdLst/>
            <a:ahLst/>
            <a:cxnLst/>
            <a:rect l="l" t="t" r="r" b="b"/>
            <a:pathLst>
              <a:path w="2717800" h="894715">
                <a:moveTo>
                  <a:pt x="2717279" y="0"/>
                </a:moveTo>
                <a:lnTo>
                  <a:pt x="894588" y="0"/>
                </a:lnTo>
                <a:lnTo>
                  <a:pt x="891540" y="0"/>
                </a:lnTo>
                <a:lnTo>
                  <a:pt x="891540" y="3048"/>
                </a:lnTo>
                <a:lnTo>
                  <a:pt x="0" y="894588"/>
                </a:lnTo>
                <a:lnTo>
                  <a:pt x="891540" y="894588"/>
                </a:lnTo>
                <a:lnTo>
                  <a:pt x="894588" y="894588"/>
                </a:lnTo>
                <a:lnTo>
                  <a:pt x="2717279" y="894588"/>
                </a:lnTo>
                <a:lnTo>
                  <a:pt x="2717279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65920" y="6195059"/>
            <a:ext cx="2926080" cy="407034"/>
          </a:xfrm>
          <a:custGeom>
            <a:avLst/>
            <a:gdLst/>
            <a:ahLst/>
            <a:cxnLst/>
            <a:rect l="l" t="t" r="r" b="b"/>
            <a:pathLst>
              <a:path w="2926079" h="407034">
                <a:moveTo>
                  <a:pt x="2926080" y="0"/>
                </a:moveTo>
                <a:lnTo>
                  <a:pt x="406908" y="0"/>
                </a:lnTo>
                <a:lnTo>
                  <a:pt x="397764" y="0"/>
                </a:lnTo>
                <a:lnTo>
                  <a:pt x="397764" y="9144"/>
                </a:lnTo>
                <a:lnTo>
                  <a:pt x="0" y="406908"/>
                </a:lnTo>
                <a:lnTo>
                  <a:pt x="397764" y="406908"/>
                </a:lnTo>
                <a:lnTo>
                  <a:pt x="406908" y="406908"/>
                </a:lnTo>
                <a:lnTo>
                  <a:pt x="2926080" y="406908"/>
                </a:lnTo>
                <a:lnTo>
                  <a:pt x="2926080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10967" y="85343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80" h="175260">
                <a:moveTo>
                  <a:pt x="170433" y="0"/>
                </a:moveTo>
                <a:lnTo>
                  <a:pt x="0" y="175259"/>
                </a:lnTo>
                <a:lnTo>
                  <a:pt x="525780" y="175259"/>
                </a:lnTo>
                <a:lnTo>
                  <a:pt x="170433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048" y="0"/>
            <a:ext cx="2722245" cy="894715"/>
          </a:xfrm>
          <a:custGeom>
            <a:avLst/>
            <a:gdLst/>
            <a:ahLst/>
            <a:cxnLst/>
            <a:rect l="l" t="t" r="r" b="b"/>
            <a:pathLst>
              <a:path w="2722245" h="894715">
                <a:moveTo>
                  <a:pt x="2721864" y="0"/>
                </a:moveTo>
                <a:lnTo>
                  <a:pt x="1830324" y="0"/>
                </a:lnTo>
                <a:lnTo>
                  <a:pt x="1827276" y="0"/>
                </a:lnTo>
                <a:lnTo>
                  <a:pt x="0" y="0"/>
                </a:lnTo>
                <a:lnTo>
                  <a:pt x="0" y="894588"/>
                </a:lnTo>
                <a:lnTo>
                  <a:pt x="1827276" y="894588"/>
                </a:lnTo>
                <a:lnTo>
                  <a:pt x="1830324" y="894588"/>
                </a:lnTo>
                <a:lnTo>
                  <a:pt x="1830324" y="891540"/>
                </a:lnTo>
                <a:lnTo>
                  <a:pt x="2721864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256031"/>
            <a:ext cx="2933700" cy="407034"/>
          </a:xfrm>
          <a:custGeom>
            <a:avLst/>
            <a:gdLst/>
            <a:ahLst/>
            <a:cxnLst/>
            <a:rect l="l" t="t" r="r" b="b"/>
            <a:pathLst>
              <a:path w="2933700" h="407034">
                <a:moveTo>
                  <a:pt x="2933700" y="0"/>
                </a:moveTo>
                <a:lnTo>
                  <a:pt x="2535936" y="0"/>
                </a:lnTo>
                <a:lnTo>
                  <a:pt x="2526792" y="0"/>
                </a:lnTo>
                <a:lnTo>
                  <a:pt x="0" y="0"/>
                </a:lnTo>
                <a:lnTo>
                  <a:pt x="0" y="406908"/>
                </a:lnTo>
                <a:lnTo>
                  <a:pt x="2526792" y="406908"/>
                </a:lnTo>
                <a:lnTo>
                  <a:pt x="2535936" y="406908"/>
                </a:lnTo>
                <a:lnTo>
                  <a:pt x="2535936" y="397764"/>
                </a:lnTo>
                <a:lnTo>
                  <a:pt x="2933700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1121" y="315849"/>
            <a:ext cx="542975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9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707" y="2518155"/>
            <a:ext cx="4879975" cy="367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png"/><Relationship Id="rId9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9923" y="876300"/>
            <a:ext cx="1731645" cy="577850"/>
          </a:xfrm>
          <a:custGeom>
            <a:avLst/>
            <a:gdLst/>
            <a:ahLst/>
            <a:cxnLst/>
            <a:rect l="l" t="t" r="r" b="b"/>
            <a:pathLst>
              <a:path w="1731645" h="577850">
                <a:moveTo>
                  <a:pt x="561340" y="0"/>
                </a:moveTo>
                <a:lnTo>
                  <a:pt x="0" y="577596"/>
                </a:lnTo>
                <a:lnTo>
                  <a:pt x="1731264" y="577596"/>
                </a:lnTo>
                <a:lnTo>
                  <a:pt x="561340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539855" cy="6858000"/>
            </a:xfrm>
            <a:custGeom>
              <a:avLst/>
              <a:gdLst/>
              <a:ahLst/>
              <a:cxnLst/>
              <a:rect l="l" t="t" r="r" b="b"/>
              <a:pathLst>
                <a:path w="11539855" h="6858000">
                  <a:moveTo>
                    <a:pt x="11539715" y="0"/>
                  </a:moveTo>
                  <a:lnTo>
                    <a:pt x="4700016" y="0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700016" y="6858000"/>
                  </a:lnTo>
                  <a:lnTo>
                    <a:pt x="4700016" y="6839712"/>
                  </a:lnTo>
                  <a:lnTo>
                    <a:pt x="1153971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53895"/>
              <a:ext cx="11797665" cy="3950335"/>
            </a:xfrm>
            <a:custGeom>
              <a:avLst/>
              <a:gdLst/>
              <a:ahLst/>
              <a:cxnLst/>
              <a:rect l="l" t="t" r="r" b="b"/>
              <a:pathLst>
                <a:path w="11797665" h="3950335">
                  <a:moveTo>
                    <a:pt x="11797284" y="0"/>
                  </a:moveTo>
                  <a:lnTo>
                    <a:pt x="7851648" y="0"/>
                  </a:lnTo>
                  <a:lnTo>
                    <a:pt x="7847076" y="0"/>
                  </a:lnTo>
                  <a:lnTo>
                    <a:pt x="0" y="0"/>
                  </a:lnTo>
                  <a:lnTo>
                    <a:pt x="0" y="3950208"/>
                  </a:lnTo>
                  <a:lnTo>
                    <a:pt x="7847076" y="3950208"/>
                  </a:lnTo>
                  <a:lnTo>
                    <a:pt x="7851648" y="3950208"/>
                  </a:lnTo>
                  <a:lnTo>
                    <a:pt x="7851648" y="3945636"/>
                  </a:lnTo>
                  <a:lnTo>
                    <a:pt x="11797284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02708" y="6106667"/>
              <a:ext cx="525780" cy="175260"/>
            </a:xfrm>
            <a:custGeom>
              <a:avLst/>
              <a:gdLst/>
              <a:ahLst/>
              <a:cxnLst/>
              <a:rect l="l" t="t" r="r" b="b"/>
              <a:pathLst>
                <a:path w="525779" h="175260">
                  <a:moveTo>
                    <a:pt x="525779" y="0"/>
                  </a:moveTo>
                  <a:lnTo>
                    <a:pt x="0" y="0"/>
                  </a:lnTo>
                  <a:lnTo>
                    <a:pt x="355345" y="175259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D2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07280" y="5704332"/>
              <a:ext cx="7284720" cy="407034"/>
            </a:xfrm>
            <a:custGeom>
              <a:avLst/>
              <a:gdLst/>
              <a:ahLst/>
              <a:cxnLst/>
              <a:rect l="l" t="t" r="r" b="b"/>
              <a:pathLst>
                <a:path w="7284720" h="407035">
                  <a:moveTo>
                    <a:pt x="7284720" y="0"/>
                  </a:moveTo>
                  <a:lnTo>
                    <a:pt x="405384" y="0"/>
                  </a:lnTo>
                  <a:lnTo>
                    <a:pt x="396240" y="0"/>
                  </a:lnTo>
                  <a:lnTo>
                    <a:pt x="396240" y="9182"/>
                  </a:lnTo>
                  <a:lnTo>
                    <a:pt x="0" y="406908"/>
                  </a:lnTo>
                  <a:lnTo>
                    <a:pt x="396240" y="406908"/>
                  </a:lnTo>
                  <a:lnTo>
                    <a:pt x="405384" y="406908"/>
                  </a:lnTo>
                  <a:lnTo>
                    <a:pt x="7284720" y="406908"/>
                  </a:lnTo>
                  <a:lnTo>
                    <a:pt x="728472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3139" y="1932558"/>
            <a:ext cx="7745476" cy="3059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fr-FR" sz="660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orbel" panose="020B0503020204020204" pitchFamily="34" charset="0"/>
              </a:rPr>
              <a:t>Mise en place d’un système de sécurité embarquée</a:t>
            </a:r>
            <a:endParaRPr sz="6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3238" y="445973"/>
            <a:ext cx="62745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b="1" spc="-5" dirty="0">
                <a:solidFill>
                  <a:srgbClr val="1D405D"/>
                </a:solidFill>
                <a:latin typeface="Arial"/>
                <a:cs typeface="Arial"/>
              </a:rPr>
              <a:t>Présentation</a:t>
            </a:r>
            <a:r>
              <a:rPr sz="2400" b="1" spc="-5" dirty="0">
                <a:solidFill>
                  <a:srgbClr val="1D405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D405D"/>
                </a:solidFill>
                <a:latin typeface="Arial"/>
                <a:cs typeface="Arial"/>
              </a:rPr>
              <a:t>de projet de fin</a:t>
            </a:r>
            <a:r>
              <a:rPr sz="2400" b="1" spc="-110" dirty="0">
                <a:solidFill>
                  <a:srgbClr val="1D405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D405D"/>
                </a:solidFill>
                <a:latin typeface="Arial"/>
                <a:cs typeface="Arial"/>
              </a:rPr>
              <a:t>d’étude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1270" y="5764174"/>
            <a:ext cx="47129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E5278"/>
                </a:solidFill>
                <a:latin typeface="Arial"/>
                <a:cs typeface="Arial"/>
              </a:rPr>
              <a:t>Elaboré par </a:t>
            </a:r>
            <a:r>
              <a:rPr lang="fr-FR" sz="1600" b="1" spc="-5" dirty="0">
                <a:solidFill>
                  <a:srgbClr val="3E5278"/>
                </a:solidFill>
                <a:latin typeface="Arial"/>
                <a:cs typeface="Arial"/>
              </a:rPr>
              <a:t>: Zakraoui Marwen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238" y="5687784"/>
            <a:ext cx="4349750" cy="33534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solidFill>
                  <a:srgbClr val="3E5278"/>
                </a:solidFill>
                <a:latin typeface="Arial"/>
                <a:cs typeface="Arial"/>
              </a:rPr>
              <a:t>Encadré par : monsieur </a:t>
            </a:r>
            <a:r>
              <a:rPr lang="fr-FR" sz="1600" b="1" spc="-15" dirty="0">
                <a:solidFill>
                  <a:srgbClr val="3E5278"/>
                </a:solidFill>
                <a:latin typeface="Arial"/>
                <a:cs typeface="Arial"/>
              </a:rPr>
              <a:t>Harrabi Mokhtar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7985" y="903859"/>
            <a:ext cx="1097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E5278"/>
                </a:solidFill>
                <a:latin typeface="Arial"/>
                <a:cs typeface="Arial"/>
              </a:rPr>
              <a:t>20</a:t>
            </a:r>
            <a:r>
              <a:rPr lang="ar-TN" sz="1600" b="1" spc="-5" dirty="0">
                <a:solidFill>
                  <a:srgbClr val="3E5278"/>
                </a:solidFill>
                <a:latin typeface="Arial"/>
                <a:cs typeface="Arial"/>
              </a:rPr>
              <a:t>20</a:t>
            </a:r>
            <a:r>
              <a:rPr sz="1600" b="1" spc="-5" dirty="0">
                <a:solidFill>
                  <a:srgbClr val="3E5278"/>
                </a:solidFill>
                <a:latin typeface="Arial"/>
                <a:cs typeface="Arial"/>
              </a:rPr>
              <a:t>/</a:t>
            </a:r>
            <a:r>
              <a:rPr sz="1600" b="1" spc="-60" dirty="0">
                <a:solidFill>
                  <a:srgbClr val="3E527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E5278"/>
                </a:solidFill>
                <a:latin typeface="Arial"/>
                <a:cs typeface="Arial"/>
              </a:rPr>
              <a:t>20</a:t>
            </a:r>
            <a:r>
              <a:rPr lang="ar-TN" sz="1600" b="1" spc="-5" dirty="0">
                <a:solidFill>
                  <a:srgbClr val="3E5278"/>
                </a:solidFill>
                <a:latin typeface="Arial"/>
                <a:cs typeface="Arial"/>
              </a:rPr>
              <a:t>21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E29A3D1-B037-477D-8D75-143076A7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55" y="96874"/>
            <a:ext cx="1299485" cy="11810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899915"/>
            <a:ext cx="6477000" cy="1384353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950" dirty="0">
              <a:latin typeface="Times New Roman"/>
              <a:cs typeface="Times New Roman"/>
            </a:endParaRPr>
          </a:p>
          <a:p>
            <a:pPr marL="725805" algn="ctr">
              <a:lnSpc>
                <a:spcPct val="100000"/>
              </a:lnSpc>
            </a:pPr>
            <a:r>
              <a:rPr lang="fr-FR" sz="4000" b="1" spc="-10" dirty="0">
                <a:solidFill>
                  <a:srgbClr val="FFFFFF"/>
                </a:solidFill>
                <a:latin typeface="Arial"/>
                <a:cs typeface="Arial"/>
              </a:rPr>
              <a:t>Méthodologie de travail 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sz="16000" b="1" spc="-5" dirty="0">
                <a:solidFill>
                  <a:srgbClr val="3E5278"/>
                </a:solidFill>
                <a:latin typeface="Arial"/>
                <a:cs typeface="Arial"/>
              </a:rPr>
              <a:t>3</a:t>
            </a:r>
            <a:endParaRPr sz="1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8BCFB94-5B72-4AF7-876E-CDA52F2C544A}"/>
              </a:ext>
            </a:extLst>
          </p:cNvPr>
          <p:cNvSpPr txBox="1"/>
          <p:nvPr/>
        </p:nvSpPr>
        <p:spPr>
          <a:xfrm>
            <a:off x="304800" y="1927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lang="fr-FR" sz="3600" b="1" spc="-5" dirty="0">
                <a:solidFill>
                  <a:srgbClr val="FF9700"/>
                </a:solidFill>
                <a:latin typeface="Arial"/>
                <a:cs typeface="Arial"/>
              </a:rPr>
              <a:t>scrum</a:t>
            </a:r>
            <a:endParaRPr lang="fr-FR" sz="3200" b="1" spc="-5" dirty="0">
              <a:solidFill>
                <a:srgbClr val="FF9700"/>
              </a:solidFill>
              <a:latin typeface="Arial"/>
              <a:cs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AD0825-8263-46E0-A061-97EB968E7CA3}"/>
              </a:ext>
            </a:extLst>
          </p:cNvPr>
          <p:cNvSpPr txBox="1"/>
          <p:nvPr/>
        </p:nvSpPr>
        <p:spPr>
          <a:xfrm>
            <a:off x="304800" y="867082"/>
            <a:ext cx="11125200" cy="70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15000"/>
              </a:lnSpc>
              <a:spcAft>
                <a:spcPts val="800"/>
              </a:spcAft>
              <a:tabLst>
                <a:tab pos="242443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Scrum est un Framework qui est utilisé pour implémenter la méthode Agile de développement et de gestion de projet pour l’objectif d’améliorer la productivité de son équipe.</a:t>
            </a:r>
            <a:endParaRPr lang="ar-TN" dirty="0"/>
          </a:p>
        </p:txBody>
      </p: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D05B063C-3EBA-48D9-B48E-9E6E7BB77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032296"/>
              </p:ext>
            </p:extLst>
          </p:nvPr>
        </p:nvGraphicFramePr>
        <p:xfrm>
          <a:off x="2615946" y="2092865"/>
          <a:ext cx="6502908" cy="358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539855" cy="6858000"/>
            </a:xfrm>
            <a:custGeom>
              <a:avLst/>
              <a:gdLst/>
              <a:ahLst/>
              <a:cxnLst/>
              <a:rect l="l" t="t" r="r" b="b"/>
              <a:pathLst>
                <a:path w="11539855" h="6858000">
                  <a:moveTo>
                    <a:pt x="11539715" y="0"/>
                  </a:moveTo>
                  <a:lnTo>
                    <a:pt x="4700016" y="0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700016" y="6858000"/>
                  </a:lnTo>
                  <a:lnTo>
                    <a:pt x="4700016" y="6839712"/>
                  </a:lnTo>
                  <a:lnTo>
                    <a:pt x="1153971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99915"/>
              <a:ext cx="8785860" cy="2703830"/>
            </a:xfrm>
            <a:custGeom>
              <a:avLst/>
              <a:gdLst/>
              <a:ahLst/>
              <a:cxnLst/>
              <a:rect l="l" t="t" r="r" b="b"/>
              <a:pathLst>
                <a:path w="8785860" h="2703829">
                  <a:moveTo>
                    <a:pt x="8785860" y="0"/>
                  </a:moveTo>
                  <a:lnTo>
                    <a:pt x="6085332" y="0"/>
                  </a:lnTo>
                  <a:lnTo>
                    <a:pt x="6082284" y="0"/>
                  </a:lnTo>
                  <a:lnTo>
                    <a:pt x="0" y="0"/>
                  </a:lnTo>
                  <a:lnTo>
                    <a:pt x="0" y="2703576"/>
                  </a:lnTo>
                  <a:lnTo>
                    <a:pt x="6082284" y="2703576"/>
                  </a:lnTo>
                  <a:lnTo>
                    <a:pt x="6085332" y="2703576"/>
                  </a:lnTo>
                  <a:lnTo>
                    <a:pt x="6085332" y="2700528"/>
                  </a:lnTo>
                  <a:lnTo>
                    <a:pt x="8785860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262871" y="6597395"/>
              <a:ext cx="525780" cy="175260"/>
            </a:xfrm>
            <a:custGeom>
              <a:avLst/>
              <a:gdLst/>
              <a:ahLst/>
              <a:cxnLst/>
              <a:rect l="l" t="t" r="r" b="b"/>
              <a:pathLst>
                <a:path w="525779" h="175259">
                  <a:moveTo>
                    <a:pt x="525779" y="0"/>
                  </a:moveTo>
                  <a:lnTo>
                    <a:pt x="0" y="0"/>
                  </a:lnTo>
                  <a:lnTo>
                    <a:pt x="355346" y="175259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D2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4597379"/>
            <a:ext cx="4725670" cy="622606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6985" rIns="0" bIns="0" rtlCol="0">
            <a:spAutoFit/>
          </a:bodyPr>
          <a:lstStyle/>
          <a:p>
            <a:pPr marL="739775" marR="12065">
              <a:lnSpc>
                <a:spcPct val="100000"/>
              </a:lnSpc>
            </a:pPr>
            <a:r>
              <a:rPr lang="en-US" sz="40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éalisation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sz="16000" spc="-5" dirty="0">
                <a:solidFill>
                  <a:srgbClr val="3E5278"/>
                </a:solidFill>
              </a:rPr>
              <a:t>5</a:t>
            </a:r>
            <a:endParaRPr sz="1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8" name="object 8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E8C02A8-2F4A-4ECB-9D41-3F17279DFE1A}"/>
              </a:ext>
            </a:extLst>
          </p:cNvPr>
          <p:cNvSpPr txBox="1"/>
          <p:nvPr/>
        </p:nvSpPr>
        <p:spPr>
          <a:xfrm>
            <a:off x="304800" y="152400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lang="fr-FR" sz="2000" b="1" spc="-5" dirty="0">
                <a:solidFill>
                  <a:srgbClr val="FF9700"/>
                </a:solidFill>
                <a:latin typeface="Arial"/>
                <a:cs typeface="Arial"/>
              </a:rPr>
              <a:t>Release 1</a:t>
            </a:r>
            <a:endParaRPr lang="fr-FR" sz="1800" b="1" spc="-5" dirty="0">
              <a:solidFill>
                <a:srgbClr val="FF9700"/>
              </a:solidFill>
              <a:latin typeface="Arial"/>
              <a:cs typeface="Arial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422DB71-2BD0-4F7B-A357-7708190268FD}"/>
              </a:ext>
            </a:extLst>
          </p:cNvPr>
          <p:cNvSpPr txBox="1"/>
          <p:nvPr/>
        </p:nvSpPr>
        <p:spPr>
          <a:xfrm>
            <a:off x="304800" y="552510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Environnement matériel</a:t>
            </a:r>
            <a:endParaRPr lang="ar-TN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DD0D98-D5A6-4D9B-BDA4-57001A166E80}"/>
              </a:ext>
            </a:extLst>
          </p:cNvPr>
          <p:cNvSpPr txBox="1"/>
          <p:nvPr/>
        </p:nvSpPr>
        <p:spPr>
          <a:xfrm>
            <a:off x="4294164" y="3789953"/>
            <a:ext cx="2513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clavier matriciel nous permettons de saisir le code d'accès</a:t>
            </a:r>
            <a:endParaRPr lang="ar-TN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32B784-CC59-449F-A0EA-AE818A9CA7F5}"/>
              </a:ext>
            </a:extLst>
          </p:cNvPr>
          <p:cNvSpPr txBox="1"/>
          <p:nvPr/>
        </p:nvSpPr>
        <p:spPr>
          <a:xfrm>
            <a:off x="7087966" y="3789953"/>
            <a:ext cx="3283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dirty="0" err="1"/>
              <a:t>L'écran</a:t>
            </a:r>
            <a:r>
              <a:rPr lang="ar-TN" dirty="0"/>
              <a:t> LCD 16 x 2 </a:t>
            </a:r>
            <a:r>
              <a:rPr lang="ar-TN" dirty="0" err="1"/>
              <a:t>vous</a:t>
            </a:r>
            <a:r>
              <a:rPr lang="ar-TN" dirty="0"/>
              <a:t> </a:t>
            </a:r>
            <a:r>
              <a:rPr lang="ar-TN" dirty="0" err="1"/>
              <a:t>permet</a:t>
            </a:r>
            <a:endParaRPr lang="ar-TN" dirty="0"/>
          </a:p>
          <a:p>
            <a:r>
              <a:rPr lang="ar-TN" dirty="0"/>
              <a:t> </a:t>
            </a:r>
            <a:r>
              <a:rPr lang="ar-TN" dirty="0" err="1"/>
              <a:t>d'afficher</a:t>
            </a:r>
            <a:r>
              <a:rPr lang="ar-TN" dirty="0"/>
              <a:t> </a:t>
            </a:r>
            <a:r>
              <a:rPr lang="ar-TN" dirty="0" err="1"/>
              <a:t>les</a:t>
            </a:r>
            <a:r>
              <a:rPr lang="ar-TN" dirty="0"/>
              <a:t> </a:t>
            </a:r>
            <a:r>
              <a:rPr lang="ar-TN" dirty="0" err="1"/>
              <a:t>messages</a:t>
            </a:r>
            <a:r>
              <a:rPr lang="ar-TN" dirty="0"/>
              <a:t> </a:t>
            </a:r>
            <a:r>
              <a:rPr lang="ar-TN" dirty="0" err="1"/>
              <a:t>système</a:t>
            </a:r>
            <a:endParaRPr lang="ar-TN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F13E91-C486-41E9-BEFA-08B0EF242100}"/>
              </a:ext>
            </a:extLst>
          </p:cNvPr>
          <p:cNvSpPr txBox="1"/>
          <p:nvPr/>
        </p:nvSpPr>
        <p:spPr>
          <a:xfrm>
            <a:off x="1831413" y="5594079"/>
            <a:ext cx="3283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dirty="0" err="1"/>
              <a:t>Le</a:t>
            </a:r>
            <a:r>
              <a:rPr lang="ar-TN" dirty="0"/>
              <a:t> </a:t>
            </a:r>
            <a:r>
              <a:rPr lang="ar-TN" dirty="0" err="1"/>
              <a:t>buzzer</a:t>
            </a:r>
            <a:r>
              <a:rPr lang="ar-TN" dirty="0"/>
              <a:t> </a:t>
            </a:r>
            <a:r>
              <a:rPr lang="ar-TN" dirty="0" err="1"/>
              <a:t>nous</a:t>
            </a:r>
            <a:r>
              <a:rPr lang="ar-TN" dirty="0"/>
              <a:t> </a:t>
            </a:r>
            <a:r>
              <a:rPr lang="ar-TN" dirty="0" err="1"/>
              <a:t>avertit</a:t>
            </a:r>
            <a:r>
              <a:rPr lang="ar-TN" dirty="0"/>
              <a:t> </a:t>
            </a:r>
            <a:r>
              <a:rPr lang="ar-TN" dirty="0" err="1"/>
              <a:t>du</a:t>
            </a:r>
            <a:r>
              <a:rPr lang="ar-TN" dirty="0"/>
              <a:t> </a:t>
            </a:r>
            <a:r>
              <a:rPr lang="ar-TN" dirty="0" err="1"/>
              <a:t>danger</a:t>
            </a:r>
            <a:endParaRPr lang="ar-TN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B5C88A1-9674-4401-A975-6B1DD96E50A5}"/>
              </a:ext>
            </a:extLst>
          </p:cNvPr>
          <p:cNvSpPr txBox="1"/>
          <p:nvPr/>
        </p:nvSpPr>
        <p:spPr>
          <a:xfrm>
            <a:off x="6833869" y="5347560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dirty="0" err="1"/>
              <a:t>bouton</a:t>
            </a:r>
            <a:r>
              <a:rPr lang="ar-TN" dirty="0"/>
              <a:t> </a:t>
            </a:r>
            <a:r>
              <a:rPr lang="ar-TN" dirty="0" err="1"/>
              <a:t>poussoir</a:t>
            </a:r>
            <a:r>
              <a:rPr lang="fr-FR" dirty="0"/>
              <a:t> Pour détecter si la porte est fermée ou ouverte</a:t>
            </a:r>
            <a:r>
              <a:rPr lang="ar-TN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4F3BFF-C5D9-41A3-8E62-5EE76BA0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166" y="921842"/>
            <a:ext cx="1676190" cy="263809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D5A4391-0D91-4736-8A2B-B974DDD5F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69" y="1209146"/>
            <a:ext cx="3209524" cy="112381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358BDE9-63B3-477A-8D94-8E989DBD3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10375"/>
            <a:ext cx="2247619" cy="175238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36FA096-1FE4-4F7B-8DCA-D7BA7D975B3D}"/>
              </a:ext>
            </a:extLst>
          </p:cNvPr>
          <p:cNvSpPr txBox="1"/>
          <p:nvPr/>
        </p:nvSpPr>
        <p:spPr>
          <a:xfrm>
            <a:off x="179364" y="3754066"/>
            <a:ext cx="40116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dirty="0" err="1"/>
              <a:t>C'est</a:t>
            </a:r>
            <a:r>
              <a:rPr lang="ar-TN" dirty="0"/>
              <a:t> </a:t>
            </a:r>
            <a:r>
              <a:rPr lang="ar-TN" dirty="0" err="1"/>
              <a:t>notre</a:t>
            </a:r>
            <a:r>
              <a:rPr lang="ar-TN" dirty="0"/>
              <a:t> </a:t>
            </a:r>
            <a:r>
              <a:rPr lang="ar-TN" dirty="0" err="1"/>
              <a:t>choix</a:t>
            </a:r>
            <a:r>
              <a:rPr lang="ar-TN" dirty="0"/>
              <a:t> </a:t>
            </a:r>
            <a:r>
              <a:rPr lang="ar-TN" dirty="0" err="1"/>
              <a:t>pour</a:t>
            </a:r>
            <a:r>
              <a:rPr lang="ar-TN" dirty="0"/>
              <a:t> </a:t>
            </a:r>
            <a:r>
              <a:rPr lang="ar-TN" dirty="0" err="1"/>
              <a:t>le</a:t>
            </a:r>
            <a:r>
              <a:rPr lang="ar-TN" dirty="0"/>
              <a:t> </a:t>
            </a:r>
            <a:r>
              <a:rPr lang="ar-TN" dirty="0" err="1"/>
              <a:t>projet</a:t>
            </a:r>
            <a:r>
              <a:rPr lang="ar-TN" dirty="0"/>
              <a:t> </a:t>
            </a:r>
            <a:r>
              <a:rPr lang="ar-TN" dirty="0" err="1"/>
              <a:t>car</a:t>
            </a:r>
            <a:r>
              <a:rPr lang="ar-TN" dirty="0"/>
              <a:t> </a:t>
            </a:r>
            <a:r>
              <a:rPr lang="ar-TN" dirty="0" err="1"/>
              <a:t>il</a:t>
            </a:r>
            <a:r>
              <a:rPr lang="ar-TN" dirty="0"/>
              <a:t> </a:t>
            </a:r>
          </a:p>
          <a:p>
            <a:r>
              <a:rPr lang="ar-TN" dirty="0" err="1"/>
              <a:t>nous</a:t>
            </a:r>
            <a:r>
              <a:rPr lang="ar-TN" dirty="0"/>
              <a:t> </a:t>
            </a:r>
            <a:r>
              <a:rPr lang="ar-TN" dirty="0" err="1"/>
              <a:t>permet</a:t>
            </a:r>
            <a:r>
              <a:rPr lang="ar-TN" dirty="0"/>
              <a:t> de  </a:t>
            </a:r>
            <a:r>
              <a:rPr lang="ar-TN" dirty="0" err="1"/>
              <a:t>connecter</a:t>
            </a:r>
            <a:r>
              <a:rPr lang="ar-TN" dirty="0"/>
              <a:t> à </a:t>
            </a:r>
            <a:r>
              <a:rPr lang="ar-TN" dirty="0" err="1"/>
              <a:t>Internet</a:t>
            </a:r>
            <a:r>
              <a:rPr lang="ar-TN" dirty="0"/>
              <a:t> </a:t>
            </a:r>
            <a:r>
              <a:rPr lang="ar-TN" dirty="0" err="1"/>
              <a:t>en</a:t>
            </a:r>
            <a:endParaRPr lang="ar-TN" dirty="0"/>
          </a:p>
          <a:p>
            <a:r>
              <a:rPr lang="ar-TN" dirty="0"/>
              <a:t> </a:t>
            </a:r>
            <a:r>
              <a:rPr lang="ar-TN" dirty="0" err="1"/>
              <a:t>plus</a:t>
            </a:r>
            <a:r>
              <a:rPr lang="ar-TN" dirty="0"/>
              <a:t> </a:t>
            </a:r>
            <a:r>
              <a:rPr lang="ar-TN" dirty="0" err="1"/>
              <a:t>contient</a:t>
            </a:r>
            <a:r>
              <a:rPr lang="ar-TN" dirty="0"/>
              <a:t> </a:t>
            </a:r>
            <a:r>
              <a:rPr lang="ar-TN" dirty="0" err="1"/>
              <a:t>des</a:t>
            </a:r>
            <a:r>
              <a:rPr lang="ar-TN" dirty="0"/>
              <a:t> </a:t>
            </a:r>
            <a:r>
              <a:rPr lang="ar-TN" dirty="0" err="1"/>
              <a:t>pin</a:t>
            </a:r>
            <a:r>
              <a:rPr lang="ar-TN" dirty="0"/>
              <a:t> </a:t>
            </a:r>
            <a:r>
              <a:rPr lang="ar-TN" dirty="0" err="1"/>
              <a:t>analogiques</a:t>
            </a:r>
            <a:endParaRPr lang="ar-TN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22A509D-3F1F-428C-AD16-F957D9C26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28577"/>
            <a:ext cx="914286" cy="103809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30EEB8A-D811-4D8B-9C73-E43B7E619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857" y="5017888"/>
            <a:ext cx="1314286" cy="11523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1BA19BA-844C-4FD2-B147-2F0CEFDD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29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048" name="Rectangle 26">
            <a:extLst>
              <a:ext uri="{FF2B5EF4-FFF2-40B4-BE49-F238E27FC236}">
                <a16:creationId xmlns:a16="http://schemas.microsoft.com/office/drawing/2014/main" id="{99060FB4-2081-4AC9-B301-14F7527B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701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FC66F1-FE9E-482D-9331-7BAA4D07C506}"/>
              </a:ext>
            </a:extLst>
          </p:cNvPr>
          <p:cNvSpPr txBox="1"/>
          <p:nvPr/>
        </p:nvSpPr>
        <p:spPr>
          <a:xfrm>
            <a:off x="5562600" y="2453435"/>
            <a:ext cx="6284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dirty="0" err="1"/>
              <a:t>capteur</a:t>
            </a:r>
            <a:r>
              <a:rPr lang="ar-TN" dirty="0"/>
              <a:t> de </a:t>
            </a:r>
            <a:r>
              <a:rPr lang="ar-TN" dirty="0" err="1"/>
              <a:t>température</a:t>
            </a:r>
            <a:r>
              <a:rPr lang="ar-TN" dirty="0"/>
              <a:t> dht22 </a:t>
            </a:r>
            <a:r>
              <a:rPr lang="ar-TN" dirty="0" err="1"/>
              <a:t>permettant</a:t>
            </a:r>
            <a:r>
              <a:rPr lang="ar-TN" dirty="0"/>
              <a:t> </a:t>
            </a:r>
            <a:r>
              <a:rPr lang="ar-TN" dirty="0" err="1"/>
              <a:t>d'acquérir</a:t>
            </a:r>
            <a:r>
              <a:rPr lang="ar-TN" dirty="0"/>
              <a:t>  </a:t>
            </a:r>
            <a:r>
              <a:rPr lang="ar-TN" dirty="0" err="1"/>
              <a:t>température</a:t>
            </a:r>
            <a:r>
              <a:rPr lang="ar-TN" dirty="0"/>
              <a:t> </a:t>
            </a:r>
            <a:r>
              <a:rPr lang="ar-TN" dirty="0" err="1"/>
              <a:t>et</a:t>
            </a:r>
            <a:r>
              <a:rPr lang="ar-TN" dirty="0"/>
              <a:t> </a:t>
            </a:r>
            <a:r>
              <a:rPr lang="ar-TN" dirty="0" err="1"/>
              <a:t>humidité</a:t>
            </a:r>
            <a:r>
              <a:rPr lang="ar-TN" dirty="0"/>
              <a:t>  </a:t>
            </a:r>
            <a:r>
              <a:rPr lang="ar-TN" dirty="0" err="1"/>
              <a:t>d'une</a:t>
            </a:r>
            <a:r>
              <a:rPr lang="ar-TN" dirty="0"/>
              <a:t> </a:t>
            </a:r>
            <a:r>
              <a:rPr lang="ar-TN" dirty="0" err="1"/>
              <a:t>manière</a:t>
            </a:r>
            <a:r>
              <a:rPr lang="ar-TN" dirty="0"/>
              <a:t> </a:t>
            </a:r>
            <a:r>
              <a:rPr lang="ar-TN" dirty="0" err="1"/>
              <a:t>numérique</a:t>
            </a:r>
            <a:endParaRPr lang="ar-TN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8497071-80B5-4B71-AB84-47AA52911382}"/>
              </a:ext>
            </a:extLst>
          </p:cNvPr>
          <p:cNvSpPr txBox="1"/>
          <p:nvPr/>
        </p:nvSpPr>
        <p:spPr>
          <a:xfrm>
            <a:off x="971490" y="2453435"/>
            <a:ext cx="2971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cs typeface="+mj-cs"/>
              </a:rPr>
              <a:t>Capteur de gaz  MQ5 permettant de détecter la présence de gaz</a:t>
            </a:r>
            <a:endParaRPr lang="ar-TN" dirty="0">
              <a:cs typeface="+mj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7202F0-3DC2-46D3-AB7E-D4B11941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09" y="855836"/>
            <a:ext cx="952381" cy="9904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1ED3D9-8865-4AEF-A772-51B3B355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971374"/>
            <a:ext cx="1095238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1BA19BA-844C-4FD2-B147-2F0CEFDD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29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048" name="Rectangle 26">
            <a:extLst>
              <a:ext uri="{FF2B5EF4-FFF2-40B4-BE49-F238E27FC236}">
                <a16:creationId xmlns:a16="http://schemas.microsoft.com/office/drawing/2014/main" id="{99060FB4-2081-4AC9-B301-14F7527B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701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07375573-DDA0-4733-B687-F193DDD811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34" y="1949450"/>
            <a:ext cx="1485900" cy="55245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8ED98D74-B188-4F43-9519-1415859856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828800"/>
            <a:ext cx="1295400" cy="79375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B8BA4F3E-5D8B-4386-910C-DC3DECF93FE7}"/>
              </a:ext>
            </a:extLst>
          </p:cNvPr>
          <p:cNvSpPr txBox="1"/>
          <p:nvPr/>
        </p:nvSpPr>
        <p:spPr>
          <a:xfrm>
            <a:off x="228600" y="334755"/>
            <a:ext cx="709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Environnement logiciel</a:t>
            </a:r>
            <a:endParaRPr lang="ar-TN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F782B9A-A5E7-44E9-9128-C81FB0984B33}"/>
              </a:ext>
            </a:extLst>
          </p:cNvPr>
          <p:cNvSpPr txBox="1"/>
          <p:nvPr/>
        </p:nvSpPr>
        <p:spPr>
          <a:xfrm>
            <a:off x="607894" y="3225192"/>
            <a:ext cx="7090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dirty="0">
                <a:effectLst/>
                <a:cs typeface="+mj-cs"/>
              </a:rPr>
              <a:t>Nous utilisons Arduino IDE pour programmer la carte ESP32. Donc, vous devez avoir Arduino IDE installé ainsi que le module complémentaire ESP32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950960-D0D0-47AC-A043-40A63D7A9D6C}"/>
              </a:ext>
            </a:extLst>
          </p:cNvPr>
          <p:cNvSpPr txBox="1"/>
          <p:nvPr/>
        </p:nvSpPr>
        <p:spPr>
          <a:xfrm>
            <a:off x="7571358" y="3225192"/>
            <a:ext cx="4454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dirty="0" err="1"/>
              <a:t>Nous</a:t>
            </a:r>
            <a:r>
              <a:rPr lang="ar-TN" dirty="0"/>
              <a:t> </a:t>
            </a:r>
            <a:r>
              <a:rPr lang="ar-TN" dirty="0" err="1"/>
              <a:t>utilisons</a:t>
            </a:r>
            <a:r>
              <a:rPr lang="ar-TN" dirty="0"/>
              <a:t> </a:t>
            </a:r>
            <a:r>
              <a:rPr lang="ar-TN" dirty="0" err="1"/>
              <a:t>Firebase</a:t>
            </a:r>
            <a:r>
              <a:rPr lang="ar-TN" dirty="0"/>
              <a:t> </a:t>
            </a:r>
            <a:r>
              <a:rPr lang="ar-TN" dirty="0" err="1"/>
              <a:t>comme</a:t>
            </a:r>
            <a:r>
              <a:rPr lang="ar-TN" dirty="0"/>
              <a:t> </a:t>
            </a:r>
            <a:r>
              <a:rPr lang="ar-TN" dirty="0" err="1"/>
              <a:t>base</a:t>
            </a:r>
            <a:r>
              <a:rPr lang="ar-TN" dirty="0"/>
              <a:t> de </a:t>
            </a:r>
            <a:r>
              <a:rPr lang="ar-TN" dirty="0" err="1"/>
              <a:t>données</a:t>
            </a:r>
            <a:r>
              <a:rPr lang="ar-TN" dirty="0"/>
              <a:t> </a:t>
            </a:r>
            <a:r>
              <a:rPr lang="ar-TN" dirty="0" err="1"/>
              <a:t>pour</a:t>
            </a:r>
            <a:r>
              <a:rPr lang="ar-TN" dirty="0"/>
              <a:t> </a:t>
            </a:r>
            <a:r>
              <a:rPr lang="ar-TN" dirty="0" err="1"/>
              <a:t>stocker</a:t>
            </a:r>
            <a:r>
              <a:rPr lang="ar-TN" dirty="0"/>
              <a:t> </a:t>
            </a:r>
            <a:r>
              <a:rPr lang="ar-TN" dirty="0" err="1"/>
              <a:t>des</a:t>
            </a:r>
            <a:r>
              <a:rPr lang="ar-TN" dirty="0"/>
              <a:t> </a:t>
            </a:r>
            <a:r>
              <a:rPr lang="ar-TN" dirty="0" err="1"/>
              <a:t>informations</a:t>
            </a:r>
            <a:endParaRPr lang="ar-TN" dirty="0"/>
          </a:p>
        </p:txBody>
      </p:sp>
    </p:spTree>
    <p:extLst>
      <p:ext uri="{BB962C8B-B14F-4D97-AF65-F5344CB8AC3E}">
        <p14:creationId xmlns:p14="http://schemas.microsoft.com/office/powerpoint/2010/main" val="397990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1BA19BA-844C-4FD2-B147-2F0CEFDD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29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048" name="Rectangle 26">
            <a:extLst>
              <a:ext uri="{FF2B5EF4-FFF2-40B4-BE49-F238E27FC236}">
                <a16:creationId xmlns:a16="http://schemas.microsoft.com/office/drawing/2014/main" id="{99060FB4-2081-4AC9-B301-14F7527B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701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pic>
        <p:nvPicPr>
          <p:cNvPr id="4098" name="Picture 2" descr="Aucune description disponible.">
            <a:extLst>
              <a:ext uri="{FF2B5EF4-FFF2-40B4-BE49-F238E27FC236}">
                <a16:creationId xmlns:a16="http://schemas.microsoft.com/office/drawing/2014/main" id="{8E3ECE72-5E15-4AD8-BC49-6FD966EB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59474" y="203276"/>
            <a:ext cx="5817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C5C9F6C-A9CB-493C-B495-D88D9EC0E47B}"/>
              </a:ext>
            </a:extLst>
          </p:cNvPr>
          <p:cNvSpPr txBox="1"/>
          <p:nvPr/>
        </p:nvSpPr>
        <p:spPr>
          <a:xfrm>
            <a:off x="152400" y="155067"/>
            <a:ext cx="709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b="1" dirty="0" err="1"/>
              <a:t>le</a:t>
            </a:r>
            <a:r>
              <a:rPr lang="ar-TN" b="1" dirty="0"/>
              <a:t> </a:t>
            </a:r>
            <a:r>
              <a:rPr lang="ar-TN" b="1" dirty="0" err="1"/>
              <a:t>produit</a:t>
            </a:r>
            <a:r>
              <a:rPr lang="ar-TN" b="1" dirty="0"/>
              <a:t> </a:t>
            </a:r>
            <a:r>
              <a:rPr lang="ar-TN" b="1" dirty="0" err="1"/>
              <a:t>partielle</a:t>
            </a:r>
            <a:r>
              <a:rPr lang="ar-TN" b="1" dirty="0"/>
              <a:t> </a:t>
            </a:r>
            <a:r>
              <a:rPr lang="ar-TN" b="1" dirty="0" err="1"/>
              <a:t>du</a:t>
            </a:r>
            <a:r>
              <a:rPr lang="ar-TN" b="1" dirty="0"/>
              <a:t> </a:t>
            </a:r>
            <a:r>
              <a:rPr lang="ar-TN" b="1" dirty="0" err="1"/>
              <a:t>projet</a:t>
            </a:r>
            <a:r>
              <a:rPr lang="ar-TN" b="1" dirty="0"/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8C3CBD-7AFB-4AAF-85CB-1C8224BB1332}"/>
              </a:ext>
            </a:extLst>
          </p:cNvPr>
          <p:cNvSpPr txBox="1"/>
          <p:nvPr/>
        </p:nvSpPr>
        <p:spPr>
          <a:xfrm>
            <a:off x="3083257" y="191592"/>
            <a:ext cx="709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C'est une boîte qui est placée à côté de la porte </a:t>
            </a:r>
            <a:endParaRPr lang="ar-TN" dirty="0"/>
          </a:p>
        </p:txBody>
      </p:sp>
    </p:spTree>
    <p:extLst>
      <p:ext uri="{BB962C8B-B14F-4D97-AF65-F5344CB8AC3E}">
        <p14:creationId xmlns:p14="http://schemas.microsoft.com/office/powerpoint/2010/main" val="425741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1BA19BA-844C-4FD2-B147-2F0CEFDD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29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048" name="Rectangle 26">
            <a:extLst>
              <a:ext uri="{FF2B5EF4-FFF2-40B4-BE49-F238E27FC236}">
                <a16:creationId xmlns:a16="http://schemas.microsoft.com/office/drawing/2014/main" id="{99060FB4-2081-4AC9-B301-14F7527B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701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CBB5A2-89AA-4E1A-994D-B921D87F9400}"/>
              </a:ext>
            </a:extLst>
          </p:cNvPr>
          <p:cNvSpPr txBox="1"/>
          <p:nvPr/>
        </p:nvSpPr>
        <p:spPr>
          <a:xfrm>
            <a:off x="228600" y="87507"/>
            <a:ext cx="70900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lang="fr-FR" sz="2000" b="1" spc="-5" dirty="0">
                <a:solidFill>
                  <a:srgbClr val="FF9700"/>
                </a:solidFill>
                <a:latin typeface="Arial"/>
                <a:cs typeface="Arial"/>
              </a:rPr>
              <a:t>Release 2</a:t>
            </a:r>
            <a:endParaRPr lang="fr-FR" b="1" spc="-5" dirty="0">
              <a:solidFill>
                <a:srgbClr val="FF9700"/>
              </a:solidFill>
              <a:latin typeface="Arial"/>
              <a:cs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DE51EC0-2B57-41F7-801F-86C7EB269B0B}"/>
              </a:ext>
            </a:extLst>
          </p:cNvPr>
          <p:cNvSpPr txBox="1"/>
          <p:nvPr/>
        </p:nvSpPr>
        <p:spPr>
          <a:xfrm>
            <a:off x="228600" y="490073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Environnement matériel</a:t>
            </a:r>
            <a:endParaRPr lang="ar-TN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4EEB41B-2A24-4065-BC85-CF59298E8C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7" y="4451505"/>
            <a:ext cx="1400175" cy="1143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B5F3187-6405-478E-A4B9-2E17932BF7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40" y="4451505"/>
            <a:ext cx="1514475" cy="12573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C00DD5C-9708-44A7-8919-6FE273E0ED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8" y="1093504"/>
            <a:ext cx="4288155" cy="191452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947DEAF-A7DA-47B5-9D37-C340000B9AC2}"/>
              </a:ext>
            </a:extLst>
          </p:cNvPr>
          <p:cNvSpPr txBox="1"/>
          <p:nvPr/>
        </p:nvSpPr>
        <p:spPr>
          <a:xfrm>
            <a:off x="7924800" y="43772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Environnement logiciel</a:t>
            </a:r>
            <a:endParaRPr lang="ar-TN" b="1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568A930-FBC7-4444-9A87-F808F76C65A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84" y="2252724"/>
            <a:ext cx="1485900" cy="50987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7BC3276-AF72-479B-8F42-A875A7952A8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014" y="1028442"/>
            <a:ext cx="1295400" cy="79375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C5B218F-C339-4FF0-AF23-7C9E6E5FE738}"/>
              </a:ext>
            </a:extLst>
          </p:cNvPr>
          <p:cNvSpPr txBox="1"/>
          <p:nvPr/>
        </p:nvSpPr>
        <p:spPr>
          <a:xfrm>
            <a:off x="390994" y="5682372"/>
            <a:ext cx="7090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/>
              <a:t>L'émetteur laser permet d'émettre</a:t>
            </a:r>
          </a:p>
          <a:p>
            <a:r>
              <a:rPr lang="ar-TN"/>
              <a:t> un laser rouge</a:t>
            </a:r>
            <a:endParaRPr lang="ar-TN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A72B6E-F794-4B3B-A3EA-335ED50CBD94}"/>
              </a:ext>
            </a:extLst>
          </p:cNvPr>
          <p:cNvSpPr txBox="1"/>
          <p:nvPr/>
        </p:nvSpPr>
        <p:spPr>
          <a:xfrm>
            <a:off x="4828457" y="6030808"/>
            <a:ext cx="709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 peut détecter le laser </a:t>
            </a:r>
            <a:endParaRPr lang="ar-TN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EDA5AE3-104E-4DD3-895B-8B44BFDD3CBD}"/>
              </a:ext>
            </a:extLst>
          </p:cNvPr>
          <p:cNvSpPr txBox="1"/>
          <p:nvPr/>
        </p:nvSpPr>
        <p:spPr>
          <a:xfrm>
            <a:off x="4923778" y="5652156"/>
            <a:ext cx="709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dirty="0" err="1"/>
              <a:t>Capteur</a:t>
            </a:r>
            <a:r>
              <a:rPr lang="ar-TN" dirty="0"/>
              <a:t> </a:t>
            </a:r>
            <a:r>
              <a:rPr lang="ar-TN" dirty="0" err="1"/>
              <a:t>Lase</a:t>
            </a:r>
            <a:r>
              <a:rPr lang="fr-FR" dirty="0"/>
              <a:t>r</a:t>
            </a:r>
            <a:endParaRPr lang="ar-TN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DC45164-12CD-406E-BB08-2AD4609C3844}"/>
              </a:ext>
            </a:extLst>
          </p:cNvPr>
          <p:cNvSpPr txBox="1"/>
          <p:nvPr/>
        </p:nvSpPr>
        <p:spPr>
          <a:xfrm>
            <a:off x="254190" y="3237880"/>
            <a:ext cx="48512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dirty="0"/>
              <a:t>ESP32 CAM </a:t>
            </a:r>
            <a:r>
              <a:rPr lang="ar-TN" dirty="0" err="1"/>
              <a:t>est</a:t>
            </a:r>
            <a:r>
              <a:rPr lang="ar-TN" dirty="0"/>
              <a:t> </a:t>
            </a:r>
            <a:r>
              <a:rPr lang="ar-TN" dirty="0" err="1"/>
              <a:t>une</a:t>
            </a:r>
            <a:r>
              <a:rPr lang="ar-TN" dirty="0"/>
              <a:t> </a:t>
            </a:r>
            <a:r>
              <a:rPr lang="ar-TN" dirty="0" err="1"/>
              <a:t>carte</a:t>
            </a:r>
            <a:r>
              <a:rPr lang="ar-TN" dirty="0"/>
              <a:t> de </a:t>
            </a:r>
            <a:r>
              <a:rPr lang="ar-TN" dirty="0" err="1"/>
              <a:t>développement</a:t>
            </a:r>
            <a:r>
              <a:rPr lang="ar-TN" dirty="0"/>
              <a:t> </a:t>
            </a:r>
          </a:p>
          <a:p>
            <a:r>
              <a:rPr lang="ar-TN" dirty="0" err="1"/>
              <a:t>avec</a:t>
            </a:r>
            <a:r>
              <a:rPr lang="ar-TN" dirty="0"/>
              <a:t> </a:t>
            </a:r>
            <a:r>
              <a:rPr lang="ar-TN" dirty="0" err="1"/>
              <a:t>une</a:t>
            </a:r>
            <a:r>
              <a:rPr lang="ar-TN" dirty="0"/>
              <a:t> </a:t>
            </a:r>
            <a:r>
              <a:rPr lang="ar-TN" dirty="0" err="1"/>
              <a:t>caméra</a:t>
            </a:r>
            <a:r>
              <a:rPr lang="ar-TN" dirty="0"/>
              <a:t> </a:t>
            </a:r>
            <a:r>
              <a:rPr lang="ar-TN" dirty="0" err="1"/>
              <a:t>pour</a:t>
            </a:r>
            <a:r>
              <a:rPr lang="ar-TN" dirty="0"/>
              <a:t> </a:t>
            </a:r>
            <a:r>
              <a:rPr lang="ar-TN" dirty="0" err="1"/>
              <a:t>le</a:t>
            </a:r>
            <a:r>
              <a:rPr lang="ar-TN" dirty="0"/>
              <a:t> </a:t>
            </a:r>
            <a:r>
              <a:rPr lang="ar-TN" dirty="0" err="1"/>
              <a:t>streaming</a:t>
            </a:r>
            <a:r>
              <a:rPr lang="ar-TN" dirty="0"/>
              <a:t> </a:t>
            </a:r>
            <a:r>
              <a:rPr lang="ar-TN" dirty="0" err="1"/>
              <a:t>vidéo</a:t>
            </a:r>
            <a:r>
              <a:rPr lang="ar-TN" dirty="0"/>
              <a:t> </a:t>
            </a:r>
            <a:r>
              <a:rPr lang="ar-TN" dirty="0" err="1"/>
              <a:t>et</a:t>
            </a:r>
            <a:r>
              <a:rPr lang="ar-TN" dirty="0"/>
              <a:t> </a:t>
            </a:r>
            <a:r>
              <a:rPr lang="ar-TN" dirty="0" err="1"/>
              <a:t>WiFi</a:t>
            </a:r>
            <a:endParaRPr lang="ar-TN" dirty="0"/>
          </a:p>
          <a:p>
            <a:r>
              <a:rPr lang="ar-TN" dirty="0"/>
              <a:t> </a:t>
            </a:r>
            <a:r>
              <a:rPr lang="ar-TN" dirty="0" err="1"/>
              <a:t>pour</a:t>
            </a:r>
            <a:r>
              <a:rPr lang="ar-TN" dirty="0"/>
              <a:t> </a:t>
            </a:r>
            <a:r>
              <a:rPr lang="ar-TN" dirty="0" err="1"/>
              <a:t>la</a:t>
            </a:r>
            <a:r>
              <a:rPr lang="ar-TN" dirty="0"/>
              <a:t> </a:t>
            </a:r>
            <a:r>
              <a:rPr lang="ar-TN" dirty="0" err="1"/>
              <a:t>connexion</a:t>
            </a:r>
            <a:r>
              <a:rPr lang="ar-TN" dirty="0"/>
              <a:t> </a:t>
            </a:r>
            <a:r>
              <a:rPr lang="ar-TN" dirty="0" err="1"/>
              <a:t>internet</a:t>
            </a:r>
            <a:endParaRPr lang="ar-TN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4D20DA5-0D11-4483-BF55-4DE082B302D6}"/>
              </a:ext>
            </a:extLst>
          </p:cNvPr>
          <p:cNvSpPr txBox="1"/>
          <p:nvPr/>
        </p:nvSpPr>
        <p:spPr>
          <a:xfrm>
            <a:off x="3773605" y="2666595"/>
            <a:ext cx="4166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Connecteur USB pour télécharger le code</a:t>
            </a:r>
            <a:endParaRPr lang="ar-TN" dirty="0"/>
          </a:p>
        </p:txBody>
      </p:sp>
    </p:spTree>
    <p:extLst>
      <p:ext uri="{BB962C8B-B14F-4D97-AF65-F5344CB8AC3E}">
        <p14:creationId xmlns:p14="http://schemas.microsoft.com/office/powerpoint/2010/main" val="257438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1BA19BA-844C-4FD2-B147-2F0CEFDD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29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048" name="Rectangle 26">
            <a:extLst>
              <a:ext uri="{FF2B5EF4-FFF2-40B4-BE49-F238E27FC236}">
                <a16:creationId xmlns:a16="http://schemas.microsoft.com/office/drawing/2014/main" id="{99060FB4-2081-4AC9-B301-14F7527B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701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C5C9F6C-A9CB-493C-B495-D88D9EC0E47B}"/>
              </a:ext>
            </a:extLst>
          </p:cNvPr>
          <p:cNvSpPr txBox="1"/>
          <p:nvPr/>
        </p:nvSpPr>
        <p:spPr>
          <a:xfrm>
            <a:off x="152400" y="155067"/>
            <a:ext cx="709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b="1" dirty="0" err="1"/>
              <a:t>le</a:t>
            </a:r>
            <a:r>
              <a:rPr lang="ar-TN" b="1" dirty="0"/>
              <a:t> </a:t>
            </a:r>
            <a:r>
              <a:rPr lang="ar-TN" b="1" dirty="0" err="1"/>
              <a:t>produit</a:t>
            </a:r>
            <a:r>
              <a:rPr lang="ar-TN" b="1" dirty="0"/>
              <a:t> </a:t>
            </a:r>
            <a:r>
              <a:rPr lang="ar-TN" b="1" dirty="0" err="1"/>
              <a:t>partielle</a:t>
            </a:r>
            <a:r>
              <a:rPr lang="ar-TN" b="1" dirty="0"/>
              <a:t> </a:t>
            </a:r>
            <a:r>
              <a:rPr lang="ar-TN" b="1" dirty="0" err="1"/>
              <a:t>du</a:t>
            </a:r>
            <a:r>
              <a:rPr lang="ar-TN" b="1" dirty="0"/>
              <a:t> </a:t>
            </a:r>
            <a:r>
              <a:rPr lang="ar-TN" b="1" dirty="0" err="1"/>
              <a:t>projet</a:t>
            </a:r>
            <a:r>
              <a:rPr lang="ar-TN" b="1" dirty="0"/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8C3CBD-7AFB-4AAF-85CB-1C8224BB1332}"/>
              </a:ext>
            </a:extLst>
          </p:cNvPr>
          <p:cNvSpPr txBox="1"/>
          <p:nvPr/>
        </p:nvSpPr>
        <p:spPr>
          <a:xfrm>
            <a:off x="3083257" y="191592"/>
            <a:ext cx="709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C'est une barrière laser avec une caméra de surveillance</a:t>
            </a:r>
            <a:endParaRPr lang="ar-TN" dirty="0"/>
          </a:p>
        </p:txBody>
      </p:sp>
      <p:pic>
        <p:nvPicPr>
          <p:cNvPr id="5122" name="Picture 2" descr="Aucune description disponible.">
            <a:extLst>
              <a:ext uri="{FF2B5EF4-FFF2-40B4-BE49-F238E27FC236}">
                <a16:creationId xmlns:a16="http://schemas.microsoft.com/office/drawing/2014/main" id="{126327FE-B3A5-404F-AF29-6504C879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41505"/>
            <a:ext cx="851916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7C6E1A4-FB6D-4F5B-9B93-405E0554538B}"/>
              </a:ext>
            </a:extLst>
          </p:cNvPr>
          <p:cNvSpPr txBox="1"/>
          <p:nvPr/>
        </p:nvSpPr>
        <p:spPr>
          <a:xfrm>
            <a:off x="1447800" y="5631708"/>
            <a:ext cx="709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dirty="0" err="1"/>
              <a:t>Cette</a:t>
            </a:r>
            <a:r>
              <a:rPr lang="ar-TN" dirty="0"/>
              <a:t> </a:t>
            </a:r>
            <a:r>
              <a:rPr lang="ar-TN" dirty="0" err="1"/>
              <a:t>carte</a:t>
            </a:r>
            <a:r>
              <a:rPr lang="ar-TN" dirty="0"/>
              <a:t> </a:t>
            </a:r>
            <a:r>
              <a:rPr lang="ar-TN" dirty="0" err="1"/>
              <a:t>est</a:t>
            </a:r>
            <a:r>
              <a:rPr lang="ar-TN" dirty="0"/>
              <a:t> </a:t>
            </a:r>
            <a:r>
              <a:rPr lang="ar-TN" dirty="0" err="1"/>
              <a:t>lente</a:t>
            </a:r>
            <a:r>
              <a:rPr lang="ar-TN" dirty="0"/>
              <a:t> à </a:t>
            </a:r>
            <a:r>
              <a:rPr lang="ar-TN" dirty="0" err="1"/>
              <a:t>prendre</a:t>
            </a:r>
            <a:r>
              <a:rPr lang="ar-TN" dirty="0"/>
              <a:t> </a:t>
            </a:r>
            <a:r>
              <a:rPr lang="ar-TN" dirty="0" err="1"/>
              <a:t>des</a:t>
            </a:r>
            <a:r>
              <a:rPr lang="ar-TN" dirty="0"/>
              <a:t> </a:t>
            </a:r>
            <a:r>
              <a:rPr lang="ar-TN" dirty="0" err="1"/>
              <a:t>photos</a:t>
            </a:r>
            <a:endParaRPr lang="ar-TN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86428D1-1ECD-4F25-AF1A-019607643A6E}"/>
              </a:ext>
            </a:extLst>
          </p:cNvPr>
          <p:cNvSpPr txBox="1"/>
          <p:nvPr/>
        </p:nvSpPr>
        <p:spPr>
          <a:xfrm>
            <a:off x="1447800" y="6074822"/>
            <a:ext cx="709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dirty="0"/>
              <a:t>De </a:t>
            </a:r>
            <a:r>
              <a:rPr lang="ar-TN" dirty="0" err="1"/>
              <a:t>même</a:t>
            </a:r>
            <a:r>
              <a:rPr lang="ar-TN" dirty="0"/>
              <a:t> </a:t>
            </a:r>
            <a:r>
              <a:rPr lang="ar-TN" dirty="0" err="1"/>
              <a:t>mauvaise</a:t>
            </a:r>
            <a:r>
              <a:rPr lang="ar-TN" dirty="0"/>
              <a:t> </a:t>
            </a:r>
            <a:r>
              <a:rPr lang="ar-TN" dirty="0" err="1"/>
              <a:t>qualité</a:t>
            </a:r>
            <a:r>
              <a:rPr lang="ar-TN" dirty="0"/>
              <a:t> </a:t>
            </a:r>
            <a:r>
              <a:rPr lang="ar-TN" dirty="0" err="1"/>
              <a:t>d'image</a:t>
            </a:r>
            <a:endParaRPr lang="ar-TN" dirty="0"/>
          </a:p>
        </p:txBody>
      </p:sp>
    </p:spTree>
    <p:extLst>
      <p:ext uri="{BB962C8B-B14F-4D97-AF65-F5344CB8AC3E}">
        <p14:creationId xmlns:p14="http://schemas.microsoft.com/office/powerpoint/2010/main" val="16515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1BA19BA-844C-4FD2-B147-2F0CEFDD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29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048" name="Rectangle 26">
            <a:extLst>
              <a:ext uri="{FF2B5EF4-FFF2-40B4-BE49-F238E27FC236}">
                <a16:creationId xmlns:a16="http://schemas.microsoft.com/office/drawing/2014/main" id="{99060FB4-2081-4AC9-B301-14F7527B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701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CBB5A2-89AA-4E1A-994D-B921D87F9400}"/>
              </a:ext>
            </a:extLst>
          </p:cNvPr>
          <p:cNvSpPr txBox="1"/>
          <p:nvPr/>
        </p:nvSpPr>
        <p:spPr>
          <a:xfrm>
            <a:off x="291584" y="103184"/>
            <a:ext cx="70900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lang="fr-FR" sz="2000" b="1" spc="-5" dirty="0">
                <a:solidFill>
                  <a:srgbClr val="FF9700"/>
                </a:solidFill>
                <a:latin typeface="Arial"/>
                <a:cs typeface="Arial"/>
              </a:rPr>
              <a:t>Release 3</a:t>
            </a:r>
            <a:endParaRPr lang="fr-FR" b="1" spc="-5" dirty="0">
              <a:solidFill>
                <a:srgbClr val="FF9700"/>
              </a:solidFill>
              <a:latin typeface="Arial"/>
              <a:cs typeface="Arial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947DEAF-A7DA-47B5-9D37-C340000B9AC2}"/>
              </a:ext>
            </a:extLst>
          </p:cNvPr>
          <p:cNvSpPr txBox="1"/>
          <p:nvPr/>
        </p:nvSpPr>
        <p:spPr>
          <a:xfrm>
            <a:off x="291584" y="50077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Environnement logiciel</a:t>
            </a:r>
            <a:endParaRPr lang="ar-TN" b="1" dirty="0"/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287B71CF-930B-4D15-977C-B538736336B4}"/>
              </a:ext>
            </a:extLst>
          </p:cNvPr>
          <p:cNvSpPr/>
          <p:nvPr/>
        </p:nvSpPr>
        <p:spPr>
          <a:xfrm>
            <a:off x="7402068" y="3584447"/>
            <a:ext cx="4789931" cy="2395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FEDDA58-5493-494B-9AB8-E8B3BDAC02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66117"/>
            <a:ext cx="1160145" cy="9886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82EE0DF-BA76-4845-AF51-DC0E804F569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631864"/>
            <a:ext cx="1392555" cy="4572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8CCE6A9-7725-41F8-99B6-BC5B1CA3B359}"/>
              </a:ext>
            </a:extLst>
          </p:cNvPr>
          <p:cNvSpPr txBox="1"/>
          <p:nvPr/>
        </p:nvSpPr>
        <p:spPr>
          <a:xfrm>
            <a:off x="312056" y="2519439"/>
            <a:ext cx="7090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dirty="0" err="1"/>
              <a:t>Android</a:t>
            </a:r>
            <a:r>
              <a:rPr lang="ar-TN" dirty="0"/>
              <a:t> </a:t>
            </a:r>
            <a:r>
              <a:rPr lang="ar-TN" dirty="0" err="1"/>
              <a:t>Studio</a:t>
            </a:r>
            <a:r>
              <a:rPr lang="ar-TN" dirty="0"/>
              <a:t> </a:t>
            </a:r>
            <a:r>
              <a:rPr lang="ar-TN" dirty="0" err="1"/>
              <a:t>est</a:t>
            </a:r>
            <a:r>
              <a:rPr lang="ar-TN" dirty="0"/>
              <a:t> </a:t>
            </a:r>
            <a:r>
              <a:rPr lang="ar-TN" dirty="0" err="1"/>
              <a:t>l'environnement</a:t>
            </a:r>
            <a:r>
              <a:rPr lang="ar-TN" dirty="0"/>
              <a:t> de </a:t>
            </a:r>
            <a:r>
              <a:rPr lang="ar-TN" dirty="0" err="1"/>
              <a:t>développement</a:t>
            </a:r>
            <a:r>
              <a:rPr lang="ar-TN" dirty="0"/>
              <a:t> </a:t>
            </a:r>
            <a:r>
              <a:rPr lang="ar-TN" dirty="0" err="1"/>
              <a:t>pour</a:t>
            </a:r>
            <a:r>
              <a:rPr lang="ar-TN" dirty="0"/>
              <a:t> </a:t>
            </a:r>
            <a:r>
              <a:rPr lang="ar-TN" dirty="0" err="1"/>
              <a:t>les</a:t>
            </a:r>
            <a:r>
              <a:rPr lang="ar-TN" dirty="0"/>
              <a:t> </a:t>
            </a:r>
            <a:r>
              <a:rPr lang="ar-TN" dirty="0" err="1"/>
              <a:t>applications</a:t>
            </a:r>
            <a:r>
              <a:rPr lang="ar-TN" dirty="0"/>
              <a:t> </a:t>
            </a:r>
            <a:r>
              <a:rPr lang="ar-TN" dirty="0" err="1"/>
              <a:t>mobiles</a:t>
            </a:r>
            <a:endParaRPr lang="ar-TN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F1B88F-55A9-4441-8BD7-34CC9DCE9C66}"/>
              </a:ext>
            </a:extLst>
          </p:cNvPr>
          <p:cNvSpPr txBox="1"/>
          <p:nvPr/>
        </p:nvSpPr>
        <p:spPr>
          <a:xfrm>
            <a:off x="291584" y="3429000"/>
            <a:ext cx="7090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dirty="0" err="1"/>
              <a:t>nous</a:t>
            </a:r>
            <a:r>
              <a:rPr lang="ar-TN" dirty="0"/>
              <a:t> </a:t>
            </a:r>
            <a:r>
              <a:rPr lang="ar-TN" dirty="0" err="1"/>
              <a:t>choisissons</a:t>
            </a:r>
            <a:r>
              <a:rPr lang="ar-TN" dirty="0"/>
              <a:t> </a:t>
            </a:r>
            <a:r>
              <a:rPr lang="ar-TN" dirty="0" err="1"/>
              <a:t>android</a:t>
            </a:r>
            <a:r>
              <a:rPr lang="ar-TN" dirty="0"/>
              <a:t>  </a:t>
            </a:r>
            <a:r>
              <a:rPr lang="ar-TN" dirty="0" err="1"/>
              <a:t>comme</a:t>
            </a:r>
            <a:r>
              <a:rPr lang="ar-TN" dirty="0"/>
              <a:t> </a:t>
            </a:r>
            <a:r>
              <a:rPr lang="ar-TN" dirty="0" err="1"/>
              <a:t>outil</a:t>
            </a:r>
            <a:r>
              <a:rPr lang="ar-TN" dirty="0"/>
              <a:t> de </a:t>
            </a:r>
            <a:r>
              <a:rPr lang="ar-TN" dirty="0" err="1"/>
              <a:t>développement</a:t>
            </a:r>
            <a:r>
              <a:rPr lang="ar-TN" dirty="0"/>
              <a:t> </a:t>
            </a:r>
            <a:r>
              <a:rPr lang="ar-TN" dirty="0" err="1"/>
              <a:t>car</a:t>
            </a:r>
            <a:r>
              <a:rPr lang="ar-TN" dirty="0"/>
              <a:t> </a:t>
            </a:r>
            <a:r>
              <a:rPr lang="ar-TN" dirty="0" err="1"/>
              <a:t>c'est</a:t>
            </a:r>
            <a:r>
              <a:rPr lang="ar-TN" dirty="0"/>
              <a:t> </a:t>
            </a:r>
            <a:r>
              <a:rPr lang="ar-TN" dirty="0" err="1"/>
              <a:t>le</a:t>
            </a:r>
            <a:r>
              <a:rPr lang="ar-TN" dirty="0"/>
              <a:t> </a:t>
            </a:r>
            <a:r>
              <a:rPr lang="ar-TN" dirty="0" err="1"/>
              <a:t>plus</a:t>
            </a:r>
            <a:r>
              <a:rPr lang="ar-TN" dirty="0"/>
              <a:t> </a:t>
            </a:r>
            <a:r>
              <a:rPr lang="ar-TN" dirty="0" err="1"/>
              <a:t>utilisé</a:t>
            </a:r>
            <a:r>
              <a:rPr lang="ar-TN" dirty="0"/>
              <a:t> </a:t>
            </a:r>
            <a:r>
              <a:rPr lang="ar-TN" dirty="0" err="1"/>
              <a:t>sur</a:t>
            </a:r>
            <a:r>
              <a:rPr lang="ar-TN" dirty="0"/>
              <a:t> </a:t>
            </a:r>
            <a:r>
              <a:rPr lang="ar-TN" dirty="0" err="1"/>
              <a:t>le</a:t>
            </a:r>
            <a:r>
              <a:rPr lang="ar-TN" dirty="0"/>
              <a:t> </a:t>
            </a:r>
            <a:r>
              <a:rPr lang="ar-TN" dirty="0" err="1"/>
              <a:t>marché</a:t>
            </a:r>
            <a:endParaRPr lang="ar-TN" dirty="0"/>
          </a:p>
        </p:txBody>
      </p:sp>
    </p:spTree>
    <p:extLst>
      <p:ext uri="{BB962C8B-B14F-4D97-AF65-F5344CB8AC3E}">
        <p14:creationId xmlns:p14="http://schemas.microsoft.com/office/powerpoint/2010/main" val="61857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8" name="object 8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64437" y="799337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Plan</a:t>
            </a:r>
            <a:endParaRPr sz="2800"/>
          </a:p>
        </p:txBody>
      </p:sp>
      <p:grpSp>
        <p:nvGrpSpPr>
          <p:cNvPr id="11" name="object 11"/>
          <p:cNvGrpSpPr/>
          <p:nvPr/>
        </p:nvGrpSpPr>
        <p:grpSpPr>
          <a:xfrm>
            <a:off x="1195527" y="2860358"/>
            <a:ext cx="8405042" cy="375285"/>
            <a:chOff x="1043939" y="2872739"/>
            <a:chExt cx="10034270" cy="375285"/>
          </a:xfrm>
        </p:grpSpPr>
        <p:sp>
          <p:nvSpPr>
            <p:cNvPr id="12" name="object 12"/>
            <p:cNvSpPr/>
            <p:nvPr/>
          </p:nvSpPr>
          <p:spPr>
            <a:xfrm>
              <a:off x="1043939" y="3060191"/>
              <a:ext cx="10034270" cy="0"/>
            </a:xfrm>
            <a:custGeom>
              <a:avLst/>
              <a:gdLst/>
              <a:ahLst/>
              <a:cxnLst/>
              <a:rect l="l" t="t" r="r" b="b"/>
              <a:pathLst>
                <a:path w="10034270">
                  <a:moveTo>
                    <a:pt x="0" y="0"/>
                  </a:moveTo>
                  <a:lnTo>
                    <a:pt x="10034016" y="0"/>
                  </a:lnTo>
                </a:path>
              </a:pathLst>
            </a:custGeom>
            <a:ln w="762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4400" y="287273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36598" y="293535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5527" y="4362450"/>
            <a:ext cx="1205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953334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953334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953334"/>
                </a:solidFill>
                <a:latin typeface="Arial"/>
                <a:cs typeface="Arial"/>
              </a:rPr>
              <a:t>rod</a:t>
            </a:r>
            <a:r>
              <a:rPr sz="1600" b="1" spc="-15" dirty="0">
                <a:solidFill>
                  <a:srgbClr val="953334"/>
                </a:solidFill>
                <a:latin typeface="Arial"/>
                <a:cs typeface="Arial"/>
              </a:rPr>
              <a:t>u</a:t>
            </a:r>
            <a:r>
              <a:rPr sz="1600" b="1" spc="-5" dirty="0">
                <a:solidFill>
                  <a:srgbClr val="953334"/>
                </a:solidFill>
                <a:latin typeface="Arial"/>
                <a:cs typeface="Arial"/>
              </a:rPr>
              <a:t>cti</a:t>
            </a:r>
            <a:r>
              <a:rPr sz="1600" b="1" spc="-15" dirty="0">
                <a:solidFill>
                  <a:srgbClr val="953334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953334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16223" y="287273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8A8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41953" y="293535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5665" y="4362450"/>
            <a:ext cx="1676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600" b="1" spc="-5" dirty="0">
                <a:solidFill>
                  <a:srgbClr val="8A81D2"/>
                </a:solidFill>
                <a:latin typeface="Arial"/>
                <a:cs typeface="Arial"/>
              </a:rPr>
              <a:t>Présentation et Cahier de charge du projet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21579" y="287273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6A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47564" y="293535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0982" y="4350995"/>
            <a:ext cx="13146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fr-FR" sz="1600" b="1" spc="-5" dirty="0">
                <a:solidFill>
                  <a:srgbClr val="56A7B5"/>
                </a:solidFill>
                <a:latin typeface="Arial"/>
                <a:cs typeface="Arial"/>
              </a:rPr>
              <a:t>Méthodologie de travail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42176" y="287273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D79F3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6868160" y="2935351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r-TN"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75781" y="4349157"/>
            <a:ext cx="1106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D79F39"/>
                </a:solidFill>
                <a:latin typeface="Arial"/>
                <a:cs typeface="Arial"/>
              </a:rPr>
              <a:t>Réalisation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114105" y="290131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240089" y="2962697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r-TN"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36597" y="4349157"/>
            <a:ext cx="1128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981B9"/>
                </a:solidFill>
                <a:latin typeface="Arial"/>
                <a:cs typeface="Arial"/>
              </a:rPr>
              <a:t>Co</a:t>
            </a:r>
            <a:r>
              <a:rPr sz="1600" b="1" spc="-15" dirty="0">
                <a:solidFill>
                  <a:srgbClr val="3981B9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3981B9"/>
                </a:solidFill>
                <a:latin typeface="Arial"/>
                <a:cs typeface="Arial"/>
              </a:rPr>
              <a:t>clusion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307079" y="3508247"/>
            <a:ext cx="439420" cy="533400"/>
            <a:chOff x="3307079" y="3508247"/>
            <a:chExt cx="439420" cy="533400"/>
          </a:xfrm>
        </p:grpSpPr>
        <p:sp>
          <p:nvSpPr>
            <p:cNvPr id="33" name="object 33"/>
            <p:cNvSpPr/>
            <p:nvPr/>
          </p:nvSpPr>
          <p:spPr>
            <a:xfrm>
              <a:off x="3313175" y="3514343"/>
              <a:ext cx="426720" cy="521334"/>
            </a:xfrm>
            <a:custGeom>
              <a:avLst/>
              <a:gdLst/>
              <a:ahLst/>
              <a:cxnLst/>
              <a:rect l="l" t="t" r="r" b="b"/>
              <a:pathLst>
                <a:path w="426720" h="521335">
                  <a:moveTo>
                    <a:pt x="405384" y="492505"/>
                  </a:moveTo>
                  <a:lnTo>
                    <a:pt x="404749" y="496950"/>
                  </a:lnTo>
                  <a:lnTo>
                    <a:pt x="403478" y="501395"/>
                  </a:lnTo>
                  <a:lnTo>
                    <a:pt x="381126" y="521207"/>
                  </a:lnTo>
                  <a:lnTo>
                    <a:pt x="26797" y="521207"/>
                  </a:lnTo>
                  <a:lnTo>
                    <a:pt x="0" y="492505"/>
                  </a:lnTo>
                  <a:lnTo>
                    <a:pt x="0" y="48894"/>
                  </a:lnTo>
                  <a:lnTo>
                    <a:pt x="21716" y="26542"/>
                  </a:lnTo>
                  <a:lnTo>
                    <a:pt x="25526" y="25907"/>
                  </a:lnTo>
                </a:path>
                <a:path w="426720" h="521335">
                  <a:moveTo>
                    <a:pt x="426720" y="88010"/>
                  </a:moveTo>
                  <a:lnTo>
                    <a:pt x="426720" y="464184"/>
                  </a:lnTo>
                  <a:lnTo>
                    <a:pt x="426085" y="467994"/>
                  </a:lnTo>
                  <a:lnTo>
                    <a:pt x="424814" y="471931"/>
                  </a:lnTo>
                  <a:lnTo>
                    <a:pt x="406400" y="484631"/>
                  </a:lnTo>
                  <a:lnTo>
                    <a:pt x="52450" y="484631"/>
                  </a:lnTo>
                  <a:lnTo>
                    <a:pt x="32003" y="464184"/>
                  </a:lnTo>
                  <a:lnTo>
                    <a:pt x="32003" y="20446"/>
                  </a:lnTo>
                  <a:lnTo>
                    <a:pt x="48513" y="0"/>
                  </a:lnTo>
                  <a:lnTo>
                    <a:pt x="52450" y="0"/>
                  </a:lnTo>
                  <a:lnTo>
                    <a:pt x="338836" y="0"/>
                  </a:lnTo>
                </a:path>
                <a:path w="426720" h="521335">
                  <a:moveTo>
                    <a:pt x="237744" y="342899"/>
                  </a:moveTo>
                  <a:lnTo>
                    <a:pt x="97536" y="342899"/>
                  </a:lnTo>
                </a:path>
                <a:path w="426720" h="521335">
                  <a:moveTo>
                    <a:pt x="365760" y="284987"/>
                  </a:moveTo>
                  <a:lnTo>
                    <a:pt x="97536" y="284987"/>
                  </a:lnTo>
                </a:path>
                <a:path w="426720" h="521335">
                  <a:moveTo>
                    <a:pt x="365760" y="227075"/>
                  </a:moveTo>
                  <a:lnTo>
                    <a:pt x="97536" y="227075"/>
                  </a:lnTo>
                </a:path>
                <a:path w="426720" h="521335">
                  <a:moveTo>
                    <a:pt x="365760" y="169163"/>
                  </a:moveTo>
                  <a:lnTo>
                    <a:pt x="97536" y="169163"/>
                  </a:lnTo>
                </a:path>
              </a:pathLst>
            </a:custGeom>
            <a:ln w="12192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46931" y="3508247"/>
              <a:ext cx="99060" cy="1005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6553200" y="3470147"/>
            <a:ext cx="760730" cy="568960"/>
            <a:chOff x="8243316" y="3470147"/>
            <a:chExt cx="760730" cy="568960"/>
          </a:xfrm>
        </p:grpSpPr>
        <p:sp>
          <p:nvSpPr>
            <p:cNvPr id="47" name="object 47"/>
            <p:cNvSpPr/>
            <p:nvPr/>
          </p:nvSpPr>
          <p:spPr>
            <a:xfrm>
              <a:off x="8249412" y="3476243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481584" y="208660"/>
                  </a:moveTo>
                  <a:lnTo>
                    <a:pt x="428752" y="203326"/>
                  </a:lnTo>
                  <a:lnTo>
                    <a:pt x="426085" y="192785"/>
                  </a:lnTo>
                  <a:lnTo>
                    <a:pt x="421767" y="182244"/>
                  </a:lnTo>
                  <a:lnTo>
                    <a:pt x="417322" y="171703"/>
                  </a:lnTo>
                  <a:lnTo>
                    <a:pt x="411988" y="162051"/>
                  </a:lnTo>
                  <a:lnTo>
                    <a:pt x="444627" y="120650"/>
                  </a:lnTo>
                  <a:lnTo>
                    <a:pt x="447167" y="117093"/>
                  </a:lnTo>
                  <a:lnTo>
                    <a:pt x="448945" y="112648"/>
                  </a:lnTo>
                  <a:lnTo>
                    <a:pt x="449834" y="108330"/>
                  </a:lnTo>
                  <a:lnTo>
                    <a:pt x="449834" y="102996"/>
                  </a:lnTo>
                  <a:lnTo>
                    <a:pt x="418211" y="61594"/>
                  </a:lnTo>
                  <a:lnTo>
                    <a:pt x="414655" y="58927"/>
                  </a:lnTo>
                  <a:lnTo>
                    <a:pt x="410210" y="56387"/>
                  </a:lnTo>
                  <a:lnTo>
                    <a:pt x="405892" y="54609"/>
                  </a:lnTo>
                  <a:lnTo>
                    <a:pt x="401447" y="54609"/>
                  </a:lnTo>
                  <a:lnTo>
                    <a:pt x="396113" y="54609"/>
                  </a:lnTo>
                  <a:lnTo>
                    <a:pt x="391795" y="55498"/>
                  </a:lnTo>
                  <a:lnTo>
                    <a:pt x="387350" y="57276"/>
                  </a:lnTo>
                  <a:lnTo>
                    <a:pt x="383794" y="59816"/>
                  </a:lnTo>
                  <a:lnTo>
                    <a:pt x="342519" y="92455"/>
                  </a:lnTo>
                  <a:lnTo>
                    <a:pt x="332740" y="87121"/>
                  </a:lnTo>
                  <a:lnTo>
                    <a:pt x="322199" y="82803"/>
                  </a:lnTo>
                  <a:lnTo>
                    <a:pt x="311658" y="78358"/>
                  </a:lnTo>
                  <a:lnTo>
                    <a:pt x="301117" y="74802"/>
                  </a:lnTo>
                  <a:lnTo>
                    <a:pt x="294894" y="22859"/>
                  </a:lnTo>
                  <a:lnTo>
                    <a:pt x="282575" y="4444"/>
                  </a:lnTo>
                  <a:lnTo>
                    <a:pt x="279019" y="1777"/>
                  </a:lnTo>
                  <a:lnTo>
                    <a:pt x="273812" y="888"/>
                  </a:lnTo>
                  <a:lnTo>
                    <a:pt x="269367" y="0"/>
                  </a:lnTo>
                  <a:lnTo>
                    <a:pt x="234188" y="0"/>
                  </a:lnTo>
                  <a:lnTo>
                    <a:pt x="229743" y="888"/>
                  </a:lnTo>
                  <a:lnTo>
                    <a:pt x="225425" y="1777"/>
                  </a:lnTo>
                  <a:lnTo>
                    <a:pt x="202438" y="74802"/>
                  </a:lnTo>
                  <a:lnTo>
                    <a:pt x="191897" y="78358"/>
                  </a:lnTo>
                  <a:lnTo>
                    <a:pt x="181356" y="82803"/>
                  </a:lnTo>
                  <a:lnTo>
                    <a:pt x="171704" y="87121"/>
                  </a:lnTo>
                  <a:lnTo>
                    <a:pt x="162052" y="92455"/>
                  </a:lnTo>
                  <a:lnTo>
                    <a:pt x="120650" y="59816"/>
                  </a:lnTo>
                  <a:lnTo>
                    <a:pt x="116205" y="57276"/>
                  </a:lnTo>
                  <a:lnTo>
                    <a:pt x="111887" y="55498"/>
                  </a:lnTo>
                  <a:lnTo>
                    <a:pt x="107442" y="54609"/>
                  </a:lnTo>
                  <a:lnTo>
                    <a:pt x="102997" y="54609"/>
                  </a:lnTo>
                  <a:lnTo>
                    <a:pt x="98552" y="54609"/>
                  </a:lnTo>
                  <a:lnTo>
                    <a:pt x="93345" y="56387"/>
                  </a:lnTo>
                  <a:lnTo>
                    <a:pt x="89789" y="58927"/>
                  </a:lnTo>
                  <a:lnTo>
                    <a:pt x="86233" y="61594"/>
                  </a:lnTo>
                  <a:lnTo>
                    <a:pt x="61595" y="86232"/>
                  </a:lnTo>
                  <a:lnTo>
                    <a:pt x="58166" y="89788"/>
                  </a:lnTo>
                  <a:lnTo>
                    <a:pt x="56388" y="94233"/>
                  </a:lnTo>
                  <a:lnTo>
                    <a:pt x="54610" y="98551"/>
                  </a:lnTo>
                  <a:lnTo>
                    <a:pt x="53721" y="102996"/>
                  </a:lnTo>
                  <a:lnTo>
                    <a:pt x="53721" y="108330"/>
                  </a:lnTo>
                  <a:lnTo>
                    <a:pt x="54610" y="112648"/>
                  </a:lnTo>
                  <a:lnTo>
                    <a:pt x="56388" y="117093"/>
                  </a:lnTo>
                  <a:lnTo>
                    <a:pt x="58928" y="120650"/>
                  </a:lnTo>
                  <a:lnTo>
                    <a:pt x="91567" y="162051"/>
                  </a:lnTo>
                  <a:lnTo>
                    <a:pt x="86233" y="171703"/>
                  </a:lnTo>
                  <a:lnTo>
                    <a:pt x="81915" y="182244"/>
                  </a:lnTo>
                  <a:lnTo>
                    <a:pt x="78359" y="192785"/>
                  </a:lnTo>
                  <a:lnTo>
                    <a:pt x="74803" y="203326"/>
                  </a:lnTo>
                  <a:lnTo>
                    <a:pt x="22860" y="208660"/>
                  </a:lnTo>
                  <a:lnTo>
                    <a:pt x="18542" y="210438"/>
                  </a:lnTo>
                  <a:lnTo>
                    <a:pt x="14097" y="212216"/>
                  </a:lnTo>
                  <a:lnTo>
                    <a:pt x="0" y="230631"/>
                  </a:lnTo>
                  <a:lnTo>
                    <a:pt x="0" y="235076"/>
                  </a:lnTo>
                  <a:lnTo>
                    <a:pt x="0" y="269366"/>
                  </a:lnTo>
                  <a:lnTo>
                    <a:pt x="0" y="274700"/>
                  </a:lnTo>
                  <a:lnTo>
                    <a:pt x="1778" y="279018"/>
                  </a:lnTo>
                  <a:lnTo>
                    <a:pt x="74803" y="302005"/>
                  </a:lnTo>
                  <a:lnTo>
                    <a:pt x="78359" y="312546"/>
                  </a:lnTo>
                  <a:lnTo>
                    <a:pt x="81915" y="322198"/>
                  </a:lnTo>
                  <a:lnTo>
                    <a:pt x="86233" y="332739"/>
                  </a:lnTo>
                  <a:lnTo>
                    <a:pt x="91567" y="342391"/>
                  </a:lnTo>
                  <a:lnTo>
                    <a:pt x="58928" y="383793"/>
                  </a:lnTo>
                  <a:lnTo>
                    <a:pt x="56388" y="388238"/>
                  </a:lnTo>
                  <a:lnTo>
                    <a:pt x="54610" y="392683"/>
                  </a:lnTo>
                  <a:lnTo>
                    <a:pt x="53721" y="397001"/>
                  </a:lnTo>
                  <a:lnTo>
                    <a:pt x="53721" y="401446"/>
                  </a:lnTo>
                  <a:lnTo>
                    <a:pt x="54610" y="405891"/>
                  </a:lnTo>
                  <a:lnTo>
                    <a:pt x="56388" y="410209"/>
                  </a:lnTo>
                  <a:lnTo>
                    <a:pt x="58166" y="414654"/>
                  </a:lnTo>
                  <a:lnTo>
                    <a:pt x="61595" y="418210"/>
                  </a:lnTo>
                  <a:lnTo>
                    <a:pt x="86233" y="442848"/>
                  </a:lnTo>
                  <a:lnTo>
                    <a:pt x="89789" y="446277"/>
                  </a:lnTo>
                  <a:lnTo>
                    <a:pt x="93345" y="448055"/>
                  </a:lnTo>
                  <a:lnTo>
                    <a:pt x="98552" y="449833"/>
                  </a:lnTo>
                  <a:lnTo>
                    <a:pt x="102997" y="450722"/>
                  </a:lnTo>
                  <a:lnTo>
                    <a:pt x="107442" y="450722"/>
                  </a:lnTo>
                  <a:lnTo>
                    <a:pt x="111887" y="448944"/>
                  </a:lnTo>
                  <a:lnTo>
                    <a:pt x="116205" y="447166"/>
                  </a:lnTo>
                  <a:lnTo>
                    <a:pt x="120650" y="445515"/>
                  </a:lnTo>
                  <a:lnTo>
                    <a:pt x="162052" y="412876"/>
                  </a:lnTo>
                  <a:lnTo>
                    <a:pt x="171704" y="417321"/>
                  </a:lnTo>
                  <a:lnTo>
                    <a:pt x="181356" y="422528"/>
                  </a:lnTo>
                  <a:lnTo>
                    <a:pt x="191897" y="426084"/>
                  </a:lnTo>
                  <a:lnTo>
                    <a:pt x="202438" y="429640"/>
                  </a:lnTo>
                  <a:lnTo>
                    <a:pt x="208661" y="481583"/>
                  </a:lnTo>
                  <a:lnTo>
                    <a:pt x="209550" y="485901"/>
                  </a:lnTo>
                  <a:lnTo>
                    <a:pt x="211328" y="490346"/>
                  </a:lnTo>
                  <a:lnTo>
                    <a:pt x="213995" y="494791"/>
                  </a:lnTo>
                  <a:lnTo>
                    <a:pt x="217424" y="498220"/>
                  </a:lnTo>
                  <a:lnTo>
                    <a:pt x="220980" y="500887"/>
                  </a:lnTo>
                  <a:lnTo>
                    <a:pt x="225425" y="502665"/>
                  </a:lnTo>
                  <a:lnTo>
                    <a:pt x="229743" y="504443"/>
                  </a:lnTo>
                  <a:lnTo>
                    <a:pt x="234188" y="504443"/>
                  </a:lnTo>
                  <a:lnTo>
                    <a:pt x="269367" y="504443"/>
                  </a:lnTo>
                  <a:lnTo>
                    <a:pt x="273812" y="504443"/>
                  </a:lnTo>
                  <a:lnTo>
                    <a:pt x="279019" y="502665"/>
                  </a:lnTo>
                  <a:lnTo>
                    <a:pt x="301117" y="429640"/>
                  </a:lnTo>
                  <a:lnTo>
                    <a:pt x="311658" y="426084"/>
                  </a:lnTo>
                  <a:lnTo>
                    <a:pt x="322199" y="422528"/>
                  </a:lnTo>
                  <a:lnTo>
                    <a:pt x="332740" y="417321"/>
                  </a:lnTo>
                  <a:lnTo>
                    <a:pt x="342519" y="412876"/>
                  </a:lnTo>
                  <a:lnTo>
                    <a:pt x="383794" y="445515"/>
                  </a:lnTo>
                  <a:lnTo>
                    <a:pt x="387350" y="447166"/>
                  </a:lnTo>
                  <a:lnTo>
                    <a:pt x="391795" y="448944"/>
                  </a:lnTo>
                  <a:lnTo>
                    <a:pt x="396113" y="450722"/>
                  </a:lnTo>
                  <a:lnTo>
                    <a:pt x="401447" y="450722"/>
                  </a:lnTo>
                  <a:lnTo>
                    <a:pt x="405892" y="449833"/>
                  </a:lnTo>
                  <a:lnTo>
                    <a:pt x="410210" y="448055"/>
                  </a:lnTo>
                  <a:lnTo>
                    <a:pt x="414655" y="446277"/>
                  </a:lnTo>
                  <a:lnTo>
                    <a:pt x="418211" y="442848"/>
                  </a:lnTo>
                  <a:lnTo>
                    <a:pt x="442849" y="418210"/>
                  </a:lnTo>
                  <a:lnTo>
                    <a:pt x="445516" y="414654"/>
                  </a:lnTo>
                  <a:lnTo>
                    <a:pt x="448056" y="410209"/>
                  </a:lnTo>
                  <a:lnTo>
                    <a:pt x="448945" y="405891"/>
                  </a:lnTo>
                  <a:lnTo>
                    <a:pt x="449834" y="401446"/>
                  </a:lnTo>
                  <a:lnTo>
                    <a:pt x="449834" y="397001"/>
                  </a:lnTo>
                  <a:lnTo>
                    <a:pt x="448945" y="392683"/>
                  </a:lnTo>
                  <a:lnTo>
                    <a:pt x="447167" y="388238"/>
                  </a:lnTo>
                  <a:lnTo>
                    <a:pt x="444627" y="383793"/>
                  </a:lnTo>
                  <a:lnTo>
                    <a:pt x="411988" y="342391"/>
                  </a:lnTo>
                  <a:lnTo>
                    <a:pt x="417322" y="332739"/>
                  </a:lnTo>
                  <a:lnTo>
                    <a:pt x="421767" y="322198"/>
                  </a:lnTo>
                  <a:lnTo>
                    <a:pt x="426085" y="312546"/>
                  </a:lnTo>
                  <a:lnTo>
                    <a:pt x="428752" y="302005"/>
                  </a:lnTo>
                  <a:lnTo>
                    <a:pt x="481584" y="295782"/>
                  </a:lnTo>
                  <a:lnTo>
                    <a:pt x="504444" y="269366"/>
                  </a:lnTo>
                  <a:lnTo>
                    <a:pt x="504444" y="235076"/>
                  </a:lnTo>
                  <a:lnTo>
                    <a:pt x="503555" y="230631"/>
                  </a:lnTo>
                  <a:lnTo>
                    <a:pt x="502666" y="225424"/>
                  </a:lnTo>
                  <a:lnTo>
                    <a:pt x="499999" y="221868"/>
                  </a:lnTo>
                  <a:lnTo>
                    <a:pt x="497332" y="217423"/>
                  </a:lnTo>
                  <a:lnTo>
                    <a:pt x="493903" y="214756"/>
                  </a:lnTo>
                  <a:lnTo>
                    <a:pt x="490347" y="212216"/>
                  </a:lnTo>
                  <a:lnTo>
                    <a:pt x="485902" y="210438"/>
                  </a:lnTo>
                  <a:lnTo>
                    <a:pt x="481584" y="208660"/>
                  </a:lnTo>
                  <a:close/>
                </a:path>
              </a:pathLst>
            </a:custGeom>
            <a:ln w="12192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413242" y="3640073"/>
              <a:ext cx="175895" cy="1767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11184" y="374599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261874" y="77342"/>
                  </a:moveTo>
                  <a:lnTo>
                    <a:pt x="221488" y="86105"/>
                  </a:lnTo>
                  <a:lnTo>
                    <a:pt x="217043" y="80009"/>
                  </a:lnTo>
                  <a:lnTo>
                    <a:pt x="211836" y="74675"/>
                  </a:lnTo>
                  <a:lnTo>
                    <a:pt x="225806" y="35178"/>
                  </a:lnTo>
                  <a:lnTo>
                    <a:pt x="226695" y="32511"/>
                  </a:lnTo>
                  <a:lnTo>
                    <a:pt x="226695" y="29971"/>
                  </a:lnTo>
                  <a:lnTo>
                    <a:pt x="225806" y="24637"/>
                  </a:lnTo>
                  <a:lnTo>
                    <a:pt x="222376" y="20192"/>
                  </a:lnTo>
                  <a:lnTo>
                    <a:pt x="220599" y="17652"/>
                  </a:lnTo>
                  <a:lnTo>
                    <a:pt x="218821" y="16763"/>
                  </a:lnTo>
                  <a:lnTo>
                    <a:pt x="200406" y="7111"/>
                  </a:lnTo>
                  <a:lnTo>
                    <a:pt x="197739" y="6222"/>
                  </a:lnTo>
                  <a:lnTo>
                    <a:pt x="195072" y="6222"/>
                  </a:lnTo>
                  <a:lnTo>
                    <a:pt x="189865" y="6222"/>
                  </a:lnTo>
                  <a:lnTo>
                    <a:pt x="184531" y="8762"/>
                  </a:lnTo>
                  <a:lnTo>
                    <a:pt x="182752" y="10540"/>
                  </a:lnTo>
                  <a:lnTo>
                    <a:pt x="181101" y="12318"/>
                  </a:lnTo>
                  <a:lnTo>
                    <a:pt x="158115" y="47497"/>
                  </a:lnTo>
                  <a:lnTo>
                    <a:pt x="150241" y="46608"/>
                  </a:lnTo>
                  <a:lnTo>
                    <a:pt x="143256" y="46608"/>
                  </a:lnTo>
                  <a:lnTo>
                    <a:pt x="125730" y="8762"/>
                  </a:lnTo>
                  <a:lnTo>
                    <a:pt x="123951" y="6222"/>
                  </a:lnTo>
                  <a:lnTo>
                    <a:pt x="122174" y="4444"/>
                  </a:lnTo>
                  <a:lnTo>
                    <a:pt x="117729" y="1777"/>
                  </a:lnTo>
                  <a:lnTo>
                    <a:pt x="112522" y="0"/>
                  </a:lnTo>
                  <a:lnTo>
                    <a:pt x="109855" y="0"/>
                  </a:lnTo>
                  <a:lnTo>
                    <a:pt x="107188" y="888"/>
                  </a:lnTo>
                  <a:lnTo>
                    <a:pt x="87884" y="7111"/>
                  </a:lnTo>
                  <a:lnTo>
                    <a:pt x="85217" y="7873"/>
                  </a:lnTo>
                  <a:lnTo>
                    <a:pt x="82676" y="9651"/>
                  </a:lnTo>
                  <a:lnTo>
                    <a:pt x="79121" y="14096"/>
                  </a:lnTo>
                  <a:lnTo>
                    <a:pt x="77343" y="19430"/>
                  </a:lnTo>
                  <a:lnTo>
                    <a:pt x="77343" y="21970"/>
                  </a:lnTo>
                  <a:lnTo>
                    <a:pt x="77343" y="24637"/>
                  </a:lnTo>
                  <a:lnTo>
                    <a:pt x="86106" y="65912"/>
                  </a:lnTo>
                  <a:lnTo>
                    <a:pt x="80010" y="70357"/>
                  </a:lnTo>
                  <a:lnTo>
                    <a:pt x="74675" y="75564"/>
                  </a:lnTo>
                  <a:lnTo>
                    <a:pt x="36068" y="60705"/>
                  </a:lnTo>
                  <a:lnTo>
                    <a:pt x="33400" y="60705"/>
                  </a:lnTo>
                  <a:lnTo>
                    <a:pt x="29972" y="59816"/>
                  </a:lnTo>
                  <a:lnTo>
                    <a:pt x="7874" y="86105"/>
                  </a:lnTo>
                  <a:lnTo>
                    <a:pt x="6985" y="88772"/>
                  </a:lnTo>
                  <a:lnTo>
                    <a:pt x="6223" y="91439"/>
                  </a:lnTo>
                  <a:lnTo>
                    <a:pt x="6985" y="97535"/>
                  </a:lnTo>
                  <a:lnTo>
                    <a:pt x="8763" y="101980"/>
                  </a:lnTo>
                  <a:lnTo>
                    <a:pt x="10541" y="104647"/>
                  </a:lnTo>
                  <a:lnTo>
                    <a:pt x="13208" y="106425"/>
                  </a:lnTo>
                  <a:lnTo>
                    <a:pt x="48387" y="129158"/>
                  </a:lnTo>
                  <a:lnTo>
                    <a:pt x="47498" y="136270"/>
                  </a:lnTo>
                  <a:lnTo>
                    <a:pt x="46609" y="144144"/>
                  </a:lnTo>
                  <a:lnTo>
                    <a:pt x="8763" y="161670"/>
                  </a:lnTo>
                  <a:lnTo>
                    <a:pt x="6985" y="162559"/>
                  </a:lnTo>
                  <a:lnTo>
                    <a:pt x="4445" y="164337"/>
                  </a:lnTo>
                  <a:lnTo>
                    <a:pt x="1777" y="169671"/>
                  </a:lnTo>
                  <a:lnTo>
                    <a:pt x="0" y="174878"/>
                  </a:lnTo>
                  <a:lnTo>
                    <a:pt x="889" y="177545"/>
                  </a:lnTo>
                  <a:lnTo>
                    <a:pt x="889" y="180212"/>
                  </a:lnTo>
                  <a:lnTo>
                    <a:pt x="7874" y="199516"/>
                  </a:lnTo>
                  <a:lnTo>
                    <a:pt x="8763" y="201294"/>
                  </a:lnTo>
                  <a:lnTo>
                    <a:pt x="10541" y="203834"/>
                  </a:lnTo>
                  <a:lnTo>
                    <a:pt x="14097" y="207390"/>
                  </a:lnTo>
                  <a:lnTo>
                    <a:pt x="19304" y="209168"/>
                  </a:lnTo>
                  <a:lnTo>
                    <a:pt x="21971" y="209168"/>
                  </a:lnTo>
                  <a:lnTo>
                    <a:pt x="24638" y="209168"/>
                  </a:lnTo>
                  <a:lnTo>
                    <a:pt x="65913" y="200405"/>
                  </a:lnTo>
                  <a:lnTo>
                    <a:pt x="70358" y="206501"/>
                  </a:lnTo>
                  <a:lnTo>
                    <a:pt x="75565" y="211835"/>
                  </a:lnTo>
                  <a:lnTo>
                    <a:pt x="61468" y="251332"/>
                  </a:lnTo>
                  <a:lnTo>
                    <a:pt x="60706" y="253999"/>
                  </a:lnTo>
                  <a:lnTo>
                    <a:pt x="60706" y="256666"/>
                  </a:lnTo>
                  <a:lnTo>
                    <a:pt x="61468" y="261873"/>
                  </a:lnTo>
                  <a:lnTo>
                    <a:pt x="64135" y="266318"/>
                  </a:lnTo>
                  <a:lnTo>
                    <a:pt x="66801" y="268096"/>
                  </a:lnTo>
                  <a:lnTo>
                    <a:pt x="68580" y="269747"/>
                  </a:lnTo>
                  <a:lnTo>
                    <a:pt x="86995" y="278510"/>
                  </a:lnTo>
                  <a:lnTo>
                    <a:pt x="89662" y="280288"/>
                  </a:lnTo>
                  <a:lnTo>
                    <a:pt x="92329" y="280288"/>
                  </a:lnTo>
                  <a:lnTo>
                    <a:pt x="97536" y="280288"/>
                  </a:lnTo>
                  <a:lnTo>
                    <a:pt x="102870" y="277748"/>
                  </a:lnTo>
                  <a:lnTo>
                    <a:pt x="104648" y="275970"/>
                  </a:lnTo>
                  <a:lnTo>
                    <a:pt x="106299" y="274192"/>
                  </a:lnTo>
                  <a:lnTo>
                    <a:pt x="129159" y="239013"/>
                  </a:lnTo>
                  <a:lnTo>
                    <a:pt x="137160" y="239902"/>
                  </a:lnTo>
                  <a:lnTo>
                    <a:pt x="144145" y="239902"/>
                  </a:lnTo>
                  <a:lnTo>
                    <a:pt x="161671" y="277748"/>
                  </a:lnTo>
                  <a:lnTo>
                    <a:pt x="163449" y="280288"/>
                  </a:lnTo>
                  <a:lnTo>
                    <a:pt x="165226" y="282066"/>
                  </a:lnTo>
                  <a:lnTo>
                    <a:pt x="169672" y="284733"/>
                  </a:lnTo>
                  <a:lnTo>
                    <a:pt x="174879" y="286511"/>
                  </a:lnTo>
                  <a:lnTo>
                    <a:pt x="177546" y="286511"/>
                  </a:lnTo>
                  <a:lnTo>
                    <a:pt x="180086" y="285622"/>
                  </a:lnTo>
                  <a:lnTo>
                    <a:pt x="199517" y="279526"/>
                  </a:lnTo>
                  <a:lnTo>
                    <a:pt x="202184" y="278510"/>
                  </a:lnTo>
                  <a:lnTo>
                    <a:pt x="203835" y="276859"/>
                  </a:lnTo>
                  <a:lnTo>
                    <a:pt x="207391" y="272414"/>
                  </a:lnTo>
                  <a:lnTo>
                    <a:pt x="210058" y="267207"/>
                  </a:lnTo>
                  <a:lnTo>
                    <a:pt x="210058" y="264540"/>
                  </a:lnTo>
                  <a:lnTo>
                    <a:pt x="210058" y="261873"/>
                  </a:lnTo>
                  <a:lnTo>
                    <a:pt x="201295" y="220598"/>
                  </a:lnTo>
                  <a:lnTo>
                    <a:pt x="206501" y="216153"/>
                  </a:lnTo>
                  <a:lnTo>
                    <a:pt x="212598" y="210946"/>
                  </a:lnTo>
                  <a:lnTo>
                    <a:pt x="251333" y="225805"/>
                  </a:lnTo>
                  <a:lnTo>
                    <a:pt x="254000" y="225805"/>
                  </a:lnTo>
                  <a:lnTo>
                    <a:pt x="256540" y="226821"/>
                  </a:lnTo>
                  <a:lnTo>
                    <a:pt x="279400" y="199516"/>
                  </a:lnTo>
                  <a:lnTo>
                    <a:pt x="280289" y="197738"/>
                  </a:lnTo>
                  <a:lnTo>
                    <a:pt x="281177" y="194182"/>
                  </a:lnTo>
                  <a:lnTo>
                    <a:pt x="280289" y="188975"/>
                  </a:lnTo>
                  <a:lnTo>
                    <a:pt x="277749" y="184530"/>
                  </a:lnTo>
                  <a:lnTo>
                    <a:pt x="275971" y="181863"/>
                  </a:lnTo>
                  <a:lnTo>
                    <a:pt x="274193" y="180212"/>
                  </a:lnTo>
                  <a:lnTo>
                    <a:pt x="239014" y="157352"/>
                  </a:lnTo>
                  <a:lnTo>
                    <a:pt x="239902" y="150367"/>
                  </a:lnTo>
                  <a:lnTo>
                    <a:pt x="239902" y="142366"/>
                  </a:lnTo>
                  <a:lnTo>
                    <a:pt x="277749" y="124840"/>
                  </a:lnTo>
                  <a:lnTo>
                    <a:pt x="280289" y="123951"/>
                  </a:lnTo>
                  <a:lnTo>
                    <a:pt x="282956" y="122173"/>
                  </a:lnTo>
                  <a:lnTo>
                    <a:pt x="285623" y="116839"/>
                  </a:lnTo>
                  <a:lnTo>
                    <a:pt x="286512" y="111632"/>
                  </a:lnTo>
                  <a:lnTo>
                    <a:pt x="286512" y="108965"/>
                  </a:lnTo>
                  <a:lnTo>
                    <a:pt x="286512" y="106425"/>
                  </a:lnTo>
                  <a:lnTo>
                    <a:pt x="279400" y="86994"/>
                  </a:lnTo>
                  <a:lnTo>
                    <a:pt x="278511" y="84327"/>
                  </a:lnTo>
                  <a:lnTo>
                    <a:pt x="276860" y="82676"/>
                  </a:lnTo>
                  <a:lnTo>
                    <a:pt x="272415" y="79120"/>
                  </a:lnTo>
                  <a:lnTo>
                    <a:pt x="268097" y="77342"/>
                  </a:lnTo>
                  <a:lnTo>
                    <a:pt x="265430" y="77342"/>
                  </a:lnTo>
                  <a:lnTo>
                    <a:pt x="261874" y="77342"/>
                  </a:lnTo>
                  <a:close/>
                </a:path>
              </a:pathLst>
            </a:custGeom>
            <a:ln w="12192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88527" y="3822572"/>
              <a:ext cx="132588" cy="1333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8001329" y="3497493"/>
            <a:ext cx="551815" cy="502920"/>
          </a:xfrm>
          <a:custGeom>
            <a:avLst/>
            <a:gdLst/>
            <a:ahLst/>
            <a:cxnLst/>
            <a:rect l="l" t="t" r="r" b="b"/>
            <a:pathLst>
              <a:path w="551815" h="502920">
                <a:moveTo>
                  <a:pt x="275844" y="0"/>
                </a:moveTo>
                <a:lnTo>
                  <a:pt x="261747" y="0"/>
                </a:lnTo>
                <a:lnTo>
                  <a:pt x="247523" y="888"/>
                </a:lnTo>
                <a:lnTo>
                  <a:pt x="206882" y="6603"/>
                </a:lnTo>
                <a:lnTo>
                  <a:pt x="181101" y="14224"/>
                </a:lnTo>
                <a:lnTo>
                  <a:pt x="168655" y="18287"/>
                </a:lnTo>
                <a:lnTo>
                  <a:pt x="156209" y="22478"/>
                </a:lnTo>
                <a:lnTo>
                  <a:pt x="144525" y="28321"/>
                </a:lnTo>
                <a:lnTo>
                  <a:pt x="132969" y="33274"/>
                </a:lnTo>
                <a:lnTo>
                  <a:pt x="90550" y="60832"/>
                </a:lnTo>
                <a:lnTo>
                  <a:pt x="54863" y="94106"/>
                </a:lnTo>
                <a:lnTo>
                  <a:pt x="47371" y="103250"/>
                </a:lnTo>
                <a:lnTo>
                  <a:pt x="39877" y="112394"/>
                </a:lnTo>
                <a:lnTo>
                  <a:pt x="16636" y="154050"/>
                </a:lnTo>
                <a:lnTo>
                  <a:pt x="5842" y="187325"/>
                </a:lnTo>
                <a:lnTo>
                  <a:pt x="3301" y="199008"/>
                </a:lnTo>
                <a:lnTo>
                  <a:pt x="1650" y="210693"/>
                </a:lnTo>
                <a:lnTo>
                  <a:pt x="0" y="222376"/>
                </a:lnTo>
                <a:lnTo>
                  <a:pt x="0" y="234822"/>
                </a:lnTo>
                <a:lnTo>
                  <a:pt x="0" y="247269"/>
                </a:lnTo>
                <a:lnTo>
                  <a:pt x="1650" y="260603"/>
                </a:lnTo>
                <a:lnTo>
                  <a:pt x="3301" y="273176"/>
                </a:lnTo>
                <a:lnTo>
                  <a:pt x="6730" y="284733"/>
                </a:lnTo>
                <a:lnTo>
                  <a:pt x="10032" y="297306"/>
                </a:lnTo>
                <a:lnTo>
                  <a:pt x="30733" y="343026"/>
                </a:lnTo>
                <a:lnTo>
                  <a:pt x="45720" y="363854"/>
                </a:lnTo>
                <a:lnTo>
                  <a:pt x="53212" y="373888"/>
                </a:lnTo>
                <a:lnTo>
                  <a:pt x="62356" y="383031"/>
                </a:lnTo>
                <a:lnTo>
                  <a:pt x="71500" y="392175"/>
                </a:lnTo>
                <a:lnTo>
                  <a:pt x="81406" y="401319"/>
                </a:lnTo>
                <a:lnTo>
                  <a:pt x="91439" y="409701"/>
                </a:lnTo>
                <a:lnTo>
                  <a:pt x="84708" y="422147"/>
                </a:lnTo>
                <a:lnTo>
                  <a:pt x="77343" y="434594"/>
                </a:lnTo>
                <a:lnTo>
                  <a:pt x="46608" y="472947"/>
                </a:lnTo>
                <a:lnTo>
                  <a:pt x="32384" y="483743"/>
                </a:lnTo>
                <a:lnTo>
                  <a:pt x="24892" y="488822"/>
                </a:lnTo>
                <a:lnTo>
                  <a:pt x="17525" y="493775"/>
                </a:lnTo>
                <a:lnTo>
                  <a:pt x="9144" y="497077"/>
                </a:lnTo>
                <a:lnTo>
                  <a:pt x="0" y="501269"/>
                </a:lnTo>
                <a:lnTo>
                  <a:pt x="4191" y="501269"/>
                </a:lnTo>
                <a:lnTo>
                  <a:pt x="16636" y="502919"/>
                </a:lnTo>
                <a:lnTo>
                  <a:pt x="34925" y="502919"/>
                </a:lnTo>
                <a:lnTo>
                  <a:pt x="46608" y="502919"/>
                </a:lnTo>
                <a:lnTo>
                  <a:pt x="58166" y="502157"/>
                </a:lnTo>
                <a:lnTo>
                  <a:pt x="98932" y="492887"/>
                </a:lnTo>
                <a:lnTo>
                  <a:pt x="142112" y="472947"/>
                </a:lnTo>
                <a:lnTo>
                  <a:pt x="169545" y="451357"/>
                </a:lnTo>
                <a:lnTo>
                  <a:pt x="181991" y="455421"/>
                </a:lnTo>
                <a:lnTo>
                  <a:pt x="194436" y="459613"/>
                </a:lnTo>
                <a:lnTo>
                  <a:pt x="207645" y="462152"/>
                </a:lnTo>
                <a:lnTo>
                  <a:pt x="220979" y="464693"/>
                </a:lnTo>
                <a:lnTo>
                  <a:pt x="234314" y="467106"/>
                </a:lnTo>
                <a:lnTo>
                  <a:pt x="247523" y="468756"/>
                </a:lnTo>
                <a:lnTo>
                  <a:pt x="261747" y="469645"/>
                </a:lnTo>
                <a:lnTo>
                  <a:pt x="275844" y="469645"/>
                </a:lnTo>
                <a:lnTo>
                  <a:pt x="289941" y="469645"/>
                </a:lnTo>
                <a:lnTo>
                  <a:pt x="304164" y="468756"/>
                </a:lnTo>
                <a:lnTo>
                  <a:pt x="344804" y="462152"/>
                </a:lnTo>
                <a:lnTo>
                  <a:pt x="383031" y="451357"/>
                </a:lnTo>
                <a:lnTo>
                  <a:pt x="418719" y="435482"/>
                </a:lnTo>
                <a:lnTo>
                  <a:pt x="430402" y="429640"/>
                </a:lnTo>
                <a:lnTo>
                  <a:pt x="441198" y="423037"/>
                </a:lnTo>
                <a:lnTo>
                  <a:pt x="451103" y="416306"/>
                </a:lnTo>
                <a:lnTo>
                  <a:pt x="461136" y="408813"/>
                </a:lnTo>
                <a:lnTo>
                  <a:pt x="471043" y="400557"/>
                </a:lnTo>
                <a:lnTo>
                  <a:pt x="480186" y="393064"/>
                </a:lnTo>
                <a:lnTo>
                  <a:pt x="488569" y="383794"/>
                </a:lnTo>
                <a:lnTo>
                  <a:pt x="496824" y="375538"/>
                </a:lnTo>
                <a:lnTo>
                  <a:pt x="504317" y="366394"/>
                </a:lnTo>
                <a:lnTo>
                  <a:pt x="530098" y="326389"/>
                </a:lnTo>
                <a:lnTo>
                  <a:pt x="545846" y="282320"/>
                </a:lnTo>
                <a:lnTo>
                  <a:pt x="551687" y="246506"/>
                </a:lnTo>
                <a:lnTo>
                  <a:pt x="551687" y="234822"/>
                </a:lnTo>
                <a:lnTo>
                  <a:pt x="551687" y="222376"/>
                </a:lnTo>
                <a:lnTo>
                  <a:pt x="550036" y="210693"/>
                </a:lnTo>
                <a:lnTo>
                  <a:pt x="548385" y="199008"/>
                </a:lnTo>
                <a:lnTo>
                  <a:pt x="535051" y="154050"/>
                </a:lnTo>
                <a:lnTo>
                  <a:pt x="511809" y="112394"/>
                </a:lnTo>
                <a:lnTo>
                  <a:pt x="480186" y="76580"/>
                </a:lnTo>
                <a:lnTo>
                  <a:pt x="441198" y="46609"/>
                </a:lnTo>
                <a:lnTo>
                  <a:pt x="407161" y="28321"/>
                </a:lnTo>
                <a:lnTo>
                  <a:pt x="395477" y="22478"/>
                </a:lnTo>
                <a:lnTo>
                  <a:pt x="383031" y="18287"/>
                </a:lnTo>
                <a:lnTo>
                  <a:pt x="370585" y="14224"/>
                </a:lnTo>
                <a:lnTo>
                  <a:pt x="358139" y="10032"/>
                </a:lnTo>
                <a:lnTo>
                  <a:pt x="318261" y="2539"/>
                </a:lnTo>
                <a:lnTo>
                  <a:pt x="289941" y="0"/>
                </a:lnTo>
                <a:lnTo>
                  <a:pt x="275844" y="0"/>
                </a:lnTo>
                <a:close/>
              </a:path>
            </a:pathLst>
          </a:custGeom>
          <a:ln w="1219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grpSp>
        <p:nvGrpSpPr>
          <p:cNvPr id="53" name="Google Shape;1065;p46">
            <a:extLst>
              <a:ext uri="{FF2B5EF4-FFF2-40B4-BE49-F238E27FC236}">
                <a16:creationId xmlns:a16="http://schemas.microsoft.com/office/drawing/2014/main" id="{E094FF3E-C48C-4362-868F-F5C69B93A7D4}"/>
              </a:ext>
            </a:extLst>
          </p:cNvPr>
          <p:cNvGrpSpPr/>
          <p:nvPr/>
        </p:nvGrpSpPr>
        <p:grpSpPr>
          <a:xfrm>
            <a:off x="4951409" y="3578352"/>
            <a:ext cx="571286" cy="444995"/>
            <a:chOff x="5292575" y="3681900"/>
            <a:chExt cx="420150" cy="373275"/>
          </a:xfrm>
        </p:grpSpPr>
        <p:sp>
          <p:nvSpPr>
            <p:cNvPr id="54" name="Google Shape;1066;p46">
              <a:extLst>
                <a:ext uri="{FF2B5EF4-FFF2-40B4-BE49-F238E27FC236}">
                  <a16:creationId xmlns:a16="http://schemas.microsoft.com/office/drawing/2014/main" id="{99ED453D-C336-476F-B093-FF5259599B1B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67;p46">
              <a:extLst>
                <a:ext uri="{FF2B5EF4-FFF2-40B4-BE49-F238E27FC236}">
                  <a16:creationId xmlns:a16="http://schemas.microsoft.com/office/drawing/2014/main" id="{7B69E89C-5A3B-418D-855E-0BF6A2B8C3BB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68;p46">
              <a:extLst>
                <a:ext uri="{FF2B5EF4-FFF2-40B4-BE49-F238E27FC236}">
                  <a16:creationId xmlns:a16="http://schemas.microsoft.com/office/drawing/2014/main" id="{2BCA62F7-5741-405D-A6DA-30D4AB60D639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69;p46">
              <a:extLst>
                <a:ext uri="{FF2B5EF4-FFF2-40B4-BE49-F238E27FC236}">
                  <a16:creationId xmlns:a16="http://schemas.microsoft.com/office/drawing/2014/main" id="{1FA7E9E7-4FFE-48B5-BB28-6EA3A08C989C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0;p46">
              <a:extLst>
                <a:ext uri="{FF2B5EF4-FFF2-40B4-BE49-F238E27FC236}">
                  <a16:creationId xmlns:a16="http://schemas.microsoft.com/office/drawing/2014/main" id="{09ECE6E0-E96A-4067-A986-967F967603AB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1;p46">
              <a:extLst>
                <a:ext uri="{FF2B5EF4-FFF2-40B4-BE49-F238E27FC236}">
                  <a16:creationId xmlns:a16="http://schemas.microsoft.com/office/drawing/2014/main" id="{CE692A0C-8231-4AA0-A697-9D6619F1E366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2;p46">
              <a:extLst>
                <a:ext uri="{FF2B5EF4-FFF2-40B4-BE49-F238E27FC236}">
                  <a16:creationId xmlns:a16="http://schemas.microsoft.com/office/drawing/2014/main" id="{2012DC85-4655-4C40-8FEC-7F2F86FEA68B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73;p46">
            <a:extLst>
              <a:ext uri="{FF2B5EF4-FFF2-40B4-BE49-F238E27FC236}">
                <a16:creationId xmlns:a16="http://schemas.microsoft.com/office/drawing/2014/main" id="{B5E7A7D8-85D3-4BCF-88E8-0F18ACCB349D}"/>
              </a:ext>
            </a:extLst>
          </p:cNvPr>
          <p:cNvGrpSpPr/>
          <p:nvPr/>
        </p:nvGrpSpPr>
        <p:grpSpPr>
          <a:xfrm>
            <a:off x="1566606" y="3505200"/>
            <a:ext cx="490794" cy="521334"/>
            <a:chOff x="5941025" y="3634400"/>
            <a:chExt cx="467650" cy="467650"/>
          </a:xfrm>
        </p:grpSpPr>
        <p:sp>
          <p:nvSpPr>
            <p:cNvPr id="62" name="Google Shape;1074;p46">
              <a:extLst>
                <a:ext uri="{FF2B5EF4-FFF2-40B4-BE49-F238E27FC236}">
                  <a16:creationId xmlns:a16="http://schemas.microsoft.com/office/drawing/2014/main" id="{25B534FA-889F-4E13-9075-F98D2F1693DE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5;p46">
              <a:extLst>
                <a:ext uri="{FF2B5EF4-FFF2-40B4-BE49-F238E27FC236}">
                  <a16:creationId xmlns:a16="http://schemas.microsoft.com/office/drawing/2014/main" id="{3FB20BF0-21C5-4329-8670-2CB8215C0D5F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76;p46">
              <a:extLst>
                <a:ext uri="{FF2B5EF4-FFF2-40B4-BE49-F238E27FC236}">
                  <a16:creationId xmlns:a16="http://schemas.microsoft.com/office/drawing/2014/main" id="{EDCD178C-2DAC-4FC4-A180-BAF5581115C3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7;p46">
              <a:extLst>
                <a:ext uri="{FF2B5EF4-FFF2-40B4-BE49-F238E27FC236}">
                  <a16:creationId xmlns:a16="http://schemas.microsoft.com/office/drawing/2014/main" id="{F673FFE9-C79D-4BA5-BA26-3E74AAFA3090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8;p46">
              <a:extLst>
                <a:ext uri="{FF2B5EF4-FFF2-40B4-BE49-F238E27FC236}">
                  <a16:creationId xmlns:a16="http://schemas.microsoft.com/office/drawing/2014/main" id="{F6E5840E-15AA-4A4D-B371-30C87324BC72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79;p46">
              <a:extLst>
                <a:ext uri="{FF2B5EF4-FFF2-40B4-BE49-F238E27FC236}">
                  <a16:creationId xmlns:a16="http://schemas.microsoft.com/office/drawing/2014/main" id="{2033E6CD-CA71-410E-A437-81D70E40EC8D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1BA19BA-844C-4FD2-B147-2F0CEFDD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29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048" name="Rectangle 26">
            <a:extLst>
              <a:ext uri="{FF2B5EF4-FFF2-40B4-BE49-F238E27FC236}">
                <a16:creationId xmlns:a16="http://schemas.microsoft.com/office/drawing/2014/main" id="{99060FB4-2081-4AC9-B301-14F7527B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701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9F85C78-F91C-44DE-A65A-91ECF4F79795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"/>
                    </a14:imgEffect>
                    <a14:imgEffect>
                      <a14:brightnessContrast bright="3000"/>
                    </a14:imgEffect>
                  </a14:imgLayer>
                </a14:imgProps>
              </a:ext>
            </a:extLst>
          </a:blip>
          <a:srcRect l="21602" t="13465" r="28371" b="13998"/>
          <a:stretch/>
        </p:blipFill>
        <p:spPr bwMode="auto">
          <a:xfrm>
            <a:off x="2586864" y="946479"/>
            <a:ext cx="6519164" cy="59546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D549919-12AF-4BC8-8AD5-0F4B9BFC0356}"/>
              </a:ext>
            </a:extLst>
          </p:cNvPr>
          <p:cNvSpPr txBox="1"/>
          <p:nvPr/>
        </p:nvSpPr>
        <p:spPr>
          <a:xfrm>
            <a:off x="152400" y="136847"/>
            <a:ext cx="7090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TN" b="1" dirty="0" err="1"/>
              <a:t>Conception</a:t>
            </a:r>
            <a:endParaRPr lang="ar-TN" b="1" dirty="0"/>
          </a:p>
          <a:p>
            <a:r>
              <a:rPr lang="ar-TN" dirty="0" err="1"/>
              <a:t>nous</a:t>
            </a:r>
            <a:r>
              <a:rPr lang="ar-TN" dirty="0"/>
              <a:t> </a:t>
            </a:r>
            <a:r>
              <a:rPr lang="ar-TN" dirty="0" err="1"/>
              <a:t>allons</a:t>
            </a:r>
            <a:r>
              <a:rPr lang="ar-TN" dirty="0"/>
              <a:t> </a:t>
            </a:r>
            <a:r>
              <a:rPr lang="ar-TN" dirty="0" err="1"/>
              <a:t>présenter</a:t>
            </a:r>
            <a:r>
              <a:rPr lang="ar-TN" dirty="0"/>
              <a:t> </a:t>
            </a:r>
            <a:r>
              <a:rPr lang="ar-TN" dirty="0" err="1"/>
              <a:t>une</a:t>
            </a:r>
            <a:r>
              <a:rPr lang="ar-TN" dirty="0"/>
              <a:t> </a:t>
            </a:r>
            <a:r>
              <a:rPr lang="ar-TN" dirty="0" err="1"/>
              <a:t>description</a:t>
            </a:r>
            <a:r>
              <a:rPr lang="ar-TN" dirty="0"/>
              <a:t> </a:t>
            </a:r>
            <a:r>
              <a:rPr lang="ar-TN" dirty="0" err="1"/>
              <a:t>des</a:t>
            </a:r>
            <a:r>
              <a:rPr lang="ar-TN" dirty="0"/>
              <a:t> </a:t>
            </a:r>
            <a:r>
              <a:rPr lang="ar-TN" dirty="0" err="1"/>
              <a:t>besoins</a:t>
            </a:r>
            <a:r>
              <a:rPr lang="ar-TN" dirty="0"/>
              <a:t> </a:t>
            </a:r>
            <a:r>
              <a:rPr lang="ar-TN" dirty="0" err="1"/>
              <a:t>auxquels</a:t>
            </a:r>
            <a:r>
              <a:rPr lang="ar-TN" dirty="0"/>
              <a:t> </a:t>
            </a:r>
            <a:r>
              <a:rPr lang="ar-TN" dirty="0" err="1"/>
              <a:t>notre</a:t>
            </a:r>
            <a:r>
              <a:rPr lang="ar-TN" dirty="0"/>
              <a:t> </a:t>
            </a:r>
            <a:r>
              <a:rPr lang="ar-TN" dirty="0" err="1"/>
              <a:t>application</a:t>
            </a:r>
            <a:r>
              <a:rPr lang="ar-TN" dirty="0"/>
              <a:t> </a:t>
            </a:r>
            <a:r>
              <a:rPr lang="ar-TN" dirty="0" err="1"/>
              <a:t>doit</a:t>
            </a:r>
            <a:r>
              <a:rPr lang="ar-TN" dirty="0"/>
              <a:t> </a:t>
            </a:r>
            <a:r>
              <a:rPr lang="ar-TN" dirty="0" err="1"/>
              <a:t>rependre</a:t>
            </a:r>
            <a:r>
              <a:rPr lang="ar-T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34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050" name="Rectangle 27">
            <a:extLst>
              <a:ext uri="{FF2B5EF4-FFF2-40B4-BE49-F238E27FC236}">
                <a16:creationId xmlns:a16="http://schemas.microsoft.com/office/drawing/2014/main" id="{EF310A3D-E4CA-4CA7-968A-11ABD94FD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30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grpSp>
        <p:nvGrpSpPr>
          <p:cNvPr id="15" name="object 2">
            <a:extLst>
              <a:ext uri="{FF2B5EF4-FFF2-40B4-BE49-F238E27FC236}">
                <a16:creationId xmlns:a16="http://schemas.microsoft.com/office/drawing/2014/main" id="{85AD54B3-60FF-46D0-8918-25B52445F28A}"/>
              </a:ext>
            </a:extLst>
          </p:cNvPr>
          <p:cNvGrpSpPr/>
          <p:nvPr/>
        </p:nvGrpSpPr>
        <p:grpSpPr>
          <a:xfrm>
            <a:off x="6705557" y="651092"/>
            <a:ext cx="2839056" cy="5596550"/>
            <a:chOff x="9528175" y="1703958"/>
            <a:chExt cx="2498090" cy="4692650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BF8A3755-9B0D-49AA-A1E3-5ECDA7978076}"/>
                </a:ext>
              </a:extLst>
            </p:cNvPr>
            <p:cNvSpPr/>
            <p:nvPr/>
          </p:nvSpPr>
          <p:spPr>
            <a:xfrm>
              <a:off x="9532747" y="1708530"/>
              <a:ext cx="2488565" cy="4683125"/>
            </a:xfrm>
            <a:custGeom>
              <a:avLst/>
              <a:gdLst/>
              <a:ahLst/>
              <a:cxnLst/>
              <a:rect l="l" t="t" r="r" b="b"/>
              <a:pathLst>
                <a:path w="2488565" h="4683125">
                  <a:moveTo>
                    <a:pt x="1244219" y="0"/>
                  </a:moveTo>
                  <a:lnTo>
                    <a:pt x="937259" y="5080"/>
                  </a:lnTo>
                  <a:lnTo>
                    <a:pt x="624839" y="15367"/>
                  </a:lnTo>
                  <a:lnTo>
                    <a:pt x="356234" y="30734"/>
                  </a:lnTo>
                  <a:lnTo>
                    <a:pt x="257555" y="41021"/>
                  </a:lnTo>
                  <a:lnTo>
                    <a:pt x="186308" y="51308"/>
                  </a:lnTo>
                  <a:lnTo>
                    <a:pt x="142367" y="61595"/>
                  </a:lnTo>
                  <a:lnTo>
                    <a:pt x="104012" y="77089"/>
                  </a:lnTo>
                  <a:lnTo>
                    <a:pt x="43814" y="113030"/>
                  </a:lnTo>
                  <a:lnTo>
                    <a:pt x="27304" y="143891"/>
                  </a:lnTo>
                  <a:lnTo>
                    <a:pt x="10795" y="169545"/>
                  </a:lnTo>
                  <a:lnTo>
                    <a:pt x="0" y="205613"/>
                  </a:lnTo>
                  <a:lnTo>
                    <a:pt x="0" y="4456912"/>
                  </a:lnTo>
                  <a:lnTo>
                    <a:pt x="27304" y="4523714"/>
                  </a:lnTo>
                  <a:lnTo>
                    <a:pt x="76707" y="4569980"/>
                  </a:lnTo>
                  <a:lnTo>
                    <a:pt x="109474" y="4590580"/>
                  </a:lnTo>
                  <a:lnTo>
                    <a:pt x="147827" y="4606036"/>
                  </a:lnTo>
                  <a:lnTo>
                    <a:pt x="186308" y="4616259"/>
                  </a:lnTo>
                  <a:lnTo>
                    <a:pt x="553593" y="4657382"/>
                  </a:lnTo>
                  <a:lnTo>
                    <a:pt x="701548" y="4667681"/>
                  </a:lnTo>
                  <a:lnTo>
                    <a:pt x="1244219" y="4683125"/>
                  </a:lnTo>
                  <a:lnTo>
                    <a:pt x="1786889" y="4667681"/>
                  </a:lnTo>
                  <a:lnTo>
                    <a:pt x="1934972" y="4657382"/>
                  </a:lnTo>
                  <a:lnTo>
                    <a:pt x="2072796" y="4642002"/>
                  </a:lnTo>
                  <a:lnTo>
                    <a:pt x="1046860" y="4642002"/>
                  </a:lnTo>
                  <a:lnTo>
                    <a:pt x="866012" y="4636858"/>
                  </a:lnTo>
                  <a:lnTo>
                    <a:pt x="559053" y="4616259"/>
                  </a:lnTo>
                  <a:lnTo>
                    <a:pt x="328802" y="4595736"/>
                  </a:lnTo>
                  <a:lnTo>
                    <a:pt x="197230" y="4575136"/>
                  </a:lnTo>
                  <a:lnTo>
                    <a:pt x="158876" y="4569980"/>
                  </a:lnTo>
                  <a:lnTo>
                    <a:pt x="104012" y="4544314"/>
                  </a:lnTo>
                  <a:lnTo>
                    <a:pt x="60198" y="4503191"/>
                  </a:lnTo>
                  <a:lnTo>
                    <a:pt x="38353" y="4415790"/>
                  </a:lnTo>
                  <a:lnTo>
                    <a:pt x="38353" y="246634"/>
                  </a:lnTo>
                  <a:lnTo>
                    <a:pt x="49275" y="184912"/>
                  </a:lnTo>
                  <a:lnTo>
                    <a:pt x="76707" y="138811"/>
                  </a:lnTo>
                  <a:lnTo>
                    <a:pt x="125983" y="107823"/>
                  </a:lnTo>
                  <a:lnTo>
                    <a:pt x="197230" y="87376"/>
                  </a:lnTo>
                  <a:lnTo>
                    <a:pt x="263017" y="82169"/>
                  </a:lnTo>
                  <a:lnTo>
                    <a:pt x="361696" y="71882"/>
                  </a:lnTo>
                  <a:lnTo>
                    <a:pt x="630301" y="56388"/>
                  </a:lnTo>
                  <a:lnTo>
                    <a:pt x="942721" y="46228"/>
                  </a:lnTo>
                  <a:lnTo>
                    <a:pt x="1244219" y="41021"/>
                  </a:lnTo>
                  <a:lnTo>
                    <a:pt x="2230881" y="41021"/>
                  </a:lnTo>
                  <a:lnTo>
                    <a:pt x="2132203" y="30734"/>
                  </a:lnTo>
                  <a:lnTo>
                    <a:pt x="1863598" y="15367"/>
                  </a:lnTo>
                  <a:lnTo>
                    <a:pt x="1551177" y="5080"/>
                  </a:lnTo>
                  <a:lnTo>
                    <a:pt x="1244219" y="0"/>
                  </a:lnTo>
                  <a:close/>
                </a:path>
                <a:path w="2488565" h="4683125">
                  <a:moveTo>
                    <a:pt x="2230881" y="41021"/>
                  </a:moveTo>
                  <a:lnTo>
                    <a:pt x="1244219" y="41021"/>
                  </a:lnTo>
                  <a:lnTo>
                    <a:pt x="1545717" y="46228"/>
                  </a:lnTo>
                  <a:lnTo>
                    <a:pt x="1858136" y="56388"/>
                  </a:lnTo>
                  <a:lnTo>
                    <a:pt x="2126742" y="71882"/>
                  </a:lnTo>
                  <a:lnTo>
                    <a:pt x="2225421" y="82169"/>
                  </a:lnTo>
                  <a:lnTo>
                    <a:pt x="2291206" y="87376"/>
                  </a:lnTo>
                  <a:lnTo>
                    <a:pt x="2329560" y="97536"/>
                  </a:lnTo>
                  <a:lnTo>
                    <a:pt x="2389885" y="123317"/>
                  </a:lnTo>
                  <a:lnTo>
                    <a:pt x="2428239" y="159258"/>
                  </a:lnTo>
                  <a:lnTo>
                    <a:pt x="2444750" y="210693"/>
                  </a:lnTo>
                  <a:lnTo>
                    <a:pt x="2450210" y="246634"/>
                  </a:lnTo>
                  <a:lnTo>
                    <a:pt x="2450210" y="4415790"/>
                  </a:lnTo>
                  <a:lnTo>
                    <a:pt x="2439161" y="4477435"/>
                  </a:lnTo>
                  <a:lnTo>
                    <a:pt x="2411729" y="4523714"/>
                  </a:lnTo>
                  <a:lnTo>
                    <a:pt x="2362454" y="4554613"/>
                  </a:lnTo>
                  <a:lnTo>
                    <a:pt x="2329560" y="4569980"/>
                  </a:lnTo>
                  <a:lnTo>
                    <a:pt x="2291206" y="4575136"/>
                  </a:lnTo>
                  <a:lnTo>
                    <a:pt x="2159634" y="4595736"/>
                  </a:lnTo>
                  <a:lnTo>
                    <a:pt x="1929383" y="4616259"/>
                  </a:lnTo>
                  <a:lnTo>
                    <a:pt x="1622425" y="4636858"/>
                  </a:lnTo>
                  <a:lnTo>
                    <a:pt x="1441577" y="4642002"/>
                  </a:lnTo>
                  <a:lnTo>
                    <a:pt x="2072796" y="4642002"/>
                  </a:lnTo>
                  <a:lnTo>
                    <a:pt x="2302129" y="4616259"/>
                  </a:lnTo>
                  <a:lnTo>
                    <a:pt x="2340482" y="4606036"/>
                  </a:lnTo>
                  <a:lnTo>
                    <a:pt x="2378963" y="4590580"/>
                  </a:lnTo>
                  <a:lnTo>
                    <a:pt x="2411729" y="4569980"/>
                  </a:lnTo>
                  <a:lnTo>
                    <a:pt x="2461132" y="4523714"/>
                  </a:lnTo>
                  <a:lnTo>
                    <a:pt x="2477643" y="4487735"/>
                  </a:lnTo>
                  <a:lnTo>
                    <a:pt x="2488564" y="4456912"/>
                  </a:lnTo>
                  <a:lnTo>
                    <a:pt x="2488564" y="205613"/>
                  </a:lnTo>
                  <a:lnTo>
                    <a:pt x="2466594" y="143891"/>
                  </a:lnTo>
                  <a:lnTo>
                    <a:pt x="2417318" y="92456"/>
                  </a:lnTo>
                  <a:lnTo>
                    <a:pt x="2346071" y="61595"/>
                  </a:lnTo>
                  <a:lnTo>
                    <a:pt x="2302129" y="51308"/>
                  </a:lnTo>
                  <a:lnTo>
                    <a:pt x="2230881" y="41021"/>
                  </a:lnTo>
                  <a:close/>
                </a:path>
                <a:path w="2488565" h="4683125">
                  <a:moveTo>
                    <a:pt x="1244219" y="46228"/>
                  </a:moveTo>
                  <a:lnTo>
                    <a:pt x="942721" y="51308"/>
                  </a:lnTo>
                  <a:lnTo>
                    <a:pt x="630301" y="61595"/>
                  </a:lnTo>
                  <a:lnTo>
                    <a:pt x="263017" y="82169"/>
                  </a:lnTo>
                  <a:lnTo>
                    <a:pt x="197230" y="92456"/>
                  </a:lnTo>
                  <a:lnTo>
                    <a:pt x="158876" y="102743"/>
                  </a:lnTo>
                  <a:lnTo>
                    <a:pt x="104012" y="128524"/>
                  </a:lnTo>
                  <a:lnTo>
                    <a:pt x="65658" y="164465"/>
                  </a:lnTo>
                  <a:lnTo>
                    <a:pt x="43814" y="215900"/>
                  </a:lnTo>
                  <a:lnTo>
                    <a:pt x="43814" y="4446612"/>
                  </a:lnTo>
                  <a:lnTo>
                    <a:pt x="65658" y="4498035"/>
                  </a:lnTo>
                  <a:lnTo>
                    <a:pt x="104012" y="4539157"/>
                  </a:lnTo>
                  <a:lnTo>
                    <a:pt x="197230" y="4575136"/>
                  </a:lnTo>
                  <a:lnTo>
                    <a:pt x="328802" y="4590580"/>
                  </a:lnTo>
                  <a:lnTo>
                    <a:pt x="559053" y="4611103"/>
                  </a:lnTo>
                  <a:lnTo>
                    <a:pt x="866012" y="4631702"/>
                  </a:lnTo>
                  <a:lnTo>
                    <a:pt x="1046860" y="4636858"/>
                  </a:lnTo>
                  <a:lnTo>
                    <a:pt x="1441577" y="4636858"/>
                  </a:lnTo>
                  <a:lnTo>
                    <a:pt x="1622425" y="4631702"/>
                  </a:lnTo>
                  <a:lnTo>
                    <a:pt x="1929383" y="4611103"/>
                  </a:lnTo>
                  <a:lnTo>
                    <a:pt x="2159634" y="4590580"/>
                  </a:lnTo>
                  <a:lnTo>
                    <a:pt x="2291206" y="4575136"/>
                  </a:lnTo>
                  <a:lnTo>
                    <a:pt x="2329560" y="4564837"/>
                  </a:lnTo>
                  <a:lnTo>
                    <a:pt x="2384425" y="4539157"/>
                  </a:lnTo>
                  <a:lnTo>
                    <a:pt x="2422779" y="4498035"/>
                  </a:lnTo>
                  <a:lnTo>
                    <a:pt x="2444750" y="4446612"/>
                  </a:lnTo>
                  <a:lnTo>
                    <a:pt x="2444750" y="4153611"/>
                  </a:lnTo>
                  <a:lnTo>
                    <a:pt x="115061" y="4153611"/>
                  </a:lnTo>
                  <a:lnTo>
                    <a:pt x="115061" y="400939"/>
                  </a:lnTo>
                  <a:lnTo>
                    <a:pt x="120523" y="395732"/>
                  </a:lnTo>
                  <a:lnTo>
                    <a:pt x="2444750" y="395732"/>
                  </a:lnTo>
                  <a:lnTo>
                    <a:pt x="2444750" y="272288"/>
                  </a:lnTo>
                  <a:lnTo>
                    <a:pt x="1244219" y="272288"/>
                  </a:lnTo>
                  <a:lnTo>
                    <a:pt x="1222248" y="267335"/>
                  </a:lnTo>
                  <a:lnTo>
                    <a:pt x="1205864" y="256921"/>
                  </a:lnTo>
                  <a:lnTo>
                    <a:pt x="1198553" y="246634"/>
                  </a:lnTo>
                  <a:lnTo>
                    <a:pt x="394588" y="246634"/>
                  </a:lnTo>
                  <a:lnTo>
                    <a:pt x="383667" y="241554"/>
                  </a:lnTo>
                  <a:lnTo>
                    <a:pt x="378078" y="231267"/>
                  </a:lnTo>
                  <a:lnTo>
                    <a:pt x="378078" y="210693"/>
                  </a:lnTo>
                  <a:lnTo>
                    <a:pt x="383667" y="200406"/>
                  </a:lnTo>
                  <a:lnTo>
                    <a:pt x="394588" y="195199"/>
                  </a:lnTo>
                  <a:lnTo>
                    <a:pt x="1198613" y="195199"/>
                  </a:lnTo>
                  <a:lnTo>
                    <a:pt x="1205864" y="184912"/>
                  </a:lnTo>
                  <a:lnTo>
                    <a:pt x="1222248" y="174752"/>
                  </a:lnTo>
                  <a:lnTo>
                    <a:pt x="1244219" y="169545"/>
                  </a:lnTo>
                  <a:lnTo>
                    <a:pt x="2425492" y="169545"/>
                  </a:lnTo>
                  <a:lnTo>
                    <a:pt x="2422779" y="164465"/>
                  </a:lnTo>
                  <a:lnTo>
                    <a:pt x="2384425" y="128524"/>
                  </a:lnTo>
                  <a:lnTo>
                    <a:pt x="2329560" y="102743"/>
                  </a:lnTo>
                  <a:lnTo>
                    <a:pt x="2291206" y="92456"/>
                  </a:lnTo>
                  <a:lnTo>
                    <a:pt x="2225421" y="82169"/>
                  </a:lnTo>
                  <a:lnTo>
                    <a:pt x="1858136" y="61595"/>
                  </a:lnTo>
                  <a:lnTo>
                    <a:pt x="1545717" y="51308"/>
                  </a:lnTo>
                  <a:lnTo>
                    <a:pt x="1244219" y="46228"/>
                  </a:lnTo>
                  <a:close/>
                </a:path>
                <a:path w="2488565" h="4683125">
                  <a:moveTo>
                    <a:pt x="2444750" y="395732"/>
                  </a:moveTo>
                  <a:lnTo>
                    <a:pt x="2373376" y="395732"/>
                  </a:lnTo>
                  <a:lnTo>
                    <a:pt x="2378963" y="400939"/>
                  </a:lnTo>
                  <a:lnTo>
                    <a:pt x="2378963" y="4153611"/>
                  </a:lnTo>
                  <a:lnTo>
                    <a:pt x="2444750" y="4153611"/>
                  </a:lnTo>
                  <a:lnTo>
                    <a:pt x="2444750" y="395732"/>
                  </a:lnTo>
                  <a:close/>
                </a:path>
                <a:path w="2488565" h="4683125">
                  <a:moveTo>
                    <a:pt x="2425492" y="169545"/>
                  </a:moveTo>
                  <a:lnTo>
                    <a:pt x="1244219" y="169545"/>
                  </a:lnTo>
                  <a:lnTo>
                    <a:pt x="1266189" y="174752"/>
                  </a:lnTo>
                  <a:lnTo>
                    <a:pt x="1282573" y="184912"/>
                  </a:lnTo>
                  <a:lnTo>
                    <a:pt x="1293622" y="200406"/>
                  </a:lnTo>
                  <a:lnTo>
                    <a:pt x="1298955" y="220980"/>
                  </a:lnTo>
                  <a:lnTo>
                    <a:pt x="1293622" y="241554"/>
                  </a:lnTo>
                  <a:lnTo>
                    <a:pt x="1282573" y="256921"/>
                  </a:lnTo>
                  <a:lnTo>
                    <a:pt x="1266189" y="267335"/>
                  </a:lnTo>
                  <a:lnTo>
                    <a:pt x="1244219" y="272288"/>
                  </a:lnTo>
                  <a:lnTo>
                    <a:pt x="2444750" y="272288"/>
                  </a:lnTo>
                  <a:lnTo>
                    <a:pt x="2444750" y="215900"/>
                  </a:lnTo>
                  <a:lnTo>
                    <a:pt x="2433701" y="184912"/>
                  </a:lnTo>
                  <a:lnTo>
                    <a:pt x="2425492" y="169545"/>
                  </a:lnTo>
                  <a:close/>
                </a:path>
                <a:path w="2488565" h="4683125">
                  <a:moveTo>
                    <a:pt x="1198613" y="195199"/>
                  </a:moveTo>
                  <a:lnTo>
                    <a:pt x="416559" y="195199"/>
                  </a:lnTo>
                  <a:lnTo>
                    <a:pt x="427481" y="200406"/>
                  </a:lnTo>
                  <a:lnTo>
                    <a:pt x="432943" y="210693"/>
                  </a:lnTo>
                  <a:lnTo>
                    <a:pt x="432943" y="231267"/>
                  </a:lnTo>
                  <a:lnTo>
                    <a:pt x="427481" y="241554"/>
                  </a:lnTo>
                  <a:lnTo>
                    <a:pt x="416559" y="246634"/>
                  </a:lnTo>
                  <a:lnTo>
                    <a:pt x="1198553" y="246634"/>
                  </a:lnTo>
                  <a:lnTo>
                    <a:pt x="1194943" y="241554"/>
                  </a:lnTo>
                  <a:lnTo>
                    <a:pt x="1189481" y="220980"/>
                  </a:lnTo>
                  <a:lnTo>
                    <a:pt x="1194943" y="200406"/>
                  </a:lnTo>
                  <a:lnTo>
                    <a:pt x="1198613" y="195199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D2C28639-1825-40CD-880C-27C0E72B5649}"/>
                </a:ext>
              </a:extLst>
            </p:cNvPr>
            <p:cNvSpPr/>
            <p:nvPr/>
          </p:nvSpPr>
          <p:spPr>
            <a:xfrm>
              <a:off x="9910825" y="1903729"/>
              <a:ext cx="55244" cy="51435"/>
            </a:xfrm>
            <a:custGeom>
              <a:avLst/>
              <a:gdLst/>
              <a:ahLst/>
              <a:cxnLst/>
              <a:rect l="l" t="t" r="r" b="b"/>
              <a:pathLst>
                <a:path w="55245" h="51435">
                  <a:moveTo>
                    <a:pt x="38480" y="0"/>
                  </a:moveTo>
                  <a:lnTo>
                    <a:pt x="49402" y="5207"/>
                  </a:lnTo>
                  <a:lnTo>
                    <a:pt x="54864" y="15494"/>
                  </a:lnTo>
                  <a:lnTo>
                    <a:pt x="54864" y="25781"/>
                  </a:lnTo>
                  <a:lnTo>
                    <a:pt x="54864" y="36068"/>
                  </a:lnTo>
                  <a:lnTo>
                    <a:pt x="49402" y="46355"/>
                  </a:lnTo>
                  <a:lnTo>
                    <a:pt x="38480" y="51435"/>
                  </a:lnTo>
                  <a:lnTo>
                    <a:pt x="16509" y="51435"/>
                  </a:lnTo>
                  <a:lnTo>
                    <a:pt x="5588" y="46355"/>
                  </a:lnTo>
                  <a:lnTo>
                    <a:pt x="0" y="36068"/>
                  </a:lnTo>
                  <a:lnTo>
                    <a:pt x="0" y="25781"/>
                  </a:lnTo>
                  <a:lnTo>
                    <a:pt x="0" y="15494"/>
                  </a:lnTo>
                  <a:lnTo>
                    <a:pt x="5588" y="5207"/>
                  </a:lnTo>
                  <a:lnTo>
                    <a:pt x="16509" y="0"/>
                  </a:lnTo>
                  <a:lnTo>
                    <a:pt x="38480" y="0"/>
                  </a:lnTo>
                  <a:close/>
                </a:path>
              </a:pathLst>
            </a:custGeom>
            <a:ln w="9144">
              <a:solidFill>
                <a:srgbClr val="92A8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83A5E635-0116-42AB-B0EF-10A3557FDA7E}"/>
                </a:ext>
              </a:extLst>
            </p:cNvPr>
            <p:cNvSpPr/>
            <p:nvPr/>
          </p:nvSpPr>
          <p:spPr>
            <a:xfrm>
              <a:off x="10717657" y="1873503"/>
              <a:ext cx="118618" cy="1118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24E8C9E5-F83E-4FCD-BCE3-B7AA1ACA0BCE}"/>
                </a:ext>
              </a:extLst>
            </p:cNvPr>
            <p:cNvSpPr/>
            <p:nvPr/>
          </p:nvSpPr>
          <p:spPr>
            <a:xfrm>
              <a:off x="9532747" y="1708530"/>
              <a:ext cx="2488565" cy="4683125"/>
            </a:xfrm>
            <a:custGeom>
              <a:avLst/>
              <a:gdLst/>
              <a:ahLst/>
              <a:cxnLst/>
              <a:rect l="l" t="t" r="r" b="b"/>
              <a:pathLst>
                <a:path w="2488565" h="4683125">
                  <a:moveTo>
                    <a:pt x="2373376" y="395732"/>
                  </a:moveTo>
                  <a:lnTo>
                    <a:pt x="2378963" y="400939"/>
                  </a:lnTo>
                  <a:lnTo>
                    <a:pt x="2378963" y="4153611"/>
                  </a:lnTo>
                  <a:lnTo>
                    <a:pt x="115061" y="4153611"/>
                  </a:lnTo>
                  <a:lnTo>
                    <a:pt x="115061" y="400939"/>
                  </a:lnTo>
                  <a:lnTo>
                    <a:pt x="120523" y="395732"/>
                  </a:lnTo>
                  <a:lnTo>
                    <a:pt x="2373376" y="395732"/>
                  </a:lnTo>
                  <a:close/>
                </a:path>
                <a:path w="2488565" h="4683125">
                  <a:moveTo>
                    <a:pt x="1244219" y="41021"/>
                  </a:moveTo>
                  <a:lnTo>
                    <a:pt x="1545717" y="46228"/>
                  </a:lnTo>
                  <a:lnTo>
                    <a:pt x="1858136" y="56388"/>
                  </a:lnTo>
                  <a:lnTo>
                    <a:pt x="2126742" y="71882"/>
                  </a:lnTo>
                  <a:lnTo>
                    <a:pt x="2225421" y="82169"/>
                  </a:lnTo>
                  <a:lnTo>
                    <a:pt x="2126742" y="77089"/>
                  </a:lnTo>
                  <a:lnTo>
                    <a:pt x="1858136" y="61595"/>
                  </a:lnTo>
                  <a:lnTo>
                    <a:pt x="1545717" y="51308"/>
                  </a:lnTo>
                  <a:lnTo>
                    <a:pt x="1244219" y="46228"/>
                  </a:lnTo>
                  <a:lnTo>
                    <a:pt x="942721" y="51308"/>
                  </a:lnTo>
                  <a:lnTo>
                    <a:pt x="630301" y="61595"/>
                  </a:lnTo>
                  <a:lnTo>
                    <a:pt x="361696" y="77089"/>
                  </a:lnTo>
                  <a:lnTo>
                    <a:pt x="263017" y="82169"/>
                  </a:lnTo>
                  <a:lnTo>
                    <a:pt x="197230" y="92456"/>
                  </a:lnTo>
                  <a:lnTo>
                    <a:pt x="158876" y="102743"/>
                  </a:lnTo>
                  <a:lnTo>
                    <a:pt x="104012" y="128524"/>
                  </a:lnTo>
                  <a:lnTo>
                    <a:pt x="65658" y="164465"/>
                  </a:lnTo>
                  <a:lnTo>
                    <a:pt x="43814" y="215900"/>
                  </a:lnTo>
                  <a:lnTo>
                    <a:pt x="43814" y="246634"/>
                  </a:lnTo>
                  <a:lnTo>
                    <a:pt x="43814" y="4415790"/>
                  </a:lnTo>
                  <a:lnTo>
                    <a:pt x="43814" y="4446612"/>
                  </a:lnTo>
                  <a:lnTo>
                    <a:pt x="38353" y="4415790"/>
                  </a:lnTo>
                  <a:lnTo>
                    <a:pt x="38353" y="246634"/>
                  </a:lnTo>
                  <a:lnTo>
                    <a:pt x="49275" y="184912"/>
                  </a:lnTo>
                  <a:lnTo>
                    <a:pt x="76707" y="138811"/>
                  </a:lnTo>
                  <a:lnTo>
                    <a:pt x="125983" y="107823"/>
                  </a:lnTo>
                  <a:lnTo>
                    <a:pt x="197230" y="87376"/>
                  </a:lnTo>
                  <a:lnTo>
                    <a:pt x="263017" y="82169"/>
                  </a:lnTo>
                  <a:lnTo>
                    <a:pt x="361696" y="71882"/>
                  </a:lnTo>
                  <a:lnTo>
                    <a:pt x="630301" y="56388"/>
                  </a:lnTo>
                  <a:lnTo>
                    <a:pt x="942721" y="46228"/>
                  </a:lnTo>
                  <a:lnTo>
                    <a:pt x="1244219" y="41021"/>
                  </a:lnTo>
                  <a:close/>
                </a:path>
                <a:path w="2488565" h="4683125">
                  <a:moveTo>
                    <a:pt x="2225421" y="82169"/>
                  </a:moveTo>
                  <a:lnTo>
                    <a:pt x="2291206" y="87376"/>
                  </a:lnTo>
                  <a:lnTo>
                    <a:pt x="2329560" y="97536"/>
                  </a:lnTo>
                  <a:lnTo>
                    <a:pt x="2389885" y="123317"/>
                  </a:lnTo>
                  <a:lnTo>
                    <a:pt x="2428239" y="159258"/>
                  </a:lnTo>
                  <a:lnTo>
                    <a:pt x="2444750" y="210693"/>
                  </a:lnTo>
                  <a:lnTo>
                    <a:pt x="2450210" y="246634"/>
                  </a:lnTo>
                  <a:lnTo>
                    <a:pt x="2450210" y="4415790"/>
                  </a:lnTo>
                  <a:lnTo>
                    <a:pt x="2439161" y="4477435"/>
                  </a:lnTo>
                  <a:lnTo>
                    <a:pt x="2411729" y="4523714"/>
                  </a:lnTo>
                  <a:lnTo>
                    <a:pt x="2362454" y="4554613"/>
                  </a:lnTo>
                  <a:lnTo>
                    <a:pt x="2329560" y="4569980"/>
                  </a:lnTo>
                  <a:lnTo>
                    <a:pt x="2291206" y="4575136"/>
                  </a:lnTo>
                  <a:lnTo>
                    <a:pt x="2159634" y="4595736"/>
                  </a:lnTo>
                  <a:lnTo>
                    <a:pt x="1929383" y="4616259"/>
                  </a:lnTo>
                  <a:lnTo>
                    <a:pt x="1786889" y="4626559"/>
                  </a:lnTo>
                  <a:lnTo>
                    <a:pt x="1622425" y="4636858"/>
                  </a:lnTo>
                  <a:lnTo>
                    <a:pt x="1441577" y="4642002"/>
                  </a:lnTo>
                  <a:lnTo>
                    <a:pt x="1046860" y="4642002"/>
                  </a:lnTo>
                  <a:lnTo>
                    <a:pt x="866012" y="4636858"/>
                  </a:lnTo>
                  <a:lnTo>
                    <a:pt x="701548" y="4626559"/>
                  </a:lnTo>
                  <a:lnTo>
                    <a:pt x="559053" y="4616259"/>
                  </a:lnTo>
                  <a:lnTo>
                    <a:pt x="328802" y="4595736"/>
                  </a:lnTo>
                  <a:lnTo>
                    <a:pt x="197230" y="4575136"/>
                  </a:lnTo>
                  <a:lnTo>
                    <a:pt x="158876" y="4569980"/>
                  </a:lnTo>
                  <a:lnTo>
                    <a:pt x="104012" y="4544314"/>
                  </a:lnTo>
                  <a:lnTo>
                    <a:pt x="60198" y="4503191"/>
                  </a:lnTo>
                  <a:lnTo>
                    <a:pt x="43814" y="4446612"/>
                  </a:lnTo>
                  <a:lnTo>
                    <a:pt x="65658" y="4498035"/>
                  </a:lnTo>
                  <a:lnTo>
                    <a:pt x="104012" y="4539157"/>
                  </a:lnTo>
                  <a:lnTo>
                    <a:pt x="164337" y="4564837"/>
                  </a:lnTo>
                  <a:lnTo>
                    <a:pt x="197230" y="4575136"/>
                  </a:lnTo>
                  <a:lnTo>
                    <a:pt x="328802" y="4590580"/>
                  </a:lnTo>
                  <a:lnTo>
                    <a:pt x="559053" y="4611103"/>
                  </a:lnTo>
                  <a:lnTo>
                    <a:pt x="701548" y="4621403"/>
                  </a:lnTo>
                  <a:lnTo>
                    <a:pt x="866012" y="4631702"/>
                  </a:lnTo>
                  <a:lnTo>
                    <a:pt x="1046860" y="4636858"/>
                  </a:lnTo>
                  <a:lnTo>
                    <a:pt x="1441577" y="4636858"/>
                  </a:lnTo>
                  <a:lnTo>
                    <a:pt x="1622425" y="4631702"/>
                  </a:lnTo>
                  <a:lnTo>
                    <a:pt x="1786889" y="4621403"/>
                  </a:lnTo>
                  <a:lnTo>
                    <a:pt x="1929383" y="4611103"/>
                  </a:lnTo>
                  <a:lnTo>
                    <a:pt x="2159634" y="4590580"/>
                  </a:lnTo>
                  <a:lnTo>
                    <a:pt x="2291206" y="4575136"/>
                  </a:lnTo>
                  <a:lnTo>
                    <a:pt x="2329560" y="4564837"/>
                  </a:lnTo>
                  <a:lnTo>
                    <a:pt x="2384425" y="4539157"/>
                  </a:lnTo>
                  <a:lnTo>
                    <a:pt x="2422779" y="4498035"/>
                  </a:lnTo>
                  <a:lnTo>
                    <a:pt x="2444750" y="4446612"/>
                  </a:lnTo>
                  <a:lnTo>
                    <a:pt x="2444750" y="4415790"/>
                  </a:lnTo>
                  <a:lnTo>
                    <a:pt x="2444750" y="246634"/>
                  </a:lnTo>
                  <a:lnTo>
                    <a:pt x="2444750" y="215900"/>
                  </a:lnTo>
                  <a:lnTo>
                    <a:pt x="2433701" y="184912"/>
                  </a:lnTo>
                  <a:lnTo>
                    <a:pt x="2406269" y="143891"/>
                  </a:lnTo>
                  <a:lnTo>
                    <a:pt x="2356993" y="113030"/>
                  </a:lnTo>
                  <a:lnTo>
                    <a:pt x="2291206" y="92456"/>
                  </a:lnTo>
                  <a:lnTo>
                    <a:pt x="2225421" y="82169"/>
                  </a:lnTo>
                  <a:close/>
                </a:path>
                <a:path w="2488565" h="4683125">
                  <a:moveTo>
                    <a:pt x="1244219" y="0"/>
                  </a:moveTo>
                  <a:lnTo>
                    <a:pt x="937259" y="5080"/>
                  </a:lnTo>
                  <a:lnTo>
                    <a:pt x="624839" y="15367"/>
                  </a:lnTo>
                  <a:lnTo>
                    <a:pt x="356234" y="30734"/>
                  </a:lnTo>
                  <a:lnTo>
                    <a:pt x="257555" y="41021"/>
                  </a:lnTo>
                  <a:lnTo>
                    <a:pt x="186308" y="51308"/>
                  </a:lnTo>
                  <a:lnTo>
                    <a:pt x="142367" y="61595"/>
                  </a:lnTo>
                  <a:lnTo>
                    <a:pt x="104012" y="77089"/>
                  </a:lnTo>
                  <a:lnTo>
                    <a:pt x="43814" y="113030"/>
                  </a:lnTo>
                  <a:lnTo>
                    <a:pt x="27304" y="143891"/>
                  </a:lnTo>
                  <a:lnTo>
                    <a:pt x="10795" y="169545"/>
                  </a:lnTo>
                  <a:lnTo>
                    <a:pt x="0" y="205613"/>
                  </a:lnTo>
                  <a:lnTo>
                    <a:pt x="0" y="246634"/>
                  </a:lnTo>
                  <a:lnTo>
                    <a:pt x="0" y="4415790"/>
                  </a:lnTo>
                  <a:lnTo>
                    <a:pt x="0" y="4456912"/>
                  </a:lnTo>
                  <a:lnTo>
                    <a:pt x="10795" y="4487735"/>
                  </a:lnTo>
                  <a:lnTo>
                    <a:pt x="27304" y="4523714"/>
                  </a:lnTo>
                  <a:lnTo>
                    <a:pt x="76707" y="4569980"/>
                  </a:lnTo>
                  <a:lnTo>
                    <a:pt x="109474" y="4590580"/>
                  </a:lnTo>
                  <a:lnTo>
                    <a:pt x="147827" y="4606036"/>
                  </a:lnTo>
                  <a:lnTo>
                    <a:pt x="186308" y="4616259"/>
                  </a:lnTo>
                  <a:lnTo>
                    <a:pt x="323342" y="4631702"/>
                  </a:lnTo>
                  <a:lnTo>
                    <a:pt x="553593" y="4657382"/>
                  </a:lnTo>
                  <a:lnTo>
                    <a:pt x="701548" y="4667681"/>
                  </a:lnTo>
                  <a:lnTo>
                    <a:pt x="866012" y="4672825"/>
                  </a:lnTo>
                  <a:lnTo>
                    <a:pt x="1046860" y="4677968"/>
                  </a:lnTo>
                  <a:lnTo>
                    <a:pt x="1244219" y="4683125"/>
                  </a:lnTo>
                  <a:lnTo>
                    <a:pt x="1441577" y="4677968"/>
                  </a:lnTo>
                  <a:lnTo>
                    <a:pt x="1622425" y="4672825"/>
                  </a:lnTo>
                  <a:lnTo>
                    <a:pt x="1786889" y="4667681"/>
                  </a:lnTo>
                  <a:lnTo>
                    <a:pt x="1934972" y="4657382"/>
                  </a:lnTo>
                  <a:lnTo>
                    <a:pt x="2165096" y="4631702"/>
                  </a:lnTo>
                  <a:lnTo>
                    <a:pt x="2302129" y="4616259"/>
                  </a:lnTo>
                  <a:lnTo>
                    <a:pt x="2340482" y="4606036"/>
                  </a:lnTo>
                  <a:lnTo>
                    <a:pt x="2378963" y="4590580"/>
                  </a:lnTo>
                  <a:lnTo>
                    <a:pt x="2411729" y="4569980"/>
                  </a:lnTo>
                  <a:lnTo>
                    <a:pt x="2461132" y="4523714"/>
                  </a:lnTo>
                  <a:lnTo>
                    <a:pt x="2477643" y="4487735"/>
                  </a:lnTo>
                  <a:lnTo>
                    <a:pt x="2488564" y="4456912"/>
                  </a:lnTo>
                  <a:lnTo>
                    <a:pt x="2488564" y="4415790"/>
                  </a:lnTo>
                  <a:lnTo>
                    <a:pt x="2488564" y="246634"/>
                  </a:lnTo>
                  <a:lnTo>
                    <a:pt x="2488564" y="205613"/>
                  </a:lnTo>
                  <a:lnTo>
                    <a:pt x="2477643" y="169545"/>
                  </a:lnTo>
                  <a:lnTo>
                    <a:pt x="2444750" y="113030"/>
                  </a:lnTo>
                  <a:lnTo>
                    <a:pt x="2384425" y="77089"/>
                  </a:lnTo>
                  <a:lnTo>
                    <a:pt x="2346071" y="61595"/>
                  </a:lnTo>
                  <a:lnTo>
                    <a:pt x="2302129" y="51308"/>
                  </a:lnTo>
                  <a:lnTo>
                    <a:pt x="2230881" y="41021"/>
                  </a:lnTo>
                  <a:lnTo>
                    <a:pt x="2132203" y="30734"/>
                  </a:lnTo>
                  <a:lnTo>
                    <a:pt x="1863598" y="15367"/>
                  </a:lnTo>
                  <a:lnTo>
                    <a:pt x="1551177" y="5080"/>
                  </a:lnTo>
                  <a:lnTo>
                    <a:pt x="1244219" y="0"/>
                  </a:lnTo>
                  <a:close/>
                </a:path>
              </a:pathLst>
            </a:custGeom>
            <a:ln w="9144">
              <a:solidFill>
                <a:srgbClr val="92A8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A502C876-5487-47C0-9817-C81471BBBCFB}"/>
                </a:ext>
              </a:extLst>
            </p:cNvPr>
            <p:cNvSpPr/>
            <p:nvPr/>
          </p:nvSpPr>
          <p:spPr>
            <a:xfrm>
              <a:off x="9665207" y="2092452"/>
              <a:ext cx="2235707" cy="3773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10">
            <a:extLst>
              <a:ext uri="{FF2B5EF4-FFF2-40B4-BE49-F238E27FC236}">
                <a16:creationId xmlns:a16="http://schemas.microsoft.com/office/drawing/2014/main" id="{99F7B2EE-CE6E-46F0-BD44-B165C43827BB}"/>
              </a:ext>
            </a:extLst>
          </p:cNvPr>
          <p:cNvGrpSpPr/>
          <p:nvPr/>
        </p:nvGrpSpPr>
        <p:grpSpPr>
          <a:xfrm>
            <a:off x="748922" y="647731"/>
            <a:ext cx="2839056" cy="5605827"/>
            <a:chOff x="460324" y="1703958"/>
            <a:chExt cx="2499360" cy="4692650"/>
          </a:xfrm>
        </p:grpSpPr>
        <p:sp>
          <p:nvSpPr>
            <p:cNvPr id="26" name="object 11">
              <a:extLst>
                <a:ext uri="{FF2B5EF4-FFF2-40B4-BE49-F238E27FC236}">
                  <a16:creationId xmlns:a16="http://schemas.microsoft.com/office/drawing/2014/main" id="{2FA4245B-D63D-4CC2-B117-9A482DA12F37}"/>
                </a:ext>
              </a:extLst>
            </p:cNvPr>
            <p:cNvSpPr/>
            <p:nvPr/>
          </p:nvSpPr>
          <p:spPr>
            <a:xfrm>
              <a:off x="464896" y="1708530"/>
              <a:ext cx="2490470" cy="4683125"/>
            </a:xfrm>
            <a:custGeom>
              <a:avLst/>
              <a:gdLst/>
              <a:ahLst/>
              <a:cxnLst/>
              <a:rect l="l" t="t" r="r" b="b"/>
              <a:pathLst>
                <a:path w="2490470" h="4683125">
                  <a:moveTo>
                    <a:pt x="1245031" y="0"/>
                  </a:moveTo>
                  <a:lnTo>
                    <a:pt x="937818" y="5080"/>
                  </a:lnTo>
                  <a:lnTo>
                    <a:pt x="625246" y="15367"/>
                  </a:lnTo>
                  <a:lnTo>
                    <a:pt x="356501" y="30734"/>
                  </a:lnTo>
                  <a:lnTo>
                    <a:pt x="257759" y="41021"/>
                  </a:lnTo>
                  <a:lnTo>
                    <a:pt x="186499" y="51308"/>
                  </a:lnTo>
                  <a:lnTo>
                    <a:pt x="142532" y="61595"/>
                  </a:lnTo>
                  <a:lnTo>
                    <a:pt x="104152" y="77089"/>
                  </a:lnTo>
                  <a:lnTo>
                    <a:pt x="43878" y="113030"/>
                  </a:lnTo>
                  <a:lnTo>
                    <a:pt x="27393" y="143891"/>
                  </a:lnTo>
                  <a:lnTo>
                    <a:pt x="10909" y="169545"/>
                  </a:lnTo>
                  <a:lnTo>
                    <a:pt x="0" y="205613"/>
                  </a:lnTo>
                  <a:lnTo>
                    <a:pt x="0" y="4456912"/>
                  </a:lnTo>
                  <a:lnTo>
                    <a:pt x="27393" y="4523714"/>
                  </a:lnTo>
                  <a:lnTo>
                    <a:pt x="76771" y="4569980"/>
                  </a:lnTo>
                  <a:lnTo>
                    <a:pt x="109651" y="4590580"/>
                  </a:lnTo>
                  <a:lnTo>
                    <a:pt x="148031" y="4606036"/>
                  </a:lnTo>
                  <a:lnTo>
                    <a:pt x="186499" y="4616259"/>
                  </a:lnTo>
                  <a:lnTo>
                    <a:pt x="553974" y="4657382"/>
                  </a:lnTo>
                  <a:lnTo>
                    <a:pt x="702005" y="4667681"/>
                  </a:lnTo>
                  <a:lnTo>
                    <a:pt x="1245031" y="4683125"/>
                  </a:lnTo>
                  <a:lnTo>
                    <a:pt x="1788083" y="4667681"/>
                  </a:lnTo>
                  <a:lnTo>
                    <a:pt x="1936165" y="4657382"/>
                  </a:lnTo>
                  <a:lnTo>
                    <a:pt x="2074141" y="4642002"/>
                  </a:lnTo>
                  <a:lnTo>
                    <a:pt x="1047546" y="4642002"/>
                  </a:lnTo>
                  <a:lnTo>
                    <a:pt x="866571" y="4636858"/>
                  </a:lnTo>
                  <a:lnTo>
                    <a:pt x="559396" y="4616259"/>
                  </a:lnTo>
                  <a:lnTo>
                    <a:pt x="329031" y="4595736"/>
                  </a:lnTo>
                  <a:lnTo>
                    <a:pt x="197396" y="4575136"/>
                  </a:lnTo>
                  <a:lnTo>
                    <a:pt x="159016" y="4569980"/>
                  </a:lnTo>
                  <a:lnTo>
                    <a:pt x="104152" y="4544314"/>
                  </a:lnTo>
                  <a:lnTo>
                    <a:pt x="60286" y="4503191"/>
                  </a:lnTo>
                  <a:lnTo>
                    <a:pt x="38379" y="4415790"/>
                  </a:lnTo>
                  <a:lnTo>
                    <a:pt x="38379" y="246634"/>
                  </a:lnTo>
                  <a:lnTo>
                    <a:pt x="49377" y="184912"/>
                  </a:lnTo>
                  <a:lnTo>
                    <a:pt x="76771" y="138811"/>
                  </a:lnTo>
                  <a:lnTo>
                    <a:pt x="126136" y="107823"/>
                  </a:lnTo>
                  <a:lnTo>
                    <a:pt x="197396" y="87376"/>
                  </a:lnTo>
                  <a:lnTo>
                    <a:pt x="263258" y="82169"/>
                  </a:lnTo>
                  <a:lnTo>
                    <a:pt x="362000" y="71882"/>
                  </a:lnTo>
                  <a:lnTo>
                    <a:pt x="630745" y="56388"/>
                  </a:lnTo>
                  <a:lnTo>
                    <a:pt x="943406" y="46228"/>
                  </a:lnTo>
                  <a:lnTo>
                    <a:pt x="1245031" y="41021"/>
                  </a:lnTo>
                  <a:lnTo>
                    <a:pt x="2232329" y="41021"/>
                  </a:lnTo>
                  <a:lnTo>
                    <a:pt x="2133523" y="30734"/>
                  </a:lnTo>
                  <a:lnTo>
                    <a:pt x="1864791" y="15367"/>
                  </a:lnTo>
                  <a:lnTo>
                    <a:pt x="1552244" y="5080"/>
                  </a:lnTo>
                  <a:lnTo>
                    <a:pt x="1245031" y="0"/>
                  </a:lnTo>
                  <a:close/>
                </a:path>
                <a:path w="2490470" h="4683125">
                  <a:moveTo>
                    <a:pt x="2232329" y="41021"/>
                  </a:moveTo>
                  <a:lnTo>
                    <a:pt x="1245031" y="41021"/>
                  </a:lnTo>
                  <a:lnTo>
                    <a:pt x="1546656" y="46228"/>
                  </a:lnTo>
                  <a:lnTo>
                    <a:pt x="1859330" y="56388"/>
                  </a:lnTo>
                  <a:lnTo>
                    <a:pt x="2128189" y="71882"/>
                  </a:lnTo>
                  <a:lnTo>
                    <a:pt x="2226868" y="82169"/>
                  </a:lnTo>
                  <a:lnTo>
                    <a:pt x="2292654" y="87376"/>
                  </a:lnTo>
                  <a:lnTo>
                    <a:pt x="2331008" y="97536"/>
                  </a:lnTo>
                  <a:lnTo>
                    <a:pt x="2391460" y="123317"/>
                  </a:lnTo>
                  <a:lnTo>
                    <a:pt x="2429814" y="159258"/>
                  </a:lnTo>
                  <a:lnTo>
                    <a:pt x="2446324" y="210693"/>
                  </a:lnTo>
                  <a:lnTo>
                    <a:pt x="2451785" y="246634"/>
                  </a:lnTo>
                  <a:lnTo>
                    <a:pt x="2451785" y="4415790"/>
                  </a:lnTo>
                  <a:lnTo>
                    <a:pt x="2440736" y="4477435"/>
                  </a:lnTo>
                  <a:lnTo>
                    <a:pt x="2413304" y="4523714"/>
                  </a:lnTo>
                  <a:lnTo>
                    <a:pt x="2363901" y="4554613"/>
                  </a:lnTo>
                  <a:lnTo>
                    <a:pt x="2331008" y="4569980"/>
                  </a:lnTo>
                  <a:lnTo>
                    <a:pt x="2292654" y="4575136"/>
                  </a:lnTo>
                  <a:lnTo>
                    <a:pt x="2161082" y="4595736"/>
                  </a:lnTo>
                  <a:lnTo>
                    <a:pt x="1930704" y="4616259"/>
                  </a:lnTo>
                  <a:lnTo>
                    <a:pt x="1623491" y="4636858"/>
                  </a:lnTo>
                  <a:lnTo>
                    <a:pt x="1442516" y="4642002"/>
                  </a:lnTo>
                  <a:lnTo>
                    <a:pt x="2074141" y="4642002"/>
                  </a:lnTo>
                  <a:lnTo>
                    <a:pt x="2303703" y="4616259"/>
                  </a:lnTo>
                  <a:lnTo>
                    <a:pt x="2342057" y="4606036"/>
                  </a:lnTo>
                  <a:lnTo>
                    <a:pt x="2380411" y="4590580"/>
                  </a:lnTo>
                  <a:lnTo>
                    <a:pt x="2413304" y="4569980"/>
                  </a:lnTo>
                  <a:lnTo>
                    <a:pt x="2462707" y="4523714"/>
                  </a:lnTo>
                  <a:lnTo>
                    <a:pt x="2479090" y="4487735"/>
                  </a:lnTo>
                  <a:lnTo>
                    <a:pt x="2490139" y="4456912"/>
                  </a:lnTo>
                  <a:lnTo>
                    <a:pt x="2490139" y="205613"/>
                  </a:lnTo>
                  <a:lnTo>
                    <a:pt x="2468168" y="143891"/>
                  </a:lnTo>
                  <a:lnTo>
                    <a:pt x="2418765" y="92456"/>
                  </a:lnTo>
                  <a:lnTo>
                    <a:pt x="2347518" y="61595"/>
                  </a:lnTo>
                  <a:lnTo>
                    <a:pt x="2303703" y="51308"/>
                  </a:lnTo>
                  <a:lnTo>
                    <a:pt x="2232329" y="41021"/>
                  </a:lnTo>
                  <a:close/>
                </a:path>
                <a:path w="2490470" h="4683125">
                  <a:moveTo>
                    <a:pt x="1245031" y="46228"/>
                  </a:moveTo>
                  <a:lnTo>
                    <a:pt x="943406" y="51308"/>
                  </a:lnTo>
                  <a:lnTo>
                    <a:pt x="630745" y="61595"/>
                  </a:lnTo>
                  <a:lnTo>
                    <a:pt x="263258" y="82169"/>
                  </a:lnTo>
                  <a:lnTo>
                    <a:pt x="197396" y="92456"/>
                  </a:lnTo>
                  <a:lnTo>
                    <a:pt x="159016" y="102743"/>
                  </a:lnTo>
                  <a:lnTo>
                    <a:pt x="104152" y="128524"/>
                  </a:lnTo>
                  <a:lnTo>
                    <a:pt x="65773" y="164465"/>
                  </a:lnTo>
                  <a:lnTo>
                    <a:pt x="43878" y="215900"/>
                  </a:lnTo>
                  <a:lnTo>
                    <a:pt x="43878" y="4446612"/>
                  </a:lnTo>
                  <a:lnTo>
                    <a:pt x="65773" y="4498035"/>
                  </a:lnTo>
                  <a:lnTo>
                    <a:pt x="104152" y="4539157"/>
                  </a:lnTo>
                  <a:lnTo>
                    <a:pt x="197396" y="4575136"/>
                  </a:lnTo>
                  <a:lnTo>
                    <a:pt x="329031" y="4590580"/>
                  </a:lnTo>
                  <a:lnTo>
                    <a:pt x="559396" y="4611103"/>
                  </a:lnTo>
                  <a:lnTo>
                    <a:pt x="866571" y="4631702"/>
                  </a:lnTo>
                  <a:lnTo>
                    <a:pt x="1047546" y="4636858"/>
                  </a:lnTo>
                  <a:lnTo>
                    <a:pt x="1442516" y="4636858"/>
                  </a:lnTo>
                  <a:lnTo>
                    <a:pt x="1623491" y="4631702"/>
                  </a:lnTo>
                  <a:lnTo>
                    <a:pt x="1930704" y="4611103"/>
                  </a:lnTo>
                  <a:lnTo>
                    <a:pt x="2161082" y="4590580"/>
                  </a:lnTo>
                  <a:lnTo>
                    <a:pt x="2292654" y="4575136"/>
                  </a:lnTo>
                  <a:lnTo>
                    <a:pt x="2331008" y="4564837"/>
                  </a:lnTo>
                  <a:lnTo>
                    <a:pt x="2385872" y="4539157"/>
                  </a:lnTo>
                  <a:lnTo>
                    <a:pt x="2424226" y="4498035"/>
                  </a:lnTo>
                  <a:lnTo>
                    <a:pt x="2446324" y="4446612"/>
                  </a:lnTo>
                  <a:lnTo>
                    <a:pt x="2446324" y="4153611"/>
                  </a:lnTo>
                  <a:lnTo>
                    <a:pt x="115150" y="4153611"/>
                  </a:lnTo>
                  <a:lnTo>
                    <a:pt x="115150" y="400939"/>
                  </a:lnTo>
                  <a:lnTo>
                    <a:pt x="120637" y="395732"/>
                  </a:lnTo>
                  <a:lnTo>
                    <a:pt x="2446324" y="395732"/>
                  </a:lnTo>
                  <a:lnTo>
                    <a:pt x="2446324" y="272288"/>
                  </a:lnTo>
                  <a:lnTo>
                    <a:pt x="1245031" y="272288"/>
                  </a:lnTo>
                  <a:lnTo>
                    <a:pt x="1223060" y="267335"/>
                  </a:lnTo>
                  <a:lnTo>
                    <a:pt x="1206550" y="256921"/>
                  </a:lnTo>
                  <a:lnTo>
                    <a:pt x="1199324" y="246634"/>
                  </a:lnTo>
                  <a:lnTo>
                    <a:pt x="394881" y="246634"/>
                  </a:lnTo>
                  <a:lnTo>
                    <a:pt x="383895" y="241554"/>
                  </a:lnTo>
                  <a:lnTo>
                    <a:pt x="378396" y="231267"/>
                  </a:lnTo>
                  <a:lnTo>
                    <a:pt x="378396" y="210693"/>
                  </a:lnTo>
                  <a:lnTo>
                    <a:pt x="383895" y="200406"/>
                  </a:lnTo>
                  <a:lnTo>
                    <a:pt x="394881" y="195199"/>
                  </a:lnTo>
                  <a:lnTo>
                    <a:pt x="1199383" y="195199"/>
                  </a:lnTo>
                  <a:lnTo>
                    <a:pt x="1206550" y="184912"/>
                  </a:lnTo>
                  <a:lnTo>
                    <a:pt x="1223060" y="174752"/>
                  </a:lnTo>
                  <a:lnTo>
                    <a:pt x="1245031" y="169545"/>
                  </a:lnTo>
                  <a:lnTo>
                    <a:pt x="2426971" y="169545"/>
                  </a:lnTo>
                  <a:lnTo>
                    <a:pt x="2424226" y="164465"/>
                  </a:lnTo>
                  <a:lnTo>
                    <a:pt x="2385872" y="128524"/>
                  </a:lnTo>
                  <a:lnTo>
                    <a:pt x="2331008" y="102743"/>
                  </a:lnTo>
                  <a:lnTo>
                    <a:pt x="2292654" y="92456"/>
                  </a:lnTo>
                  <a:lnTo>
                    <a:pt x="2226868" y="82169"/>
                  </a:lnTo>
                  <a:lnTo>
                    <a:pt x="1859330" y="61595"/>
                  </a:lnTo>
                  <a:lnTo>
                    <a:pt x="1546656" y="51308"/>
                  </a:lnTo>
                  <a:lnTo>
                    <a:pt x="1245031" y="46228"/>
                  </a:lnTo>
                  <a:close/>
                </a:path>
                <a:path w="2490470" h="4683125">
                  <a:moveTo>
                    <a:pt x="2446324" y="395732"/>
                  </a:moveTo>
                  <a:lnTo>
                    <a:pt x="2374950" y="395732"/>
                  </a:lnTo>
                  <a:lnTo>
                    <a:pt x="2380411" y="400939"/>
                  </a:lnTo>
                  <a:lnTo>
                    <a:pt x="2380411" y="4153611"/>
                  </a:lnTo>
                  <a:lnTo>
                    <a:pt x="2446324" y="4153611"/>
                  </a:lnTo>
                  <a:lnTo>
                    <a:pt x="2446324" y="395732"/>
                  </a:lnTo>
                  <a:close/>
                </a:path>
                <a:path w="2490470" h="4683125">
                  <a:moveTo>
                    <a:pt x="2426971" y="169545"/>
                  </a:moveTo>
                  <a:lnTo>
                    <a:pt x="1245031" y="169545"/>
                  </a:lnTo>
                  <a:lnTo>
                    <a:pt x="1267002" y="174752"/>
                  </a:lnTo>
                  <a:lnTo>
                    <a:pt x="1283512" y="184912"/>
                  </a:lnTo>
                  <a:lnTo>
                    <a:pt x="1294434" y="200406"/>
                  </a:lnTo>
                  <a:lnTo>
                    <a:pt x="1299895" y="220980"/>
                  </a:lnTo>
                  <a:lnTo>
                    <a:pt x="1294434" y="241554"/>
                  </a:lnTo>
                  <a:lnTo>
                    <a:pt x="1283512" y="256921"/>
                  </a:lnTo>
                  <a:lnTo>
                    <a:pt x="1267002" y="267335"/>
                  </a:lnTo>
                  <a:lnTo>
                    <a:pt x="1245031" y="272288"/>
                  </a:lnTo>
                  <a:lnTo>
                    <a:pt x="2446324" y="272288"/>
                  </a:lnTo>
                  <a:lnTo>
                    <a:pt x="2446324" y="215900"/>
                  </a:lnTo>
                  <a:lnTo>
                    <a:pt x="2435275" y="184912"/>
                  </a:lnTo>
                  <a:lnTo>
                    <a:pt x="2426971" y="169545"/>
                  </a:lnTo>
                  <a:close/>
                </a:path>
                <a:path w="2490470" h="4683125">
                  <a:moveTo>
                    <a:pt x="1199383" y="195199"/>
                  </a:moveTo>
                  <a:lnTo>
                    <a:pt x="416864" y="195199"/>
                  </a:lnTo>
                  <a:lnTo>
                    <a:pt x="427761" y="200406"/>
                  </a:lnTo>
                  <a:lnTo>
                    <a:pt x="433260" y="210693"/>
                  </a:lnTo>
                  <a:lnTo>
                    <a:pt x="433260" y="231267"/>
                  </a:lnTo>
                  <a:lnTo>
                    <a:pt x="427761" y="241554"/>
                  </a:lnTo>
                  <a:lnTo>
                    <a:pt x="416864" y="246634"/>
                  </a:lnTo>
                  <a:lnTo>
                    <a:pt x="1199324" y="246634"/>
                  </a:lnTo>
                  <a:lnTo>
                    <a:pt x="1195755" y="241554"/>
                  </a:lnTo>
                  <a:lnTo>
                    <a:pt x="1190167" y="220980"/>
                  </a:lnTo>
                  <a:lnTo>
                    <a:pt x="1195755" y="200406"/>
                  </a:lnTo>
                  <a:lnTo>
                    <a:pt x="1199383" y="195199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DF62FF45-CB53-49C9-8413-17F5AC516A02}"/>
                </a:ext>
              </a:extLst>
            </p:cNvPr>
            <p:cNvSpPr/>
            <p:nvPr/>
          </p:nvSpPr>
          <p:spPr>
            <a:xfrm>
              <a:off x="843292" y="1903729"/>
              <a:ext cx="55244" cy="51435"/>
            </a:xfrm>
            <a:custGeom>
              <a:avLst/>
              <a:gdLst/>
              <a:ahLst/>
              <a:cxnLst/>
              <a:rect l="l" t="t" r="r" b="b"/>
              <a:pathLst>
                <a:path w="55244" h="51435">
                  <a:moveTo>
                    <a:pt x="38468" y="0"/>
                  </a:moveTo>
                  <a:lnTo>
                    <a:pt x="49364" y="5207"/>
                  </a:lnTo>
                  <a:lnTo>
                    <a:pt x="54864" y="15494"/>
                  </a:lnTo>
                  <a:lnTo>
                    <a:pt x="54864" y="25781"/>
                  </a:lnTo>
                  <a:lnTo>
                    <a:pt x="54864" y="36068"/>
                  </a:lnTo>
                  <a:lnTo>
                    <a:pt x="49364" y="46355"/>
                  </a:lnTo>
                  <a:lnTo>
                    <a:pt x="38468" y="51435"/>
                  </a:lnTo>
                  <a:lnTo>
                    <a:pt x="16484" y="51435"/>
                  </a:lnTo>
                  <a:lnTo>
                    <a:pt x="5499" y="46355"/>
                  </a:lnTo>
                  <a:lnTo>
                    <a:pt x="0" y="36068"/>
                  </a:lnTo>
                  <a:lnTo>
                    <a:pt x="0" y="25781"/>
                  </a:lnTo>
                  <a:lnTo>
                    <a:pt x="0" y="15494"/>
                  </a:lnTo>
                  <a:lnTo>
                    <a:pt x="5499" y="5207"/>
                  </a:lnTo>
                  <a:lnTo>
                    <a:pt x="16484" y="0"/>
                  </a:lnTo>
                  <a:lnTo>
                    <a:pt x="38468" y="0"/>
                  </a:lnTo>
                  <a:close/>
                </a:path>
              </a:pathLst>
            </a:custGeom>
            <a:ln w="9144">
              <a:solidFill>
                <a:srgbClr val="92A8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4C0B7D6A-42D9-4BD9-9019-216F70EDABC0}"/>
                </a:ext>
              </a:extLst>
            </p:cNvPr>
            <p:cNvSpPr/>
            <p:nvPr/>
          </p:nvSpPr>
          <p:spPr>
            <a:xfrm>
              <a:off x="1650491" y="1873503"/>
              <a:ext cx="118872" cy="1118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4">
              <a:extLst>
                <a:ext uri="{FF2B5EF4-FFF2-40B4-BE49-F238E27FC236}">
                  <a16:creationId xmlns:a16="http://schemas.microsoft.com/office/drawing/2014/main" id="{FB190186-2FBD-4183-8BA6-E17129DB1228}"/>
                </a:ext>
              </a:extLst>
            </p:cNvPr>
            <p:cNvSpPr/>
            <p:nvPr/>
          </p:nvSpPr>
          <p:spPr>
            <a:xfrm>
              <a:off x="464896" y="1708530"/>
              <a:ext cx="2490470" cy="4683125"/>
            </a:xfrm>
            <a:custGeom>
              <a:avLst/>
              <a:gdLst/>
              <a:ahLst/>
              <a:cxnLst/>
              <a:rect l="l" t="t" r="r" b="b"/>
              <a:pathLst>
                <a:path w="2490470" h="4683125">
                  <a:moveTo>
                    <a:pt x="2374950" y="395732"/>
                  </a:moveTo>
                  <a:lnTo>
                    <a:pt x="2380411" y="400939"/>
                  </a:lnTo>
                  <a:lnTo>
                    <a:pt x="2380411" y="4153611"/>
                  </a:lnTo>
                  <a:lnTo>
                    <a:pt x="115150" y="4153611"/>
                  </a:lnTo>
                  <a:lnTo>
                    <a:pt x="115150" y="400939"/>
                  </a:lnTo>
                  <a:lnTo>
                    <a:pt x="120637" y="395732"/>
                  </a:lnTo>
                  <a:lnTo>
                    <a:pt x="2374950" y="395732"/>
                  </a:lnTo>
                  <a:close/>
                </a:path>
                <a:path w="2490470" h="4683125">
                  <a:moveTo>
                    <a:pt x="1245031" y="41021"/>
                  </a:moveTo>
                  <a:lnTo>
                    <a:pt x="1546656" y="46228"/>
                  </a:lnTo>
                  <a:lnTo>
                    <a:pt x="1859330" y="56388"/>
                  </a:lnTo>
                  <a:lnTo>
                    <a:pt x="2128189" y="71882"/>
                  </a:lnTo>
                  <a:lnTo>
                    <a:pt x="2226868" y="82169"/>
                  </a:lnTo>
                  <a:lnTo>
                    <a:pt x="2128189" y="77089"/>
                  </a:lnTo>
                  <a:lnTo>
                    <a:pt x="1859330" y="61595"/>
                  </a:lnTo>
                  <a:lnTo>
                    <a:pt x="1546656" y="51308"/>
                  </a:lnTo>
                  <a:lnTo>
                    <a:pt x="1245031" y="46228"/>
                  </a:lnTo>
                  <a:lnTo>
                    <a:pt x="943406" y="51308"/>
                  </a:lnTo>
                  <a:lnTo>
                    <a:pt x="630745" y="61595"/>
                  </a:lnTo>
                  <a:lnTo>
                    <a:pt x="362000" y="77089"/>
                  </a:lnTo>
                  <a:lnTo>
                    <a:pt x="263258" y="82169"/>
                  </a:lnTo>
                  <a:lnTo>
                    <a:pt x="197396" y="92456"/>
                  </a:lnTo>
                  <a:lnTo>
                    <a:pt x="159016" y="102743"/>
                  </a:lnTo>
                  <a:lnTo>
                    <a:pt x="104152" y="128524"/>
                  </a:lnTo>
                  <a:lnTo>
                    <a:pt x="65773" y="164465"/>
                  </a:lnTo>
                  <a:lnTo>
                    <a:pt x="43878" y="215900"/>
                  </a:lnTo>
                  <a:lnTo>
                    <a:pt x="43878" y="246634"/>
                  </a:lnTo>
                  <a:lnTo>
                    <a:pt x="43878" y="4415790"/>
                  </a:lnTo>
                  <a:lnTo>
                    <a:pt x="43878" y="4446612"/>
                  </a:lnTo>
                  <a:lnTo>
                    <a:pt x="38379" y="4415790"/>
                  </a:lnTo>
                  <a:lnTo>
                    <a:pt x="38379" y="246634"/>
                  </a:lnTo>
                  <a:lnTo>
                    <a:pt x="49377" y="184912"/>
                  </a:lnTo>
                  <a:lnTo>
                    <a:pt x="76771" y="138811"/>
                  </a:lnTo>
                  <a:lnTo>
                    <a:pt x="126136" y="107823"/>
                  </a:lnTo>
                  <a:lnTo>
                    <a:pt x="197396" y="87376"/>
                  </a:lnTo>
                  <a:lnTo>
                    <a:pt x="263258" y="82169"/>
                  </a:lnTo>
                  <a:lnTo>
                    <a:pt x="362000" y="71882"/>
                  </a:lnTo>
                  <a:lnTo>
                    <a:pt x="630745" y="56388"/>
                  </a:lnTo>
                  <a:lnTo>
                    <a:pt x="943406" y="46228"/>
                  </a:lnTo>
                  <a:lnTo>
                    <a:pt x="1245031" y="41021"/>
                  </a:lnTo>
                  <a:close/>
                </a:path>
                <a:path w="2490470" h="4683125">
                  <a:moveTo>
                    <a:pt x="2226868" y="82169"/>
                  </a:moveTo>
                  <a:lnTo>
                    <a:pt x="2292654" y="87376"/>
                  </a:lnTo>
                  <a:lnTo>
                    <a:pt x="2331008" y="97536"/>
                  </a:lnTo>
                  <a:lnTo>
                    <a:pt x="2391460" y="123317"/>
                  </a:lnTo>
                  <a:lnTo>
                    <a:pt x="2429814" y="159258"/>
                  </a:lnTo>
                  <a:lnTo>
                    <a:pt x="2446324" y="210693"/>
                  </a:lnTo>
                  <a:lnTo>
                    <a:pt x="2451785" y="246634"/>
                  </a:lnTo>
                  <a:lnTo>
                    <a:pt x="2451785" y="4415790"/>
                  </a:lnTo>
                  <a:lnTo>
                    <a:pt x="2440736" y="4477435"/>
                  </a:lnTo>
                  <a:lnTo>
                    <a:pt x="2413304" y="4523714"/>
                  </a:lnTo>
                  <a:lnTo>
                    <a:pt x="2363901" y="4554613"/>
                  </a:lnTo>
                  <a:lnTo>
                    <a:pt x="2331008" y="4569980"/>
                  </a:lnTo>
                  <a:lnTo>
                    <a:pt x="2292654" y="4575136"/>
                  </a:lnTo>
                  <a:lnTo>
                    <a:pt x="2161082" y="4595736"/>
                  </a:lnTo>
                  <a:lnTo>
                    <a:pt x="1930704" y="4616259"/>
                  </a:lnTo>
                  <a:lnTo>
                    <a:pt x="1788083" y="4626559"/>
                  </a:lnTo>
                  <a:lnTo>
                    <a:pt x="1623491" y="4636858"/>
                  </a:lnTo>
                  <a:lnTo>
                    <a:pt x="1442516" y="4642002"/>
                  </a:lnTo>
                  <a:lnTo>
                    <a:pt x="1047546" y="4642002"/>
                  </a:lnTo>
                  <a:lnTo>
                    <a:pt x="866571" y="4636858"/>
                  </a:lnTo>
                  <a:lnTo>
                    <a:pt x="702005" y="4626559"/>
                  </a:lnTo>
                  <a:lnTo>
                    <a:pt x="559396" y="4616259"/>
                  </a:lnTo>
                  <a:lnTo>
                    <a:pt x="329031" y="4595736"/>
                  </a:lnTo>
                  <a:lnTo>
                    <a:pt x="197396" y="4575136"/>
                  </a:lnTo>
                  <a:lnTo>
                    <a:pt x="159016" y="4569980"/>
                  </a:lnTo>
                  <a:lnTo>
                    <a:pt x="104152" y="4544314"/>
                  </a:lnTo>
                  <a:lnTo>
                    <a:pt x="60286" y="4503191"/>
                  </a:lnTo>
                  <a:lnTo>
                    <a:pt x="43878" y="4446612"/>
                  </a:lnTo>
                  <a:lnTo>
                    <a:pt x="65773" y="4498035"/>
                  </a:lnTo>
                  <a:lnTo>
                    <a:pt x="104152" y="4539157"/>
                  </a:lnTo>
                  <a:lnTo>
                    <a:pt x="164515" y="4564837"/>
                  </a:lnTo>
                  <a:lnTo>
                    <a:pt x="197396" y="4575136"/>
                  </a:lnTo>
                  <a:lnTo>
                    <a:pt x="329031" y="4590580"/>
                  </a:lnTo>
                  <a:lnTo>
                    <a:pt x="559396" y="4611103"/>
                  </a:lnTo>
                  <a:lnTo>
                    <a:pt x="702005" y="4621403"/>
                  </a:lnTo>
                  <a:lnTo>
                    <a:pt x="866571" y="4631702"/>
                  </a:lnTo>
                  <a:lnTo>
                    <a:pt x="1047546" y="4636858"/>
                  </a:lnTo>
                  <a:lnTo>
                    <a:pt x="1442516" y="4636858"/>
                  </a:lnTo>
                  <a:lnTo>
                    <a:pt x="1623491" y="4631702"/>
                  </a:lnTo>
                  <a:lnTo>
                    <a:pt x="1788083" y="4621403"/>
                  </a:lnTo>
                  <a:lnTo>
                    <a:pt x="1930704" y="4611103"/>
                  </a:lnTo>
                  <a:lnTo>
                    <a:pt x="2161082" y="4590580"/>
                  </a:lnTo>
                  <a:lnTo>
                    <a:pt x="2292654" y="4575136"/>
                  </a:lnTo>
                  <a:lnTo>
                    <a:pt x="2331008" y="4564837"/>
                  </a:lnTo>
                  <a:lnTo>
                    <a:pt x="2385872" y="4539157"/>
                  </a:lnTo>
                  <a:lnTo>
                    <a:pt x="2424226" y="4498035"/>
                  </a:lnTo>
                  <a:lnTo>
                    <a:pt x="2446324" y="4446612"/>
                  </a:lnTo>
                  <a:lnTo>
                    <a:pt x="2446324" y="4415790"/>
                  </a:lnTo>
                  <a:lnTo>
                    <a:pt x="2446324" y="246634"/>
                  </a:lnTo>
                  <a:lnTo>
                    <a:pt x="2446324" y="215900"/>
                  </a:lnTo>
                  <a:lnTo>
                    <a:pt x="2435275" y="184912"/>
                  </a:lnTo>
                  <a:lnTo>
                    <a:pt x="2407843" y="143891"/>
                  </a:lnTo>
                  <a:lnTo>
                    <a:pt x="2358567" y="113030"/>
                  </a:lnTo>
                  <a:lnTo>
                    <a:pt x="2292654" y="92456"/>
                  </a:lnTo>
                  <a:lnTo>
                    <a:pt x="2226868" y="82169"/>
                  </a:lnTo>
                  <a:close/>
                </a:path>
                <a:path w="2490470" h="4683125">
                  <a:moveTo>
                    <a:pt x="1245031" y="0"/>
                  </a:moveTo>
                  <a:lnTo>
                    <a:pt x="937818" y="5080"/>
                  </a:lnTo>
                  <a:lnTo>
                    <a:pt x="625246" y="15367"/>
                  </a:lnTo>
                  <a:lnTo>
                    <a:pt x="356501" y="30734"/>
                  </a:lnTo>
                  <a:lnTo>
                    <a:pt x="257759" y="41021"/>
                  </a:lnTo>
                  <a:lnTo>
                    <a:pt x="186499" y="51308"/>
                  </a:lnTo>
                  <a:lnTo>
                    <a:pt x="142532" y="61595"/>
                  </a:lnTo>
                  <a:lnTo>
                    <a:pt x="104152" y="77089"/>
                  </a:lnTo>
                  <a:lnTo>
                    <a:pt x="43878" y="113030"/>
                  </a:lnTo>
                  <a:lnTo>
                    <a:pt x="27393" y="143891"/>
                  </a:lnTo>
                  <a:lnTo>
                    <a:pt x="10909" y="169545"/>
                  </a:lnTo>
                  <a:lnTo>
                    <a:pt x="0" y="205613"/>
                  </a:lnTo>
                  <a:lnTo>
                    <a:pt x="0" y="246634"/>
                  </a:lnTo>
                  <a:lnTo>
                    <a:pt x="0" y="4415790"/>
                  </a:lnTo>
                  <a:lnTo>
                    <a:pt x="0" y="4456912"/>
                  </a:lnTo>
                  <a:lnTo>
                    <a:pt x="10909" y="4487735"/>
                  </a:lnTo>
                  <a:lnTo>
                    <a:pt x="27393" y="4523714"/>
                  </a:lnTo>
                  <a:lnTo>
                    <a:pt x="76771" y="4569980"/>
                  </a:lnTo>
                  <a:lnTo>
                    <a:pt x="109651" y="4590580"/>
                  </a:lnTo>
                  <a:lnTo>
                    <a:pt x="148031" y="4606036"/>
                  </a:lnTo>
                  <a:lnTo>
                    <a:pt x="186499" y="4616259"/>
                  </a:lnTo>
                  <a:lnTo>
                    <a:pt x="323608" y="4631702"/>
                  </a:lnTo>
                  <a:lnTo>
                    <a:pt x="553974" y="4657382"/>
                  </a:lnTo>
                  <a:lnTo>
                    <a:pt x="702005" y="4667681"/>
                  </a:lnTo>
                  <a:lnTo>
                    <a:pt x="866571" y="4672825"/>
                  </a:lnTo>
                  <a:lnTo>
                    <a:pt x="1047546" y="4677968"/>
                  </a:lnTo>
                  <a:lnTo>
                    <a:pt x="1245031" y="4683125"/>
                  </a:lnTo>
                  <a:lnTo>
                    <a:pt x="1442516" y="4677968"/>
                  </a:lnTo>
                  <a:lnTo>
                    <a:pt x="1623491" y="4672825"/>
                  </a:lnTo>
                  <a:lnTo>
                    <a:pt x="1788083" y="4667681"/>
                  </a:lnTo>
                  <a:lnTo>
                    <a:pt x="1936165" y="4657382"/>
                  </a:lnTo>
                  <a:lnTo>
                    <a:pt x="2166543" y="4631702"/>
                  </a:lnTo>
                  <a:lnTo>
                    <a:pt x="2303703" y="4616259"/>
                  </a:lnTo>
                  <a:lnTo>
                    <a:pt x="2342057" y="4606036"/>
                  </a:lnTo>
                  <a:lnTo>
                    <a:pt x="2380411" y="4590580"/>
                  </a:lnTo>
                  <a:lnTo>
                    <a:pt x="2413304" y="4569980"/>
                  </a:lnTo>
                  <a:lnTo>
                    <a:pt x="2462707" y="4523714"/>
                  </a:lnTo>
                  <a:lnTo>
                    <a:pt x="2479090" y="4487735"/>
                  </a:lnTo>
                  <a:lnTo>
                    <a:pt x="2490139" y="4456912"/>
                  </a:lnTo>
                  <a:lnTo>
                    <a:pt x="2490139" y="4415790"/>
                  </a:lnTo>
                  <a:lnTo>
                    <a:pt x="2490139" y="246634"/>
                  </a:lnTo>
                  <a:lnTo>
                    <a:pt x="2490139" y="205613"/>
                  </a:lnTo>
                  <a:lnTo>
                    <a:pt x="2479090" y="169545"/>
                  </a:lnTo>
                  <a:lnTo>
                    <a:pt x="2446324" y="113030"/>
                  </a:lnTo>
                  <a:lnTo>
                    <a:pt x="2385872" y="77089"/>
                  </a:lnTo>
                  <a:lnTo>
                    <a:pt x="2347518" y="61595"/>
                  </a:lnTo>
                  <a:lnTo>
                    <a:pt x="2303703" y="51308"/>
                  </a:lnTo>
                  <a:lnTo>
                    <a:pt x="2232329" y="41021"/>
                  </a:lnTo>
                  <a:lnTo>
                    <a:pt x="2133523" y="30734"/>
                  </a:lnTo>
                  <a:lnTo>
                    <a:pt x="1864791" y="15367"/>
                  </a:lnTo>
                  <a:lnTo>
                    <a:pt x="1552244" y="5080"/>
                  </a:lnTo>
                  <a:lnTo>
                    <a:pt x="1245031" y="0"/>
                  </a:lnTo>
                  <a:close/>
                </a:path>
              </a:pathLst>
            </a:custGeom>
            <a:ln w="9144">
              <a:solidFill>
                <a:srgbClr val="92A8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5">
              <a:extLst>
                <a:ext uri="{FF2B5EF4-FFF2-40B4-BE49-F238E27FC236}">
                  <a16:creationId xmlns:a16="http://schemas.microsoft.com/office/drawing/2014/main" id="{07AEC545-E992-431A-90ED-210764C560F0}"/>
                </a:ext>
              </a:extLst>
            </p:cNvPr>
            <p:cNvSpPr/>
            <p:nvPr/>
          </p:nvSpPr>
          <p:spPr>
            <a:xfrm>
              <a:off x="528827" y="2092452"/>
              <a:ext cx="2313432" cy="3773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6">
            <a:extLst>
              <a:ext uri="{FF2B5EF4-FFF2-40B4-BE49-F238E27FC236}">
                <a16:creationId xmlns:a16="http://schemas.microsoft.com/office/drawing/2014/main" id="{77BA1A47-6865-493E-B197-705BDCB8D840}"/>
              </a:ext>
            </a:extLst>
          </p:cNvPr>
          <p:cNvGrpSpPr/>
          <p:nvPr/>
        </p:nvGrpSpPr>
        <p:grpSpPr>
          <a:xfrm>
            <a:off x="3728791" y="642258"/>
            <a:ext cx="2849191" cy="5617229"/>
            <a:chOff x="3482466" y="1703958"/>
            <a:chExt cx="2499360" cy="4692650"/>
          </a:xfrm>
        </p:grpSpPr>
        <p:sp>
          <p:nvSpPr>
            <p:cNvPr id="33" name="object 17">
              <a:extLst>
                <a:ext uri="{FF2B5EF4-FFF2-40B4-BE49-F238E27FC236}">
                  <a16:creationId xmlns:a16="http://schemas.microsoft.com/office/drawing/2014/main" id="{6AB71AF2-8FBE-44AC-A4CB-5EC3F8CBAF30}"/>
                </a:ext>
              </a:extLst>
            </p:cNvPr>
            <p:cNvSpPr/>
            <p:nvPr/>
          </p:nvSpPr>
          <p:spPr>
            <a:xfrm>
              <a:off x="3487038" y="1708530"/>
              <a:ext cx="2490470" cy="4683125"/>
            </a:xfrm>
            <a:custGeom>
              <a:avLst/>
              <a:gdLst/>
              <a:ahLst/>
              <a:cxnLst/>
              <a:rect l="l" t="t" r="r" b="b"/>
              <a:pathLst>
                <a:path w="2490470" h="4683125">
                  <a:moveTo>
                    <a:pt x="1244981" y="0"/>
                  </a:moveTo>
                  <a:lnTo>
                    <a:pt x="937768" y="5080"/>
                  </a:lnTo>
                  <a:lnTo>
                    <a:pt x="625221" y="15367"/>
                  </a:lnTo>
                  <a:lnTo>
                    <a:pt x="356488" y="30734"/>
                  </a:lnTo>
                  <a:lnTo>
                    <a:pt x="257683" y="41021"/>
                  </a:lnTo>
                  <a:lnTo>
                    <a:pt x="186436" y="51308"/>
                  </a:lnTo>
                  <a:lnTo>
                    <a:pt x="142494" y="61595"/>
                  </a:lnTo>
                  <a:lnTo>
                    <a:pt x="104139" y="77089"/>
                  </a:lnTo>
                  <a:lnTo>
                    <a:pt x="43814" y="113030"/>
                  </a:lnTo>
                  <a:lnTo>
                    <a:pt x="27305" y="143891"/>
                  </a:lnTo>
                  <a:lnTo>
                    <a:pt x="10922" y="169545"/>
                  </a:lnTo>
                  <a:lnTo>
                    <a:pt x="0" y="205613"/>
                  </a:lnTo>
                  <a:lnTo>
                    <a:pt x="0" y="4456912"/>
                  </a:lnTo>
                  <a:lnTo>
                    <a:pt x="27305" y="4523714"/>
                  </a:lnTo>
                  <a:lnTo>
                    <a:pt x="76708" y="4569980"/>
                  </a:lnTo>
                  <a:lnTo>
                    <a:pt x="109600" y="4590580"/>
                  </a:lnTo>
                  <a:lnTo>
                    <a:pt x="147955" y="4606036"/>
                  </a:lnTo>
                  <a:lnTo>
                    <a:pt x="186436" y="4616259"/>
                  </a:lnTo>
                  <a:lnTo>
                    <a:pt x="553974" y="4657382"/>
                  </a:lnTo>
                  <a:lnTo>
                    <a:pt x="701928" y="4667681"/>
                  </a:lnTo>
                  <a:lnTo>
                    <a:pt x="1244981" y="4683125"/>
                  </a:lnTo>
                  <a:lnTo>
                    <a:pt x="1788033" y="4667681"/>
                  </a:lnTo>
                  <a:lnTo>
                    <a:pt x="1936114" y="4657382"/>
                  </a:lnTo>
                  <a:lnTo>
                    <a:pt x="2074091" y="4642002"/>
                  </a:lnTo>
                  <a:lnTo>
                    <a:pt x="1047496" y="4642002"/>
                  </a:lnTo>
                  <a:lnTo>
                    <a:pt x="866521" y="4636858"/>
                  </a:lnTo>
                  <a:lnTo>
                    <a:pt x="559308" y="4616259"/>
                  </a:lnTo>
                  <a:lnTo>
                    <a:pt x="328930" y="4595736"/>
                  </a:lnTo>
                  <a:lnTo>
                    <a:pt x="197358" y="4575136"/>
                  </a:lnTo>
                  <a:lnTo>
                    <a:pt x="159003" y="4569980"/>
                  </a:lnTo>
                  <a:lnTo>
                    <a:pt x="104139" y="4544314"/>
                  </a:lnTo>
                  <a:lnTo>
                    <a:pt x="60198" y="4503191"/>
                  </a:lnTo>
                  <a:lnTo>
                    <a:pt x="38353" y="4415790"/>
                  </a:lnTo>
                  <a:lnTo>
                    <a:pt x="38353" y="246634"/>
                  </a:lnTo>
                  <a:lnTo>
                    <a:pt x="49275" y="184912"/>
                  </a:lnTo>
                  <a:lnTo>
                    <a:pt x="76708" y="138811"/>
                  </a:lnTo>
                  <a:lnTo>
                    <a:pt x="126111" y="107823"/>
                  </a:lnTo>
                  <a:lnTo>
                    <a:pt x="197358" y="87376"/>
                  </a:lnTo>
                  <a:lnTo>
                    <a:pt x="263144" y="82169"/>
                  </a:lnTo>
                  <a:lnTo>
                    <a:pt x="361950" y="71882"/>
                  </a:lnTo>
                  <a:lnTo>
                    <a:pt x="630682" y="56388"/>
                  </a:lnTo>
                  <a:lnTo>
                    <a:pt x="943356" y="46228"/>
                  </a:lnTo>
                  <a:lnTo>
                    <a:pt x="1244981" y="41021"/>
                  </a:lnTo>
                  <a:lnTo>
                    <a:pt x="2232279" y="41021"/>
                  </a:lnTo>
                  <a:lnTo>
                    <a:pt x="2133473" y="30734"/>
                  </a:lnTo>
                  <a:lnTo>
                    <a:pt x="1864740" y="15367"/>
                  </a:lnTo>
                  <a:lnTo>
                    <a:pt x="1552194" y="5080"/>
                  </a:lnTo>
                  <a:lnTo>
                    <a:pt x="1244981" y="0"/>
                  </a:lnTo>
                  <a:close/>
                </a:path>
                <a:path w="2490470" h="4683125">
                  <a:moveTo>
                    <a:pt x="2232279" y="41021"/>
                  </a:moveTo>
                  <a:lnTo>
                    <a:pt x="1244981" y="41021"/>
                  </a:lnTo>
                  <a:lnTo>
                    <a:pt x="1546606" y="46228"/>
                  </a:lnTo>
                  <a:lnTo>
                    <a:pt x="1859280" y="56388"/>
                  </a:lnTo>
                  <a:lnTo>
                    <a:pt x="2128139" y="71882"/>
                  </a:lnTo>
                  <a:lnTo>
                    <a:pt x="2226818" y="82169"/>
                  </a:lnTo>
                  <a:lnTo>
                    <a:pt x="2292604" y="87376"/>
                  </a:lnTo>
                  <a:lnTo>
                    <a:pt x="2330958" y="97536"/>
                  </a:lnTo>
                  <a:lnTo>
                    <a:pt x="2391410" y="123317"/>
                  </a:lnTo>
                  <a:lnTo>
                    <a:pt x="2429764" y="159258"/>
                  </a:lnTo>
                  <a:lnTo>
                    <a:pt x="2446274" y="210693"/>
                  </a:lnTo>
                  <a:lnTo>
                    <a:pt x="2451735" y="246634"/>
                  </a:lnTo>
                  <a:lnTo>
                    <a:pt x="2451735" y="4415790"/>
                  </a:lnTo>
                  <a:lnTo>
                    <a:pt x="2440686" y="4477435"/>
                  </a:lnTo>
                  <a:lnTo>
                    <a:pt x="2413254" y="4523714"/>
                  </a:lnTo>
                  <a:lnTo>
                    <a:pt x="2363851" y="4554613"/>
                  </a:lnTo>
                  <a:lnTo>
                    <a:pt x="2330958" y="4569980"/>
                  </a:lnTo>
                  <a:lnTo>
                    <a:pt x="2292604" y="4575136"/>
                  </a:lnTo>
                  <a:lnTo>
                    <a:pt x="2161032" y="4595736"/>
                  </a:lnTo>
                  <a:lnTo>
                    <a:pt x="1930653" y="4616259"/>
                  </a:lnTo>
                  <a:lnTo>
                    <a:pt x="1623440" y="4636858"/>
                  </a:lnTo>
                  <a:lnTo>
                    <a:pt x="1442465" y="4642002"/>
                  </a:lnTo>
                  <a:lnTo>
                    <a:pt x="2074091" y="4642002"/>
                  </a:lnTo>
                  <a:lnTo>
                    <a:pt x="2303653" y="4616259"/>
                  </a:lnTo>
                  <a:lnTo>
                    <a:pt x="2342007" y="4606036"/>
                  </a:lnTo>
                  <a:lnTo>
                    <a:pt x="2380361" y="4590580"/>
                  </a:lnTo>
                  <a:lnTo>
                    <a:pt x="2413254" y="4569980"/>
                  </a:lnTo>
                  <a:lnTo>
                    <a:pt x="2462657" y="4523714"/>
                  </a:lnTo>
                  <a:lnTo>
                    <a:pt x="2479040" y="4487735"/>
                  </a:lnTo>
                  <a:lnTo>
                    <a:pt x="2490089" y="4456912"/>
                  </a:lnTo>
                  <a:lnTo>
                    <a:pt x="2490089" y="205613"/>
                  </a:lnTo>
                  <a:lnTo>
                    <a:pt x="2468118" y="143891"/>
                  </a:lnTo>
                  <a:lnTo>
                    <a:pt x="2418715" y="92456"/>
                  </a:lnTo>
                  <a:lnTo>
                    <a:pt x="2347468" y="61595"/>
                  </a:lnTo>
                  <a:lnTo>
                    <a:pt x="2303653" y="51308"/>
                  </a:lnTo>
                  <a:lnTo>
                    <a:pt x="2232279" y="41021"/>
                  </a:lnTo>
                  <a:close/>
                </a:path>
                <a:path w="2490470" h="4683125">
                  <a:moveTo>
                    <a:pt x="1244981" y="46228"/>
                  </a:moveTo>
                  <a:lnTo>
                    <a:pt x="943356" y="51308"/>
                  </a:lnTo>
                  <a:lnTo>
                    <a:pt x="630682" y="61595"/>
                  </a:lnTo>
                  <a:lnTo>
                    <a:pt x="263144" y="82169"/>
                  </a:lnTo>
                  <a:lnTo>
                    <a:pt x="197358" y="92456"/>
                  </a:lnTo>
                  <a:lnTo>
                    <a:pt x="159003" y="102743"/>
                  </a:lnTo>
                  <a:lnTo>
                    <a:pt x="104139" y="128524"/>
                  </a:lnTo>
                  <a:lnTo>
                    <a:pt x="65786" y="164465"/>
                  </a:lnTo>
                  <a:lnTo>
                    <a:pt x="43814" y="215900"/>
                  </a:lnTo>
                  <a:lnTo>
                    <a:pt x="43814" y="4446612"/>
                  </a:lnTo>
                  <a:lnTo>
                    <a:pt x="65786" y="4498035"/>
                  </a:lnTo>
                  <a:lnTo>
                    <a:pt x="104139" y="4539157"/>
                  </a:lnTo>
                  <a:lnTo>
                    <a:pt x="197358" y="4575136"/>
                  </a:lnTo>
                  <a:lnTo>
                    <a:pt x="328930" y="4590580"/>
                  </a:lnTo>
                  <a:lnTo>
                    <a:pt x="559308" y="4611103"/>
                  </a:lnTo>
                  <a:lnTo>
                    <a:pt x="866521" y="4631702"/>
                  </a:lnTo>
                  <a:lnTo>
                    <a:pt x="1047496" y="4636858"/>
                  </a:lnTo>
                  <a:lnTo>
                    <a:pt x="1442465" y="4636858"/>
                  </a:lnTo>
                  <a:lnTo>
                    <a:pt x="1623440" y="4631702"/>
                  </a:lnTo>
                  <a:lnTo>
                    <a:pt x="1930653" y="4611103"/>
                  </a:lnTo>
                  <a:lnTo>
                    <a:pt x="2161032" y="4590580"/>
                  </a:lnTo>
                  <a:lnTo>
                    <a:pt x="2292604" y="4575136"/>
                  </a:lnTo>
                  <a:lnTo>
                    <a:pt x="2330958" y="4564837"/>
                  </a:lnTo>
                  <a:lnTo>
                    <a:pt x="2385822" y="4539157"/>
                  </a:lnTo>
                  <a:lnTo>
                    <a:pt x="2424176" y="4498035"/>
                  </a:lnTo>
                  <a:lnTo>
                    <a:pt x="2446274" y="4446612"/>
                  </a:lnTo>
                  <a:lnTo>
                    <a:pt x="2446274" y="4153611"/>
                  </a:lnTo>
                  <a:lnTo>
                    <a:pt x="115062" y="4153611"/>
                  </a:lnTo>
                  <a:lnTo>
                    <a:pt x="115062" y="400939"/>
                  </a:lnTo>
                  <a:lnTo>
                    <a:pt x="120650" y="395732"/>
                  </a:lnTo>
                  <a:lnTo>
                    <a:pt x="2446274" y="395732"/>
                  </a:lnTo>
                  <a:lnTo>
                    <a:pt x="2446274" y="272288"/>
                  </a:lnTo>
                  <a:lnTo>
                    <a:pt x="1244981" y="272288"/>
                  </a:lnTo>
                  <a:lnTo>
                    <a:pt x="1223010" y="267335"/>
                  </a:lnTo>
                  <a:lnTo>
                    <a:pt x="1206500" y="256921"/>
                  </a:lnTo>
                  <a:lnTo>
                    <a:pt x="1199273" y="246634"/>
                  </a:lnTo>
                  <a:lnTo>
                    <a:pt x="394843" y="246634"/>
                  </a:lnTo>
                  <a:lnTo>
                    <a:pt x="383794" y="241554"/>
                  </a:lnTo>
                  <a:lnTo>
                    <a:pt x="378333" y="231267"/>
                  </a:lnTo>
                  <a:lnTo>
                    <a:pt x="378333" y="210693"/>
                  </a:lnTo>
                  <a:lnTo>
                    <a:pt x="383794" y="200406"/>
                  </a:lnTo>
                  <a:lnTo>
                    <a:pt x="394843" y="195199"/>
                  </a:lnTo>
                  <a:lnTo>
                    <a:pt x="1199332" y="195199"/>
                  </a:lnTo>
                  <a:lnTo>
                    <a:pt x="1206500" y="184912"/>
                  </a:lnTo>
                  <a:lnTo>
                    <a:pt x="1223010" y="174752"/>
                  </a:lnTo>
                  <a:lnTo>
                    <a:pt x="1244981" y="169545"/>
                  </a:lnTo>
                  <a:lnTo>
                    <a:pt x="2426921" y="169545"/>
                  </a:lnTo>
                  <a:lnTo>
                    <a:pt x="2424176" y="164465"/>
                  </a:lnTo>
                  <a:lnTo>
                    <a:pt x="2385822" y="128524"/>
                  </a:lnTo>
                  <a:lnTo>
                    <a:pt x="2330958" y="102743"/>
                  </a:lnTo>
                  <a:lnTo>
                    <a:pt x="2292604" y="92456"/>
                  </a:lnTo>
                  <a:lnTo>
                    <a:pt x="2226818" y="82169"/>
                  </a:lnTo>
                  <a:lnTo>
                    <a:pt x="1859280" y="61595"/>
                  </a:lnTo>
                  <a:lnTo>
                    <a:pt x="1546606" y="51308"/>
                  </a:lnTo>
                  <a:lnTo>
                    <a:pt x="1244981" y="46228"/>
                  </a:lnTo>
                  <a:close/>
                </a:path>
                <a:path w="2490470" h="4683125">
                  <a:moveTo>
                    <a:pt x="2446274" y="395732"/>
                  </a:moveTo>
                  <a:lnTo>
                    <a:pt x="2374900" y="395732"/>
                  </a:lnTo>
                  <a:lnTo>
                    <a:pt x="2380361" y="400939"/>
                  </a:lnTo>
                  <a:lnTo>
                    <a:pt x="2380361" y="4153611"/>
                  </a:lnTo>
                  <a:lnTo>
                    <a:pt x="2446274" y="4153611"/>
                  </a:lnTo>
                  <a:lnTo>
                    <a:pt x="2446274" y="395732"/>
                  </a:lnTo>
                  <a:close/>
                </a:path>
                <a:path w="2490470" h="4683125">
                  <a:moveTo>
                    <a:pt x="2426921" y="169545"/>
                  </a:moveTo>
                  <a:lnTo>
                    <a:pt x="1244981" y="169545"/>
                  </a:lnTo>
                  <a:lnTo>
                    <a:pt x="1266952" y="174752"/>
                  </a:lnTo>
                  <a:lnTo>
                    <a:pt x="1283462" y="184912"/>
                  </a:lnTo>
                  <a:lnTo>
                    <a:pt x="1294384" y="200406"/>
                  </a:lnTo>
                  <a:lnTo>
                    <a:pt x="1299845" y="220980"/>
                  </a:lnTo>
                  <a:lnTo>
                    <a:pt x="1294384" y="241554"/>
                  </a:lnTo>
                  <a:lnTo>
                    <a:pt x="1283462" y="256921"/>
                  </a:lnTo>
                  <a:lnTo>
                    <a:pt x="1266952" y="267335"/>
                  </a:lnTo>
                  <a:lnTo>
                    <a:pt x="1244981" y="272288"/>
                  </a:lnTo>
                  <a:lnTo>
                    <a:pt x="2446274" y="272288"/>
                  </a:lnTo>
                  <a:lnTo>
                    <a:pt x="2446274" y="215900"/>
                  </a:lnTo>
                  <a:lnTo>
                    <a:pt x="2435225" y="184912"/>
                  </a:lnTo>
                  <a:lnTo>
                    <a:pt x="2426921" y="169545"/>
                  </a:lnTo>
                  <a:close/>
                </a:path>
                <a:path w="2490470" h="4683125">
                  <a:moveTo>
                    <a:pt x="1199332" y="195199"/>
                  </a:moveTo>
                  <a:lnTo>
                    <a:pt x="416813" y="195199"/>
                  </a:lnTo>
                  <a:lnTo>
                    <a:pt x="427736" y="200406"/>
                  </a:lnTo>
                  <a:lnTo>
                    <a:pt x="433197" y="210693"/>
                  </a:lnTo>
                  <a:lnTo>
                    <a:pt x="433197" y="231267"/>
                  </a:lnTo>
                  <a:lnTo>
                    <a:pt x="427736" y="241554"/>
                  </a:lnTo>
                  <a:lnTo>
                    <a:pt x="416813" y="246634"/>
                  </a:lnTo>
                  <a:lnTo>
                    <a:pt x="1199273" y="246634"/>
                  </a:lnTo>
                  <a:lnTo>
                    <a:pt x="1195705" y="241554"/>
                  </a:lnTo>
                  <a:lnTo>
                    <a:pt x="1190116" y="220980"/>
                  </a:lnTo>
                  <a:lnTo>
                    <a:pt x="1195705" y="200406"/>
                  </a:lnTo>
                  <a:lnTo>
                    <a:pt x="1199332" y="195199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8">
              <a:extLst>
                <a:ext uri="{FF2B5EF4-FFF2-40B4-BE49-F238E27FC236}">
                  <a16:creationId xmlns:a16="http://schemas.microsoft.com/office/drawing/2014/main" id="{728A4CDD-7E88-4F8D-9FB7-8565C1B73ECF}"/>
                </a:ext>
              </a:extLst>
            </p:cNvPr>
            <p:cNvSpPr/>
            <p:nvPr/>
          </p:nvSpPr>
          <p:spPr>
            <a:xfrm>
              <a:off x="3865371" y="1903729"/>
              <a:ext cx="55244" cy="51435"/>
            </a:xfrm>
            <a:custGeom>
              <a:avLst/>
              <a:gdLst/>
              <a:ahLst/>
              <a:cxnLst/>
              <a:rect l="l" t="t" r="r" b="b"/>
              <a:pathLst>
                <a:path w="55245" h="51435">
                  <a:moveTo>
                    <a:pt x="38480" y="0"/>
                  </a:moveTo>
                  <a:lnTo>
                    <a:pt x="49402" y="5207"/>
                  </a:lnTo>
                  <a:lnTo>
                    <a:pt x="54863" y="15494"/>
                  </a:lnTo>
                  <a:lnTo>
                    <a:pt x="54863" y="25781"/>
                  </a:lnTo>
                  <a:lnTo>
                    <a:pt x="54863" y="36068"/>
                  </a:lnTo>
                  <a:lnTo>
                    <a:pt x="49402" y="46355"/>
                  </a:lnTo>
                  <a:lnTo>
                    <a:pt x="38480" y="51435"/>
                  </a:lnTo>
                  <a:lnTo>
                    <a:pt x="16510" y="51435"/>
                  </a:lnTo>
                  <a:lnTo>
                    <a:pt x="5461" y="46355"/>
                  </a:lnTo>
                  <a:lnTo>
                    <a:pt x="0" y="36068"/>
                  </a:lnTo>
                  <a:lnTo>
                    <a:pt x="0" y="25781"/>
                  </a:lnTo>
                  <a:lnTo>
                    <a:pt x="0" y="15494"/>
                  </a:lnTo>
                  <a:lnTo>
                    <a:pt x="5461" y="5207"/>
                  </a:lnTo>
                  <a:lnTo>
                    <a:pt x="16510" y="0"/>
                  </a:lnTo>
                  <a:lnTo>
                    <a:pt x="38480" y="0"/>
                  </a:lnTo>
                  <a:close/>
                </a:path>
              </a:pathLst>
            </a:custGeom>
            <a:ln w="9144">
              <a:solidFill>
                <a:srgbClr val="92A8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9">
              <a:extLst>
                <a:ext uri="{FF2B5EF4-FFF2-40B4-BE49-F238E27FC236}">
                  <a16:creationId xmlns:a16="http://schemas.microsoft.com/office/drawing/2014/main" id="{9E45F47E-AA0B-4432-8EF2-A377A5D11DB4}"/>
                </a:ext>
              </a:extLst>
            </p:cNvPr>
            <p:cNvSpPr/>
            <p:nvPr/>
          </p:nvSpPr>
          <p:spPr>
            <a:xfrm>
              <a:off x="4672583" y="1873503"/>
              <a:ext cx="118872" cy="1118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0">
              <a:extLst>
                <a:ext uri="{FF2B5EF4-FFF2-40B4-BE49-F238E27FC236}">
                  <a16:creationId xmlns:a16="http://schemas.microsoft.com/office/drawing/2014/main" id="{173C87C7-C3CE-476B-ABF3-8AA4C9CE267C}"/>
                </a:ext>
              </a:extLst>
            </p:cNvPr>
            <p:cNvSpPr/>
            <p:nvPr/>
          </p:nvSpPr>
          <p:spPr>
            <a:xfrm>
              <a:off x="3487038" y="1708530"/>
              <a:ext cx="2490470" cy="4683125"/>
            </a:xfrm>
            <a:custGeom>
              <a:avLst/>
              <a:gdLst/>
              <a:ahLst/>
              <a:cxnLst/>
              <a:rect l="l" t="t" r="r" b="b"/>
              <a:pathLst>
                <a:path w="2490470" h="4683125">
                  <a:moveTo>
                    <a:pt x="2374900" y="395732"/>
                  </a:moveTo>
                  <a:lnTo>
                    <a:pt x="2380361" y="400939"/>
                  </a:lnTo>
                  <a:lnTo>
                    <a:pt x="2380361" y="4153611"/>
                  </a:lnTo>
                  <a:lnTo>
                    <a:pt x="115062" y="4153611"/>
                  </a:lnTo>
                  <a:lnTo>
                    <a:pt x="115062" y="400939"/>
                  </a:lnTo>
                  <a:lnTo>
                    <a:pt x="120650" y="395732"/>
                  </a:lnTo>
                  <a:lnTo>
                    <a:pt x="2374900" y="395732"/>
                  </a:lnTo>
                  <a:close/>
                </a:path>
                <a:path w="2490470" h="4683125">
                  <a:moveTo>
                    <a:pt x="1244981" y="41021"/>
                  </a:moveTo>
                  <a:lnTo>
                    <a:pt x="1546606" y="46228"/>
                  </a:lnTo>
                  <a:lnTo>
                    <a:pt x="1859280" y="56388"/>
                  </a:lnTo>
                  <a:lnTo>
                    <a:pt x="2128139" y="71882"/>
                  </a:lnTo>
                  <a:lnTo>
                    <a:pt x="2226818" y="82169"/>
                  </a:lnTo>
                  <a:lnTo>
                    <a:pt x="2128139" y="77089"/>
                  </a:lnTo>
                  <a:lnTo>
                    <a:pt x="1859280" y="61595"/>
                  </a:lnTo>
                  <a:lnTo>
                    <a:pt x="1546606" y="51308"/>
                  </a:lnTo>
                  <a:lnTo>
                    <a:pt x="1244981" y="46228"/>
                  </a:lnTo>
                  <a:lnTo>
                    <a:pt x="943356" y="51308"/>
                  </a:lnTo>
                  <a:lnTo>
                    <a:pt x="630682" y="61595"/>
                  </a:lnTo>
                  <a:lnTo>
                    <a:pt x="361950" y="77089"/>
                  </a:lnTo>
                  <a:lnTo>
                    <a:pt x="263144" y="82169"/>
                  </a:lnTo>
                  <a:lnTo>
                    <a:pt x="197358" y="92456"/>
                  </a:lnTo>
                  <a:lnTo>
                    <a:pt x="159003" y="102743"/>
                  </a:lnTo>
                  <a:lnTo>
                    <a:pt x="104139" y="128524"/>
                  </a:lnTo>
                  <a:lnTo>
                    <a:pt x="65786" y="164465"/>
                  </a:lnTo>
                  <a:lnTo>
                    <a:pt x="43814" y="215900"/>
                  </a:lnTo>
                  <a:lnTo>
                    <a:pt x="43814" y="246634"/>
                  </a:lnTo>
                  <a:lnTo>
                    <a:pt x="43814" y="4415790"/>
                  </a:lnTo>
                  <a:lnTo>
                    <a:pt x="43814" y="4446612"/>
                  </a:lnTo>
                  <a:lnTo>
                    <a:pt x="38353" y="4415790"/>
                  </a:lnTo>
                  <a:lnTo>
                    <a:pt x="38353" y="246634"/>
                  </a:lnTo>
                  <a:lnTo>
                    <a:pt x="49275" y="184912"/>
                  </a:lnTo>
                  <a:lnTo>
                    <a:pt x="76708" y="138811"/>
                  </a:lnTo>
                  <a:lnTo>
                    <a:pt x="126111" y="107823"/>
                  </a:lnTo>
                  <a:lnTo>
                    <a:pt x="197358" y="87376"/>
                  </a:lnTo>
                  <a:lnTo>
                    <a:pt x="263144" y="82169"/>
                  </a:lnTo>
                  <a:lnTo>
                    <a:pt x="361950" y="71882"/>
                  </a:lnTo>
                  <a:lnTo>
                    <a:pt x="630682" y="56388"/>
                  </a:lnTo>
                  <a:lnTo>
                    <a:pt x="943356" y="46228"/>
                  </a:lnTo>
                  <a:lnTo>
                    <a:pt x="1244981" y="41021"/>
                  </a:lnTo>
                  <a:close/>
                </a:path>
                <a:path w="2490470" h="4683125">
                  <a:moveTo>
                    <a:pt x="2226818" y="82169"/>
                  </a:moveTo>
                  <a:lnTo>
                    <a:pt x="2292604" y="87376"/>
                  </a:lnTo>
                  <a:lnTo>
                    <a:pt x="2330958" y="97536"/>
                  </a:lnTo>
                  <a:lnTo>
                    <a:pt x="2391410" y="123317"/>
                  </a:lnTo>
                  <a:lnTo>
                    <a:pt x="2429764" y="159258"/>
                  </a:lnTo>
                  <a:lnTo>
                    <a:pt x="2446274" y="210693"/>
                  </a:lnTo>
                  <a:lnTo>
                    <a:pt x="2451735" y="246634"/>
                  </a:lnTo>
                  <a:lnTo>
                    <a:pt x="2451735" y="4415790"/>
                  </a:lnTo>
                  <a:lnTo>
                    <a:pt x="2440686" y="4477435"/>
                  </a:lnTo>
                  <a:lnTo>
                    <a:pt x="2413254" y="4523714"/>
                  </a:lnTo>
                  <a:lnTo>
                    <a:pt x="2363851" y="4554613"/>
                  </a:lnTo>
                  <a:lnTo>
                    <a:pt x="2330958" y="4569980"/>
                  </a:lnTo>
                  <a:lnTo>
                    <a:pt x="2292604" y="4575136"/>
                  </a:lnTo>
                  <a:lnTo>
                    <a:pt x="2161032" y="4595736"/>
                  </a:lnTo>
                  <a:lnTo>
                    <a:pt x="1930653" y="4616259"/>
                  </a:lnTo>
                  <a:lnTo>
                    <a:pt x="1788033" y="4626559"/>
                  </a:lnTo>
                  <a:lnTo>
                    <a:pt x="1623440" y="4636858"/>
                  </a:lnTo>
                  <a:lnTo>
                    <a:pt x="1442465" y="4642002"/>
                  </a:lnTo>
                  <a:lnTo>
                    <a:pt x="1047496" y="4642002"/>
                  </a:lnTo>
                  <a:lnTo>
                    <a:pt x="866521" y="4636858"/>
                  </a:lnTo>
                  <a:lnTo>
                    <a:pt x="701928" y="4626559"/>
                  </a:lnTo>
                  <a:lnTo>
                    <a:pt x="559308" y="4616259"/>
                  </a:lnTo>
                  <a:lnTo>
                    <a:pt x="328930" y="4595736"/>
                  </a:lnTo>
                  <a:lnTo>
                    <a:pt x="197358" y="4575136"/>
                  </a:lnTo>
                  <a:lnTo>
                    <a:pt x="159003" y="4569980"/>
                  </a:lnTo>
                  <a:lnTo>
                    <a:pt x="104139" y="4544314"/>
                  </a:lnTo>
                  <a:lnTo>
                    <a:pt x="60198" y="4503191"/>
                  </a:lnTo>
                  <a:lnTo>
                    <a:pt x="43814" y="4446612"/>
                  </a:lnTo>
                  <a:lnTo>
                    <a:pt x="65786" y="4498035"/>
                  </a:lnTo>
                  <a:lnTo>
                    <a:pt x="104139" y="4539157"/>
                  </a:lnTo>
                  <a:lnTo>
                    <a:pt x="164464" y="4564837"/>
                  </a:lnTo>
                  <a:lnTo>
                    <a:pt x="197358" y="4575136"/>
                  </a:lnTo>
                  <a:lnTo>
                    <a:pt x="328930" y="4590580"/>
                  </a:lnTo>
                  <a:lnTo>
                    <a:pt x="559308" y="4611103"/>
                  </a:lnTo>
                  <a:lnTo>
                    <a:pt x="701928" y="4621403"/>
                  </a:lnTo>
                  <a:lnTo>
                    <a:pt x="866521" y="4631702"/>
                  </a:lnTo>
                  <a:lnTo>
                    <a:pt x="1047496" y="4636858"/>
                  </a:lnTo>
                  <a:lnTo>
                    <a:pt x="1442465" y="4636858"/>
                  </a:lnTo>
                  <a:lnTo>
                    <a:pt x="1623440" y="4631702"/>
                  </a:lnTo>
                  <a:lnTo>
                    <a:pt x="1788033" y="4621403"/>
                  </a:lnTo>
                  <a:lnTo>
                    <a:pt x="1930653" y="4611103"/>
                  </a:lnTo>
                  <a:lnTo>
                    <a:pt x="2161032" y="4590580"/>
                  </a:lnTo>
                  <a:lnTo>
                    <a:pt x="2292604" y="4575136"/>
                  </a:lnTo>
                  <a:lnTo>
                    <a:pt x="2330958" y="4564837"/>
                  </a:lnTo>
                  <a:lnTo>
                    <a:pt x="2385822" y="4539157"/>
                  </a:lnTo>
                  <a:lnTo>
                    <a:pt x="2424176" y="4498035"/>
                  </a:lnTo>
                  <a:lnTo>
                    <a:pt x="2446274" y="4446612"/>
                  </a:lnTo>
                  <a:lnTo>
                    <a:pt x="2446274" y="4415790"/>
                  </a:lnTo>
                  <a:lnTo>
                    <a:pt x="2446274" y="246634"/>
                  </a:lnTo>
                  <a:lnTo>
                    <a:pt x="2446274" y="215900"/>
                  </a:lnTo>
                  <a:lnTo>
                    <a:pt x="2435225" y="184912"/>
                  </a:lnTo>
                  <a:lnTo>
                    <a:pt x="2407793" y="143891"/>
                  </a:lnTo>
                  <a:lnTo>
                    <a:pt x="2358516" y="113030"/>
                  </a:lnTo>
                  <a:lnTo>
                    <a:pt x="2292604" y="92456"/>
                  </a:lnTo>
                  <a:lnTo>
                    <a:pt x="2226818" y="82169"/>
                  </a:lnTo>
                  <a:close/>
                </a:path>
                <a:path w="2490470" h="4683125">
                  <a:moveTo>
                    <a:pt x="1244981" y="0"/>
                  </a:moveTo>
                  <a:lnTo>
                    <a:pt x="937768" y="5080"/>
                  </a:lnTo>
                  <a:lnTo>
                    <a:pt x="625221" y="15367"/>
                  </a:lnTo>
                  <a:lnTo>
                    <a:pt x="356488" y="30734"/>
                  </a:lnTo>
                  <a:lnTo>
                    <a:pt x="257683" y="41021"/>
                  </a:lnTo>
                  <a:lnTo>
                    <a:pt x="186436" y="51308"/>
                  </a:lnTo>
                  <a:lnTo>
                    <a:pt x="142494" y="61595"/>
                  </a:lnTo>
                  <a:lnTo>
                    <a:pt x="104139" y="77089"/>
                  </a:lnTo>
                  <a:lnTo>
                    <a:pt x="43814" y="113030"/>
                  </a:lnTo>
                  <a:lnTo>
                    <a:pt x="27305" y="143891"/>
                  </a:lnTo>
                  <a:lnTo>
                    <a:pt x="10922" y="169545"/>
                  </a:lnTo>
                  <a:lnTo>
                    <a:pt x="0" y="205613"/>
                  </a:lnTo>
                  <a:lnTo>
                    <a:pt x="0" y="246634"/>
                  </a:lnTo>
                  <a:lnTo>
                    <a:pt x="0" y="4415790"/>
                  </a:lnTo>
                  <a:lnTo>
                    <a:pt x="0" y="4456912"/>
                  </a:lnTo>
                  <a:lnTo>
                    <a:pt x="10922" y="4487735"/>
                  </a:lnTo>
                  <a:lnTo>
                    <a:pt x="27305" y="4523714"/>
                  </a:lnTo>
                  <a:lnTo>
                    <a:pt x="76708" y="4569980"/>
                  </a:lnTo>
                  <a:lnTo>
                    <a:pt x="109600" y="4590580"/>
                  </a:lnTo>
                  <a:lnTo>
                    <a:pt x="147955" y="4606036"/>
                  </a:lnTo>
                  <a:lnTo>
                    <a:pt x="186436" y="4616259"/>
                  </a:lnTo>
                  <a:lnTo>
                    <a:pt x="323596" y="4631702"/>
                  </a:lnTo>
                  <a:lnTo>
                    <a:pt x="553974" y="4657382"/>
                  </a:lnTo>
                  <a:lnTo>
                    <a:pt x="701928" y="4667681"/>
                  </a:lnTo>
                  <a:lnTo>
                    <a:pt x="866521" y="4672825"/>
                  </a:lnTo>
                  <a:lnTo>
                    <a:pt x="1047496" y="4677968"/>
                  </a:lnTo>
                  <a:lnTo>
                    <a:pt x="1244981" y="4683125"/>
                  </a:lnTo>
                  <a:lnTo>
                    <a:pt x="1442465" y="4677968"/>
                  </a:lnTo>
                  <a:lnTo>
                    <a:pt x="1623440" y="4672825"/>
                  </a:lnTo>
                  <a:lnTo>
                    <a:pt x="1788033" y="4667681"/>
                  </a:lnTo>
                  <a:lnTo>
                    <a:pt x="1936114" y="4657382"/>
                  </a:lnTo>
                  <a:lnTo>
                    <a:pt x="2166493" y="4631702"/>
                  </a:lnTo>
                  <a:lnTo>
                    <a:pt x="2303653" y="4616259"/>
                  </a:lnTo>
                  <a:lnTo>
                    <a:pt x="2342007" y="4606036"/>
                  </a:lnTo>
                  <a:lnTo>
                    <a:pt x="2380361" y="4590580"/>
                  </a:lnTo>
                  <a:lnTo>
                    <a:pt x="2413254" y="4569980"/>
                  </a:lnTo>
                  <a:lnTo>
                    <a:pt x="2462657" y="4523714"/>
                  </a:lnTo>
                  <a:lnTo>
                    <a:pt x="2479040" y="4487735"/>
                  </a:lnTo>
                  <a:lnTo>
                    <a:pt x="2490089" y="4456912"/>
                  </a:lnTo>
                  <a:lnTo>
                    <a:pt x="2490089" y="4415790"/>
                  </a:lnTo>
                  <a:lnTo>
                    <a:pt x="2490089" y="246634"/>
                  </a:lnTo>
                  <a:lnTo>
                    <a:pt x="2490089" y="205613"/>
                  </a:lnTo>
                  <a:lnTo>
                    <a:pt x="2479040" y="169545"/>
                  </a:lnTo>
                  <a:lnTo>
                    <a:pt x="2446274" y="113030"/>
                  </a:lnTo>
                  <a:lnTo>
                    <a:pt x="2385822" y="77089"/>
                  </a:lnTo>
                  <a:lnTo>
                    <a:pt x="2347468" y="61595"/>
                  </a:lnTo>
                  <a:lnTo>
                    <a:pt x="2303653" y="51308"/>
                  </a:lnTo>
                  <a:lnTo>
                    <a:pt x="2232279" y="41021"/>
                  </a:lnTo>
                  <a:lnTo>
                    <a:pt x="2133473" y="30734"/>
                  </a:lnTo>
                  <a:lnTo>
                    <a:pt x="1864740" y="15367"/>
                  </a:lnTo>
                  <a:lnTo>
                    <a:pt x="1552194" y="5080"/>
                  </a:lnTo>
                  <a:lnTo>
                    <a:pt x="1244981" y="0"/>
                  </a:lnTo>
                  <a:close/>
                </a:path>
              </a:pathLst>
            </a:custGeom>
            <a:ln w="9144">
              <a:solidFill>
                <a:srgbClr val="92A8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1">
              <a:extLst>
                <a:ext uri="{FF2B5EF4-FFF2-40B4-BE49-F238E27FC236}">
                  <a16:creationId xmlns:a16="http://schemas.microsoft.com/office/drawing/2014/main" id="{07B968D1-E03B-4D2C-A937-6001EEEBB1AE}"/>
                </a:ext>
              </a:extLst>
            </p:cNvPr>
            <p:cNvSpPr/>
            <p:nvPr/>
          </p:nvSpPr>
          <p:spPr>
            <a:xfrm>
              <a:off x="3621023" y="2092452"/>
              <a:ext cx="2231135" cy="3773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Titre 29">
            <a:extLst>
              <a:ext uri="{FF2B5EF4-FFF2-40B4-BE49-F238E27FC236}">
                <a16:creationId xmlns:a16="http://schemas.microsoft.com/office/drawing/2014/main" id="{1143A439-1432-4BE1-8713-089F71579216}"/>
              </a:ext>
            </a:extLst>
          </p:cNvPr>
          <p:cNvSpPr txBox="1">
            <a:spLocks/>
          </p:cNvSpPr>
          <p:nvPr/>
        </p:nvSpPr>
        <p:spPr>
          <a:xfrm>
            <a:off x="55891" y="54036"/>
            <a:ext cx="5429757" cy="36933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kern="0" dirty="0">
                <a:solidFill>
                  <a:sysClr val="windowText" lastClr="000000"/>
                </a:solidFill>
              </a:rPr>
              <a:t>Les interfaces de l'application</a:t>
            </a:r>
            <a:endParaRPr lang="ar-TN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5D7439C3-40F4-4732-9EA2-0CC5E31FE69C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7" b="3554"/>
          <a:stretch/>
        </p:blipFill>
        <p:spPr bwMode="auto">
          <a:xfrm>
            <a:off x="826735" y="1107296"/>
            <a:ext cx="2627858" cy="4507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430A7C1C-092B-4866-95D2-E836BF34504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79" y="1107296"/>
            <a:ext cx="2602525" cy="4526078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48A8FCA-2AE8-4681-93F9-8CF56F24D9D2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5" b="3807"/>
          <a:stretch/>
        </p:blipFill>
        <p:spPr bwMode="auto">
          <a:xfrm>
            <a:off x="6861292" y="1107296"/>
            <a:ext cx="2548179" cy="45260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834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899915"/>
            <a:ext cx="4700270" cy="270383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950">
              <a:latin typeface="Times New Roman"/>
              <a:cs typeface="Times New Roman"/>
            </a:endParaRPr>
          </a:p>
          <a:p>
            <a:pPr marR="451484" algn="ctr">
              <a:lnSpc>
                <a:spcPct val="100000"/>
              </a:lnSpc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sz="16000" b="1" spc="-5" dirty="0">
                <a:solidFill>
                  <a:srgbClr val="3E5278"/>
                </a:solidFill>
                <a:latin typeface="Arial"/>
                <a:cs typeface="Arial"/>
              </a:rPr>
              <a:t>6</a:t>
            </a:r>
            <a:endParaRPr sz="1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4584" y="5497067"/>
            <a:ext cx="1155700" cy="283845"/>
          </a:xfrm>
          <a:custGeom>
            <a:avLst/>
            <a:gdLst/>
            <a:ahLst/>
            <a:cxnLst/>
            <a:rect l="l" t="t" r="r" b="b"/>
            <a:pathLst>
              <a:path w="1155700" h="283845">
                <a:moveTo>
                  <a:pt x="1155192" y="0"/>
                </a:moveTo>
                <a:lnTo>
                  <a:pt x="0" y="0"/>
                </a:lnTo>
                <a:lnTo>
                  <a:pt x="6858" y="13716"/>
                </a:lnTo>
                <a:lnTo>
                  <a:pt x="156210" y="172212"/>
                </a:lnTo>
                <a:lnTo>
                  <a:pt x="190106" y="172212"/>
                </a:lnTo>
                <a:lnTo>
                  <a:pt x="188976" y="182499"/>
                </a:lnTo>
                <a:lnTo>
                  <a:pt x="198120" y="221513"/>
                </a:lnTo>
                <a:lnTo>
                  <a:pt x="221107" y="253631"/>
                </a:lnTo>
                <a:lnTo>
                  <a:pt x="255651" y="276580"/>
                </a:lnTo>
                <a:lnTo>
                  <a:pt x="299212" y="283464"/>
                </a:lnTo>
                <a:lnTo>
                  <a:pt x="857504" y="283464"/>
                </a:lnTo>
                <a:lnTo>
                  <a:pt x="901065" y="276580"/>
                </a:lnTo>
                <a:lnTo>
                  <a:pt x="935609" y="253631"/>
                </a:lnTo>
                <a:lnTo>
                  <a:pt x="958596" y="221513"/>
                </a:lnTo>
                <a:lnTo>
                  <a:pt x="967740" y="182499"/>
                </a:lnTo>
                <a:lnTo>
                  <a:pt x="966597" y="172212"/>
                </a:lnTo>
                <a:lnTo>
                  <a:pt x="996696" y="172212"/>
                </a:lnTo>
                <a:lnTo>
                  <a:pt x="1065657" y="103327"/>
                </a:lnTo>
                <a:lnTo>
                  <a:pt x="1097788" y="68834"/>
                </a:lnTo>
                <a:lnTo>
                  <a:pt x="1123061" y="41275"/>
                </a:lnTo>
                <a:lnTo>
                  <a:pt x="1141336" y="18415"/>
                </a:lnTo>
                <a:lnTo>
                  <a:pt x="1155192" y="0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6484" y="4930140"/>
            <a:ext cx="1240790" cy="117475"/>
          </a:xfrm>
          <a:custGeom>
            <a:avLst/>
            <a:gdLst/>
            <a:ahLst/>
            <a:cxnLst/>
            <a:rect l="l" t="t" r="r" b="b"/>
            <a:pathLst>
              <a:path w="1240790" h="117475">
                <a:moveTo>
                  <a:pt x="1196847" y="0"/>
                </a:moveTo>
                <a:lnTo>
                  <a:pt x="41401" y="0"/>
                </a:lnTo>
                <a:lnTo>
                  <a:pt x="22987" y="9143"/>
                </a:lnTo>
                <a:lnTo>
                  <a:pt x="16128" y="16129"/>
                </a:lnTo>
                <a:lnTo>
                  <a:pt x="9143" y="25273"/>
                </a:lnTo>
                <a:lnTo>
                  <a:pt x="4571" y="36830"/>
                </a:lnTo>
                <a:lnTo>
                  <a:pt x="0" y="45974"/>
                </a:lnTo>
                <a:lnTo>
                  <a:pt x="0" y="71374"/>
                </a:lnTo>
                <a:lnTo>
                  <a:pt x="4571" y="80518"/>
                </a:lnTo>
                <a:lnTo>
                  <a:pt x="9143" y="92075"/>
                </a:lnTo>
                <a:lnTo>
                  <a:pt x="16128" y="101218"/>
                </a:lnTo>
                <a:lnTo>
                  <a:pt x="22987" y="108204"/>
                </a:lnTo>
                <a:lnTo>
                  <a:pt x="41401" y="117348"/>
                </a:lnTo>
                <a:lnTo>
                  <a:pt x="1196847" y="117348"/>
                </a:lnTo>
                <a:lnTo>
                  <a:pt x="1231391" y="92075"/>
                </a:lnTo>
                <a:lnTo>
                  <a:pt x="1240536" y="57531"/>
                </a:lnTo>
                <a:lnTo>
                  <a:pt x="1238249" y="45974"/>
                </a:lnTo>
                <a:lnTo>
                  <a:pt x="1215263" y="9143"/>
                </a:lnTo>
                <a:lnTo>
                  <a:pt x="1208405" y="4572"/>
                </a:lnTo>
                <a:lnTo>
                  <a:pt x="1196847" y="0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6484" y="5102352"/>
            <a:ext cx="1240790" cy="119380"/>
          </a:xfrm>
          <a:custGeom>
            <a:avLst/>
            <a:gdLst/>
            <a:ahLst/>
            <a:cxnLst/>
            <a:rect l="l" t="t" r="r" b="b"/>
            <a:pathLst>
              <a:path w="1240790" h="119379">
                <a:moveTo>
                  <a:pt x="1187704" y="0"/>
                </a:moveTo>
                <a:lnTo>
                  <a:pt x="52831" y="0"/>
                </a:lnTo>
                <a:lnTo>
                  <a:pt x="41401" y="2286"/>
                </a:lnTo>
                <a:lnTo>
                  <a:pt x="9143" y="27431"/>
                </a:lnTo>
                <a:lnTo>
                  <a:pt x="0" y="48006"/>
                </a:lnTo>
                <a:lnTo>
                  <a:pt x="0" y="70866"/>
                </a:lnTo>
                <a:lnTo>
                  <a:pt x="9143" y="93725"/>
                </a:lnTo>
                <a:lnTo>
                  <a:pt x="16128" y="100584"/>
                </a:lnTo>
                <a:lnTo>
                  <a:pt x="22987" y="107442"/>
                </a:lnTo>
                <a:lnTo>
                  <a:pt x="32130" y="114300"/>
                </a:lnTo>
                <a:lnTo>
                  <a:pt x="41401" y="116586"/>
                </a:lnTo>
                <a:lnTo>
                  <a:pt x="52831" y="118872"/>
                </a:lnTo>
                <a:lnTo>
                  <a:pt x="1187704" y="118872"/>
                </a:lnTo>
                <a:lnTo>
                  <a:pt x="1196847" y="116586"/>
                </a:lnTo>
                <a:lnTo>
                  <a:pt x="1208405" y="114300"/>
                </a:lnTo>
                <a:lnTo>
                  <a:pt x="1215263" y="107442"/>
                </a:lnTo>
                <a:lnTo>
                  <a:pt x="1224407" y="100584"/>
                </a:lnTo>
                <a:lnTo>
                  <a:pt x="1231391" y="93725"/>
                </a:lnTo>
                <a:lnTo>
                  <a:pt x="1235964" y="82296"/>
                </a:lnTo>
                <a:lnTo>
                  <a:pt x="1240536" y="59436"/>
                </a:lnTo>
                <a:lnTo>
                  <a:pt x="1235964" y="36575"/>
                </a:lnTo>
                <a:lnTo>
                  <a:pt x="1231391" y="27431"/>
                </a:lnTo>
                <a:lnTo>
                  <a:pt x="1224407" y="18287"/>
                </a:lnTo>
                <a:lnTo>
                  <a:pt x="1215263" y="11430"/>
                </a:lnTo>
                <a:lnTo>
                  <a:pt x="1208405" y="4572"/>
                </a:lnTo>
                <a:lnTo>
                  <a:pt x="1196847" y="2286"/>
                </a:lnTo>
                <a:lnTo>
                  <a:pt x="1187704" y="0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6484" y="5277611"/>
            <a:ext cx="1240790" cy="228600"/>
          </a:xfrm>
          <a:custGeom>
            <a:avLst/>
            <a:gdLst/>
            <a:ahLst/>
            <a:cxnLst/>
            <a:rect l="l" t="t" r="r" b="b"/>
            <a:pathLst>
              <a:path w="1240790" h="228600">
                <a:moveTo>
                  <a:pt x="1228344" y="185166"/>
                </a:moveTo>
                <a:lnTo>
                  <a:pt x="1226058" y="178308"/>
                </a:lnTo>
                <a:lnTo>
                  <a:pt x="1221486" y="171450"/>
                </a:lnTo>
                <a:lnTo>
                  <a:pt x="1214615" y="166878"/>
                </a:lnTo>
                <a:lnTo>
                  <a:pt x="1205357" y="160020"/>
                </a:lnTo>
                <a:lnTo>
                  <a:pt x="1198486" y="157734"/>
                </a:lnTo>
                <a:lnTo>
                  <a:pt x="1187069" y="155448"/>
                </a:lnTo>
                <a:lnTo>
                  <a:pt x="41275" y="155448"/>
                </a:lnTo>
                <a:lnTo>
                  <a:pt x="22987" y="160020"/>
                </a:lnTo>
                <a:lnTo>
                  <a:pt x="16129" y="166878"/>
                </a:lnTo>
                <a:lnTo>
                  <a:pt x="9144" y="171450"/>
                </a:lnTo>
                <a:lnTo>
                  <a:pt x="0" y="185166"/>
                </a:lnTo>
                <a:lnTo>
                  <a:pt x="0" y="198882"/>
                </a:lnTo>
                <a:lnTo>
                  <a:pt x="9144" y="212598"/>
                </a:lnTo>
                <a:lnTo>
                  <a:pt x="16129" y="219456"/>
                </a:lnTo>
                <a:lnTo>
                  <a:pt x="22987" y="224028"/>
                </a:lnTo>
                <a:lnTo>
                  <a:pt x="41275" y="228600"/>
                </a:lnTo>
                <a:lnTo>
                  <a:pt x="1187069" y="228600"/>
                </a:lnTo>
                <a:lnTo>
                  <a:pt x="1226058" y="205740"/>
                </a:lnTo>
                <a:lnTo>
                  <a:pt x="1228344" y="198882"/>
                </a:lnTo>
                <a:lnTo>
                  <a:pt x="1228344" y="185166"/>
                </a:lnTo>
                <a:close/>
              </a:path>
              <a:path w="1240790" h="228600">
                <a:moveTo>
                  <a:pt x="1240536" y="59436"/>
                </a:moveTo>
                <a:lnTo>
                  <a:pt x="1235964" y="36576"/>
                </a:lnTo>
                <a:lnTo>
                  <a:pt x="1231392" y="27432"/>
                </a:lnTo>
                <a:lnTo>
                  <a:pt x="1224407" y="18288"/>
                </a:lnTo>
                <a:lnTo>
                  <a:pt x="1215263" y="11430"/>
                </a:lnTo>
                <a:lnTo>
                  <a:pt x="1208405" y="4572"/>
                </a:lnTo>
                <a:lnTo>
                  <a:pt x="1196835" y="2286"/>
                </a:lnTo>
                <a:lnTo>
                  <a:pt x="1187704" y="0"/>
                </a:lnTo>
                <a:lnTo>
                  <a:pt x="52832" y="0"/>
                </a:lnTo>
                <a:lnTo>
                  <a:pt x="16129" y="18288"/>
                </a:lnTo>
                <a:lnTo>
                  <a:pt x="0" y="48006"/>
                </a:lnTo>
                <a:lnTo>
                  <a:pt x="0" y="70866"/>
                </a:lnTo>
                <a:lnTo>
                  <a:pt x="22987" y="107442"/>
                </a:lnTo>
                <a:lnTo>
                  <a:pt x="52832" y="118872"/>
                </a:lnTo>
                <a:lnTo>
                  <a:pt x="1187704" y="118872"/>
                </a:lnTo>
                <a:lnTo>
                  <a:pt x="1196835" y="116586"/>
                </a:lnTo>
                <a:lnTo>
                  <a:pt x="1208405" y="114300"/>
                </a:lnTo>
                <a:lnTo>
                  <a:pt x="1215263" y="107442"/>
                </a:lnTo>
                <a:lnTo>
                  <a:pt x="1224407" y="100584"/>
                </a:lnTo>
                <a:lnTo>
                  <a:pt x="1231392" y="91440"/>
                </a:lnTo>
                <a:lnTo>
                  <a:pt x="1235964" y="82296"/>
                </a:lnTo>
                <a:lnTo>
                  <a:pt x="1240536" y="59436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7340" y="4754879"/>
            <a:ext cx="1259205" cy="120650"/>
          </a:xfrm>
          <a:custGeom>
            <a:avLst/>
            <a:gdLst/>
            <a:ahLst/>
            <a:cxnLst/>
            <a:rect l="l" t="t" r="r" b="b"/>
            <a:pathLst>
              <a:path w="1259204" h="120650">
                <a:moveTo>
                  <a:pt x="1203706" y="0"/>
                </a:moveTo>
                <a:lnTo>
                  <a:pt x="52832" y="0"/>
                </a:lnTo>
                <a:lnTo>
                  <a:pt x="43687" y="2286"/>
                </a:lnTo>
                <a:lnTo>
                  <a:pt x="32131" y="4572"/>
                </a:lnTo>
                <a:lnTo>
                  <a:pt x="22987" y="9271"/>
                </a:lnTo>
                <a:lnTo>
                  <a:pt x="16129" y="18542"/>
                </a:lnTo>
                <a:lnTo>
                  <a:pt x="9144" y="25527"/>
                </a:lnTo>
                <a:lnTo>
                  <a:pt x="0" y="48641"/>
                </a:lnTo>
                <a:lnTo>
                  <a:pt x="0" y="71755"/>
                </a:lnTo>
                <a:lnTo>
                  <a:pt x="22987" y="108839"/>
                </a:lnTo>
                <a:lnTo>
                  <a:pt x="52832" y="120396"/>
                </a:lnTo>
                <a:lnTo>
                  <a:pt x="1203706" y="120396"/>
                </a:lnTo>
                <a:lnTo>
                  <a:pt x="1242694" y="101854"/>
                </a:lnTo>
                <a:lnTo>
                  <a:pt x="1258824" y="60198"/>
                </a:lnTo>
                <a:lnTo>
                  <a:pt x="1254252" y="37084"/>
                </a:lnTo>
                <a:lnTo>
                  <a:pt x="1249680" y="25527"/>
                </a:lnTo>
                <a:lnTo>
                  <a:pt x="1242694" y="18542"/>
                </a:lnTo>
                <a:lnTo>
                  <a:pt x="1233551" y="9271"/>
                </a:lnTo>
                <a:lnTo>
                  <a:pt x="1224407" y="4572"/>
                </a:lnTo>
                <a:lnTo>
                  <a:pt x="1215136" y="2286"/>
                </a:lnTo>
                <a:lnTo>
                  <a:pt x="1203706" y="0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75047" y="996696"/>
            <a:ext cx="2900680" cy="3648710"/>
            <a:chOff x="4575047" y="996696"/>
            <a:chExt cx="2900680" cy="3648710"/>
          </a:xfrm>
        </p:grpSpPr>
        <p:sp>
          <p:nvSpPr>
            <p:cNvPr id="8" name="object 8"/>
            <p:cNvSpPr/>
            <p:nvPr/>
          </p:nvSpPr>
          <p:spPr>
            <a:xfrm>
              <a:off x="5561075" y="996696"/>
              <a:ext cx="1914525" cy="1211580"/>
            </a:xfrm>
            <a:custGeom>
              <a:avLst/>
              <a:gdLst/>
              <a:ahLst/>
              <a:cxnLst/>
              <a:rect l="l" t="t" r="r" b="b"/>
              <a:pathLst>
                <a:path w="1914525" h="1211580">
                  <a:moveTo>
                    <a:pt x="714628" y="0"/>
                  </a:moveTo>
                  <a:lnTo>
                    <a:pt x="0" y="0"/>
                  </a:lnTo>
                  <a:lnTo>
                    <a:pt x="1914144" y="1211579"/>
                  </a:lnTo>
                  <a:lnTo>
                    <a:pt x="1548765" y="425323"/>
                  </a:lnTo>
                  <a:lnTo>
                    <a:pt x="714628" y="0"/>
                  </a:lnTo>
                  <a:close/>
                </a:path>
              </a:pathLst>
            </a:custGeom>
            <a:solidFill>
              <a:srgbClr val="D452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5047" y="1985772"/>
              <a:ext cx="2900680" cy="853440"/>
            </a:xfrm>
            <a:custGeom>
              <a:avLst/>
              <a:gdLst/>
              <a:ahLst/>
              <a:cxnLst/>
              <a:rect l="l" t="t" r="r" b="b"/>
              <a:pathLst>
                <a:path w="2900679" h="853439">
                  <a:moveTo>
                    <a:pt x="0" y="0"/>
                  </a:moveTo>
                  <a:lnTo>
                    <a:pt x="0" y="853439"/>
                  </a:lnTo>
                  <a:lnTo>
                    <a:pt x="2870327" y="759332"/>
                  </a:lnTo>
                  <a:lnTo>
                    <a:pt x="2900172" y="364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8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9075" y="1421892"/>
              <a:ext cx="2676525" cy="2106295"/>
            </a:xfrm>
            <a:custGeom>
              <a:avLst/>
              <a:gdLst/>
              <a:ahLst/>
              <a:cxnLst/>
              <a:rect l="l" t="t" r="r" b="b"/>
              <a:pathLst>
                <a:path w="2676525" h="2106295">
                  <a:moveTo>
                    <a:pt x="2310892" y="0"/>
                  </a:moveTo>
                  <a:lnTo>
                    <a:pt x="0" y="1922399"/>
                  </a:lnTo>
                  <a:lnTo>
                    <a:pt x="101091" y="2106168"/>
                  </a:lnTo>
                  <a:lnTo>
                    <a:pt x="2676144" y="785495"/>
                  </a:lnTo>
                  <a:lnTo>
                    <a:pt x="2310892" y="0"/>
                  </a:lnTo>
                  <a:close/>
                </a:path>
              </a:pathLst>
            </a:custGeom>
            <a:solidFill>
              <a:srgbClr val="F07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9075" y="3345180"/>
              <a:ext cx="2155190" cy="861060"/>
            </a:xfrm>
            <a:custGeom>
              <a:avLst/>
              <a:gdLst/>
              <a:ahLst/>
              <a:cxnLst/>
              <a:rect l="l" t="t" r="r" b="b"/>
              <a:pathLst>
                <a:path w="2155190" h="861060">
                  <a:moveTo>
                    <a:pt x="0" y="0"/>
                  </a:moveTo>
                  <a:lnTo>
                    <a:pt x="101091" y="183642"/>
                  </a:lnTo>
                  <a:lnTo>
                    <a:pt x="2030856" y="861060"/>
                  </a:lnTo>
                  <a:lnTo>
                    <a:pt x="2154935" y="459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4731" y="2350008"/>
              <a:ext cx="2380615" cy="1734820"/>
            </a:xfrm>
            <a:custGeom>
              <a:avLst/>
              <a:gdLst/>
              <a:ahLst/>
              <a:cxnLst/>
              <a:rect l="l" t="t" r="r" b="b"/>
              <a:pathLst>
                <a:path w="2380615" h="1734820">
                  <a:moveTo>
                    <a:pt x="2380488" y="0"/>
                  </a:moveTo>
                  <a:lnTo>
                    <a:pt x="0" y="1534414"/>
                  </a:lnTo>
                  <a:lnTo>
                    <a:pt x="55117" y="1734311"/>
                  </a:lnTo>
                  <a:lnTo>
                    <a:pt x="2350642" y="395096"/>
                  </a:lnTo>
                  <a:lnTo>
                    <a:pt x="2380488" y="0"/>
                  </a:lnTo>
                  <a:close/>
                </a:path>
              </a:pathLst>
            </a:custGeom>
            <a:solidFill>
              <a:srgbClr val="F79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4731" y="3884675"/>
              <a:ext cx="1629410" cy="760730"/>
            </a:xfrm>
            <a:custGeom>
              <a:avLst/>
              <a:gdLst/>
              <a:ahLst/>
              <a:cxnLst/>
              <a:rect l="l" t="t" r="r" b="b"/>
              <a:pathLst>
                <a:path w="1629409" h="760729">
                  <a:moveTo>
                    <a:pt x="0" y="0"/>
                  </a:moveTo>
                  <a:lnTo>
                    <a:pt x="55117" y="199898"/>
                  </a:lnTo>
                  <a:lnTo>
                    <a:pt x="1541779" y="760476"/>
                  </a:lnTo>
                  <a:lnTo>
                    <a:pt x="1629156" y="645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5047" y="996696"/>
              <a:ext cx="1701164" cy="1842770"/>
            </a:xfrm>
            <a:custGeom>
              <a:avLst/>
              <a:gdLst/>
              <a:ahLst/>
              <a:cxnLst/>
              <a:rect l="l" t="t" r="r" b="b"/>
              <a:pathLst>
                <a:path w="1701164" h="1842770">
                  <a:moveTo>
                    <a:pt x="1700784" y="0"/>
                  </a:moveTo>
                  <a:lnTo>
                    <a:pt x="986027" y="0"/>
                  </a:lnTo>
                  <a:lnTo>
                    <a:pt x="0" y="987932"/>
                  </a:lnTo>
                  <a:lnTo>
                    <a:pt x="0" y="1842515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7AB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1139" y="3803903"/>
              <a:ext cx="1643380" cy="841375"/>
            </a:xfrm>
            <a:custGeom>
              <a:avLst/>
              <a:gdLst/>
              <a:ahLst/>
              <a:cxnLst/>
              <a:rect l="l" t="t" r="r" b="b"/>
              <a:pathLst>
                <a:path w="1643379" h="841375">
                  <a:moveTo>
                    <a:pt x="1642871" y="0"/>
                  </a:moveTo>
                  <a:lnTo>
                    <a:pt x="0" y="742442"/>
                  </a:lnTo>
                  <a:lnTo>
                    <a:pt x="103377" y="841248"/>
                  </a:lnTo>
                  <a:lnTo>
                    <a:pt x="1518792" y="402209"/>
                  </a:lnTo>
                  <a:lnTo>
                    <a:pt x="1642871" y="0"/>
                  </a:lnTo>
                  <a:close/>
                </a:path>
              </a:pathLst>
            </a:custGeom>
            <a:solidFill>
              <a:srgbClr val="314D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11139" y="4530852"/>
              <a:ext cx="1412875" cy="114300"/>
            </a:xfrm>
            <a:custGeom>
              <a:avLst/>
              <a:gdLst/>
              <a:ahLst/>
              <a:cxnLst/>
              <a:rect l="l" t="t" r="r" b="b"/>
              <a:pathLst>
                <a:path w="1412875" h="114300">
                  <a:moveTo>
                    <a:pt x="1412748" y="0"/>
                  </a:moveTo>
                  <a:lnTo>
                    <a:pt x="0" y="16002"/>
                  </a:lnTo>
                  <a:lnTo>
                    <a:pt x="103377" y="114300"/>
                  </a:lnTo>
                  <a:lnTo>
                    <a:pt x="1325499" y="114300"/>
                  </a:lnTo>
                  <a:lnTo>
                    <a:pt x="1412748" y="0"/>
                  </a:lnTo>
                  <a:close/>
                </a:path>
              </a:pathLst>
            </a:custGeom>
            <a:solidFill>
              <a:srgbClr val="009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3132" y="1727171"/>
            <a:ext cx="2928620" cy="2160848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57785" marR="342900">
              <a:lnSpc>
                <a:spcPct val="100000"/>
              </a:lnSpc>
              <a:spcBef>
                <a:spcPts val="685"/>
              </a:spcBef>
            </a:pPr>
            <a:r>
              <a:rPr lang="en-US" sz="2000" dirty="0" err="1">
                <a:solidFill>
                  <a:srgbClr val="5C8513"/>
                </a:solidFill>
                <a:latin typeface="Arial"/>
                <a:cs typeface="Arial"/>
              </a:rPr>
              <a:t>j'ai</a:t>
            </a:r>
            <a:r>
              <a:rPr lang="en-US" sz="2000" dirty="0">
                <a:solidFill>
                  <a:srgbClr val="5C8513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5C8513"/>
                </a:solidFill>
                <a:latin typeface="Arial"/>
                <a:cs typeface="Arial"/>
              </a:rPr>
              <a:t>appris</a:t>
            </a:r>
            <a:r>
              <a:rPr lang="en-US" sz="2000" dirty="0">
                <a:solidFill>
                  <a:srgbClr val="5C8513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C8513"/>
                </a:solidFill>
                <a:latin typeface="Arial"/>
                <a:cs typeface="Arial"/>
              </a:rPr>
              <a:t>Nouvelle  </a:t>
            </a:r>
            <a:r>
              <a:rPr sz="3000" b="1" spc="-5" dirty="0">
                <a:solidFill>
                  <a:srgbClr val="5C8513"/>
                </a:solidFill>
                <a:latin typeface="Arial"/>
                <a:cs typeface="Arial"/>
              </a:rPr>
              <a:t>connaissance</a:t>
            </a:r>
            <a:endParaRPr sz="3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20"/>
              </a:spcBef>
              <a:buFont typeface="Wingdings"/>
              <a:buChar char=""/>
              <a:tabLst>
                <a:tab pos="299720" algn="l"/>
              </a:tabLst>
            </a:pPr>
            <a:r>
              <a:rPr sz="1600" spc="-5" dirty="0">
                <a:solidFill>
                  <a:srgbClr val="273339"/>
                </a:solidFill>
                <a:latin typeface="Arial"/>
                <a:cs typeface="Arial"/>
              </a:rPr>
              <a:t>Développement</a:t>
            </a:r>
            <a:r>
              <a:rPr sz="1600" spc="-110" dirty="0">
                <a:solidFill>
                  <a:srgbClr val="27333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73339"/>
                </a:solidFill>
                <a:latin typeface="Arial"/>
                <a:cs typeface="Arial"/>
              </a:rPr>
              <a:t>Android</a:t>
            </a:r>
            <a:endParaRPr sz="16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lang="en-US" sz="1600" spc="-5" dirty="0">
                <a:solidFill>
                  <a:srgbClr val="273339"/>
                </a:solidFill>
                <a:latin typeface="Arial"/>
                <a:cs typeface="Arial"/>
              </a:rPr>
              <a:t>Installation du matériel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389366" y="1830704"/>
            <a:ext cx="3116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F07B3E"/>
                </a:solidFill>
              </a:rPr>
              <a:t>Travail </a:t>
            </a:r>
            <a:r>
              <a:rPr sz="3000" spc="-5" dirty="0">
                <a:solidFill>
                  <a:srgbClr val="F07B3E"/>
                </a:solidFill>
              </a:rPr>
              <a:t>en</a:t>
            </a:r>
            <a:r>
              <a:rPr sz="3000" spc="-20" dirty="0">
                <a:solidFill>
                  <a:srgbClr val="F07B3E"/>
                </a:solidFill>
              </a:rPr>
              <a:t> </a:t>
            </a:r>
            <a:r>
              <a:rPr sz="3000" dirty="0">
                <a:solidFill>
                  <a:srgbClr val="F07B3E"/>
                </a:solidFill>
              </a:rPr>
              <a:t>équipe</a:t>
            </a:r>
            <a:endParaRPr sz="3000" dirty="0"/>
          </a:p>
        </p:txBody>
      </p:sp>
      <p:sp>
        <p:nvSpPr>
          <p:cNvPr id="19" name="object 19"/>
          <p:cNvSpPr txBox="1"/>
          <p:nvPr/>
        </p:nvSpPr>
        <p:spPr>
          <a:xfrm>
            <a:off x="8444610" y="3522091"/>
            <a:ext cx="2877185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9D1217"/>
                </a:solidFill>
                <a:latin typeface="Arial"/>
                <a:cs typeface="Arial"/>
              </a:rPr>
              <a:t>Vie</a:t>
            </a:r>
            <a:r>
              <a:rPr sz="3000" b="1" spc="-55" dirty="0">
                <a:solidFill>
                  <a:srgbClr val="9D1217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9D1217"/>
                </a:solidFill>
                <a:latin typeface="Arial"/>
                <a:cs typeface="Arial"/>
              </a:rPr>
              <a:t>d’entreprise</a:t>
            </a:r>
            <a:endParaRPr sz="3000" dirty="0">
              <a:latin typeface="Arial"/>
              <a:cs typeface="Arial"/>
            </a:endParaRPr>
          </a:p>
          <a:p>
            <a:pPr marL="299085" marR="267335" indent="-287020">
              <a:lnSpc>
                <a:spcPct val="100000"/>
              </a:lnSpc>
              <a:spcBef>
                <a:spcPts val="238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lang="fr-FR" sz="1600" spc="-5" dirty="0">
                <a:solidFill>
                  <a:srgbClr val="273339"/>
                </a:solidFill>
                <a:latin typeface="Arial"/>
                <a:cs typeface="Arial"/>
              </a:rPr>
              <a:t>En fin je prend une envie sur le vie pratique industrielle 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44610" y="2295550"/>
            <a:ext cx="3063875" cy="665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73339"/>
                </a:solidFill>
                <a:latin typeface="Arial"/>
                <a:cs typeface="Arial"/>
              </a:rPr>
              <a:t>Organiser le</a:t>
            </a:r>
            <a:r>
              <a:rPr sz="1600" spc="10" dirty="0">
                <a:solidFill>
                  <a:srgbClr val="27333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73339"/>
                </a:solidFill>
                <a:latin typeface="Arial"/>
                <a:cs typeface="Arial"/>
              </a:rPr>
              <a:t>travail</a:t>
            </a:r>
            <a:endParaRPr sz="16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73339"/>
                </a:solidFill>
                <a:latin typeface="Arial"/>
                <a:cs typeface="Arial"/>
              </a:rPr>
              <a:t>Utiliser la méthodologie</a:t>
            </a:r>
            <a:r>
              <a:rPr sz="1600" spc="-40" dirty="0">
                <a:solidFill>
                  <a:srgbClr val="27333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73339"/>
                </a:solidFill>
                <a:latin typeface="Arial"/>
                <a:cs typeface="Arial"/>
              </a:rPr>
              <a:t>Scrum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155" y="3429000"/>
            <a:ext cx="691769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5080" indent="-990600">
              <a:lnSpc>
                <a:spcPct val="100000"/>
              </a:lnSpc>
              <a:spcBef>
                <a:spcPts val="105"/>
              </a:spcBef>
            </a:pPr>
            <a:r>
              <a:rPr sz="8000" dirty="0"/>
              <a:t>Merci de</a:t>
            </a:r>
            <a:r>
              <a:rPr sz="8000" spc="-85" dirty="0"/>
              <a:t> </a:t>
            </a:r>
            <a:r>
              <a:rPr sz="8000" dirty="0"/>
              <a:t>votre  atention</a:t>
            </a:r>
            <a:r>
              <a:rPr sz="8000" spc="-45" dirty="0"/>
              <a:t> </a:t>
            </a:r>
            <a:r>
              <a:rPr sz="8000" dirty="0"/>
              <a:t>!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364A2C1-8475-491F-979D-1ECFC7FAA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04799"/>
            <a:ext cx="1981200" cy="32036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899915"/>
            <a:ext cx="4700270" cy="270383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550">
              <a:latin typeface="Times New Roman"/>
              <a:cs typeface="Times New Roman"/>
            </a:endParaRPr>
          </a:p>
          <a:p>
            <a:pPr marL="40640" algn="ctr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sz="16000" b="1" spc="-5" dirty="0">
                <a:solidFill>
                  <a:srgbClr val="3E5278"/>
                </a:solidFill>
                <a:latin typeface="Arial"/>
                <a:cs typeface="Arial"/>
              </a:rPr>
              <a:t>1</a:t>
            </a:r>
            <a:endParaRPr sz="1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8" name="object 8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0" y="507491"/>
            <a:ext cx="7245350" cy="1030605"/>
          </a:xfrm>
          <a:prstGeom prst="rect">
            <a:avLst/>
          </a:prstGeom>
        </p:spPr>
        <p:txBody>
          <a:bodyPr vert="horz" wrap="square" lIns="0" tIns="303530" rIns="0" bIns="0" rtlCol="0">
            <a:spAutoFit/>
          </a:bodyPr>
          <a:lstStyle/>
          <a:p>
            <a:pPr marL="1176655">
              <a:lnSpc>
                <a:spcPct val="100000"/>
              </a:lnSpc>
              <a:spcBef>
                <a:spcPts val="2390"/>
              </a:spcBef>
            </a:pPr>
            <a:r>
              <a:rPr sz="2800" spc="-5" dirty="0">
                <a:solidFill>
                  <a:srgbClr val="FFFFFF"/>
                </a:solidFill>
              </a:rPr>
              <a:t>Introduction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662939" y="1876424"/>
            <a:ext cx="10309861" cy="3005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9700"/>
                </a:solidFill>
                <a:latin typeface="Noto Sans Symbols"/>
                <a:cs typeface="+mj-cs"/>
              </a:rPr>
              <a:t>▰ </a:t>
            </a: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Les dernières années, la technologie est généralisée dans des nombreux domaines, en particulier dans le domaine de la sécurité domestiques.</a:t>
            </a:r>
          </a:p>
          <a:p>
            <a:pPr marL="12700">
              <a:spcBef>
                <a:spcPts val="100"/>
              </a:spcBef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algn="just" rtl="0">
              <a:lnSpc>
                <a:spcPct val="115000"/>
              </a:lnSpc>
              <a:spcAft>
                <a:spcPts val="800"/>
              </a:spcAft>
            </a:pPr>
            <a:r>
              <a:rPr dirty="0">
                <a:solidFill>
                  <a:srgbClr val="FF9700"/>
                </a:solidFill>
                <a:latin typeface="Noto Sans Symbols"/>
                <a:cs typeface="+mj-cs"/>
              </a:rPr>
              <a:t>▰</a:t>
            </a: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le système de sécurité définie comme un ensemble d'éléments mis en place permettant de détecter une situation de danger potentiel et de prévenir les conséquences.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algn="just" rtl="0">
              <a:lnSpc>
                <a:spcPct val="115000"/>
              </a:lnSpc>
              <a:spcAft>
                <a:spcPts val="800"/>
              </a:spcAft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D’une manière générale, il se compose d’une pièce de détection et d'un avertisseur.</a:t>
            </a:r>
          </a:p>
          <a:p>
            <a:pPr algn="just" rtl="0">
              <a:lnSpc>
                <a:spcPct val="115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9700"/>
                </a:solidFill>
                <a:latin typeface="Noto Sans Symbols"/>
                <a:cs typeface="+mj-cs"/>
              </a:rPr>
              <a:t> ▰</a:t>
            </a:r>
            <a:r>
              <a:rPr lang="fr-FR" dirty="0">
                <a:solidFill>
                  <a:srgbClr val="FF9700"/>
                </a:solidFill>
                <a:latin typeface="Noto Sans Symbols"/>
                <a:cs typeface="+mj-cs"/>
              </a:rPr>
              <a:t> </a:t>
            </a:r>
            <a:r>
              <a:rPr lang="fr-FR" dirty="0">
                <a:latin typeface="+mj-lt"/>
                <a:ea typeface="MS PGothic" panose="020B0600070205080204" pitchFamily="34" charset="-128"/>
                <a:cs typeface="+mj-cs"/>
              </a:rPr>
              <a:t>La sécurité est essentielle pour toutes les résidences, en particulier un système de vidéosurveillance, un système de contrôle d'accès ou un système de détection de gaz.</a:t>
            </a:r>
            <a:endParaRPr dirty="0"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072" y="850391"/>
            <a:ext cx="365734" cy="36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539855" cy="6858000"/>
            </a:xfrm>
            <a:custGeom>
              <a:avLst/>
              <a:gdLst/>
              <a:ahLst/>
              <a:cxnLst/>
              <a:rect l="l" t="t" r="r" b="b"/>
              <a:pathLst>
                <a:path w="11539855" h="6858000">
                  <a:moveTo>
                    <a:pt x="11539715" y="0"/>
                  </a:moveTo>
                  <a:lnTo>
                    <a:pt x="4700016" y="0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700016" y="6858000"/>
                  </a:lnTo>
                  <a:lnTo>
                    <a:pt x="4700016" y="6839712"/>
                  </a:lnTo>
                  <a:lnTo>
                    <a:pt x="1153971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99915"/>
              <a:ext cx="8785860" cy="2703830"/>
            </a:xfrm>
            <a:custGeom>
              <a:avLst/>
              <a:gdLst/>
              <a:ahLst/>
              <a:cxnLst/>
              <a:rect l="l" t="t" r="r" b="b"/>
              <a:pathLst>
                <a:path w="8785860" h="2703829">
                  <a:moveTo>
                    <a:pt x="8785860" y="0"/>
                  </a:moveTo>
                  <a:lnTo>
                    <a:pt x="6085332" y="0"/>
                  </a:lnTo>
                  <a:lnTo>
                    <a:pt x="6082284" y="0"/>
                  </a:lnTo>
                  <a:lnTo>
                    <a:pt x="0" y="0"/>
                  </a:lnTo>
                  <a:lnTo>
                    <a:pt x="0" y="2703576"/>
                  </a:lnTo>
                  <a:lnTo>
                    <a:pt x="6082284" y="2703576"/>
                  </a:lnTo>
                  <a:lnTo>
                    <a:pt x="6085332" y="2703576"/>
                  </a:lnTo>
                  <a:lnTo>
                    <a:pt x="6085332" y="2700528"/>
                  </a:lnTo>
                  <a:lnTo>
                    <a:pt x="8785860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62871" y="6597395"/>
              <a:ext cx="525780" cy="175260"/>
            </a:xfrm>
            <a:custGeom>
              <a:avLst/>
              <a:gdLst/>
              <a:ahLst/>
              <a:cxnLst/>
              <a:rect l="l" t="t" r="r" b="b"/>
              <a:pathLst>
                <a:path w="525779" h="175259">
                  <a:moveTo>
                    <a:pt x="525779" y="0"/>
                  </a:moveTo>
                  <a:lnTo>
                    <a:pt x="0" y="0"/>
                  </a:lnTo>
                  <a:lnTo>
                    <a:pt x="355346" y="175259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D2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0" y="4191000"/>
            <a:ext cx="7115557" cy="1352292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082675" indent="-342900">
              <a:lnSpc>
                <a:spcPct val="100000"/>
              </a:lnSpc>
              <a:spcBef>
                <a:spcPts val="944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Présentation et  </a:t>
            </a:r>
            <a:r>
              <a:rPr lang="fr-FR" sz="4000" b="1" spc="-5" dirty="0">
                <a:solidFill>
                  <a:srgbClr val="FFFFFF"/>
                </a:solidFill>
                <a:latin typeface="Arial"/>
                <a:cs typeface="Arial"/>
              </a:rPr>
              <a:t>cahier de charge 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sz="16000" spc="-5" dirty="0">
                <a:solidFill>
                  <a:srgbClr val="3E5278"/>
                </a:solidFill>
              </a:rPr>
              <a:t>2</a:t>
            </a:r>
            <a:endParaRPr sz="1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1BA19BA-844C-4FD2-B147-2F0CEFDD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29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048" name="Rectangle 26">
            <a:extLst>
              <a:ext uri="{FF2B5EF4-FFF2-40B4-BE49-F238E27FC236}">
                <a16:creationId xmlns:a16="http://schemas.microsoft.com/office/drawing/2014/main" id="{99060FB4-2081-4AC9-B301-14F7527B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701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050" name="Rectangle 27">
            <a:extLst>
              <a:ext uri="{FF2B5EF4-FFF2-40B4-BE49-F238E27FC236}">
                <a16:creationId xmlns:a16="http://schemas.microsoft.com/office/drawing/2014/main" id="{EF310A3D-E4CA-4CA7-968A-11ABD94FD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30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pic>
        <p:nvPicPr>
          <p:cNvPr id="1026" name="Picture 2" descr="Contrôle d&amp;#39;accès des locaux pour gérer les flux de personnel">
            <a:extLst>
              <a:ext uri="{FF2B5EF4-FFF2-40B4-BE49-F238E27FC236}">
                <a16:creationId xmlns:a16="http://schemas.microsoft.com/office/drawing/2014/main" id="{AC78461C-B6AF-487C-9DDF-76256814B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7808"/>
            <a:ext cx="3962399" cy="35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AC5DF343-D2C9-4E39-B1E0-66E0D3BAE670}"/>
              </a:ext>
            </a:extLst>
          </p:cNvPr>
          <p:cNvSpPr txBox="1"/>
          <p:nvPr/>
        </p:nvSpPr>
        <p:spPr>
          <a:xfrm>
            <a:off x="-1181101" y="500774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ar-TN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Système de 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contrôle d'accès</a:t>
            </a:r>
            <a:endParaRPr kumimoji="0" lang="ar-TN" altLang="ar-TN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Vidéosurveillance sur propriété privée - reichelt magazine">
            <a:extLst>
              <a:ext uri="{FF2B5EF4-FFF2-40B4-BE49-F238E27FC236}">
                <a16:creationId xmlns:a16="http://schemas.microsoft.com/office/drawing/2014/main" id="{3608F1A9-0F82-49A8-99B7-C3354F477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7806"/>
            <a:ext cx="4648200" cy="358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944FB3C0-4FE7-43FD-8415-1B5416C68FCB}"/>
              </a:ext>
            </a:extLst>
          </p:cNvPr>
          <p:cNvSpPr txBox="1"/>
          <p:nvPr/>
        </p:nvSpPr>
        <p:spPr>
          <a:xfrm>
            <a:off x="7210733" y="500412"/>
            <a:ext cx="7676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S</a:t>
            </a:r>
            <a:r>
              <a:rPr lang="ar-TN" b="1" dirty="0"/>
              <a:t>ystème de surveillance</a:t>
            </a:r>
          </a:p>
        </p:txBody>
      </p:sp>
    </p:spTree>
    <p:extLst>
      <p:ext uri="{BB962C8B-B14F-4D97-AF65-F5344CB8AC3E}">
        <p14:creationId xmlns:p14="http://schemas.microsoft.com/office/powerpoint/2010/main" val="89109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1BA19BA-844C-4FD2-B147-2F0CEFDD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64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048" name="Rectangle 26">
            <a:extLst>
              <a:ext uri="{FF2B5EF4-FFF2-40B4-BE49-F238E27FC236}">
                <a16:creationId xmlns:a16="http://schemas.microsoft.com/office/drawing/2014/main" id="{99060FB4-2081-4AC9-B301-14F7527B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701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050" name="Rectangle 27">
            <a:extLst>
              <a:ext uri="{FF2B5EF4-FFF2-40B4-BE49-F238E27FC236}">
                <a16:creationId xmlns:a16="http://schemas.microsoft.com/office/drawing/2014/main" id="{EF310A3D-E4CA-4CA7-968A-11ABD94FD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30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C5DF343-D2C9-4E39-B1E0-66E0D3BAE670}"/>
              </a:ext>
            </a:extLst>
          </p:cNvPr>
          <p:cNvSpPr txBox="1"/>
          <p:nvPr/>
        </p:nvSpPr>
        <p:spPr>
          <a:xfrm>
            <a:off x="-685800" y="457200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ar-TN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Système de détection de gaz</a:t>
            </a:r>
            <a:endParaRPr kumimoji="0" lang="ar-TN" altLang="ar-TN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44FB3C0-4FE7-43FD-8415-1B5416C68FCB}"/>
              </a:ext>
            </a:extLst>
          </p:cNvPr>
          <p:cNvSpPr txBox="1"/>
          <p:nvPr/>
        </p:nvSpPr>
        <p:spPr>
          <a:xfrm>
            <a:off x="6373802" y="457200"/>
            <a:ext cx="7676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Système de mesure de la température et de l'humidité</a:t>
            </a:r>
            <a:endParaRPr lang="ar-TN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B4A3C7-5892-496B-964F-6353F00D3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" b="1"/>
          <a:stretch/>
        </p:blipFill>
        <p:spPr>
          <a:xfrm>
            <a:off x="152400" y="1676400"/>
            <a:ext cx="5734050" cy="3880005"/>
          </a:xfrm>
          <a:prstGeom prst="rect">
            <a:avLst/>
          </a:prstGeom>
        </p:spPr>
      </p:pic>
      <p:pic>
        <p:nvPicPr>
          <p:cNvPr id="3076" name="Picture 4" descr="Hot And Cold Temperature On Celsius. Blue And Red Thermometer. Stock Vector  - Illustration of glass, heat: 124680402">
            <a:extLst>
              <a:ext uri="{FF2B5EF4-FFF2-40B4-BE49-F238E27FC236}">
                <a16:creationId xmlns:a16="http://schemas.microsoft.com/office/drawing/2014/main" id="{8B4C3862-1DB5-4F45-8F27-E33D7694E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3" t="5867" r="17150" b="25375"/>
          <a:stretch/>
        </p:blipFill>
        <p:spPr bwMode="auto">
          <a:xfrm>
            <a:off x="7557008" y="1046791"/>
            <a:ext cx="3276600" cy="471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1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1BA19BA-844C-4FD2-B147-2F0CEFDD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29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048" name="Rectangle 26">
            <a:extLst>
              <a:ext uri="{FF2B5EF4-FFF2-40B4-BE49-F238E27FC236}">
                <a16:creationId xmlns:a16="http://schemas.microsoft.com/office/drawing/2014/main" id="{99060FB4-2081-4AC9-B301-14F7527B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701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sp>
        <p:nvSpPr>
          <p:cNvPr id="2050" name="Rectangle 27">
            <a:extLst>
              <a:ext uri="{FF2B5EF4-FFF2-40B4-BE49-F238E27FC236}">
                <a16:creationId xmlns:a16="http://schemas.microsoft.com/office/drawing/2014/main" id="{EF310A3D-E4CA-4CA7-968A-11ABD94FD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30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TN"/>
          </a:p>
        </p:txBody>
      </p:sp>
      <p:pic>
        <p:nvPicPr>
          <p:cNvPr id="1034" name="Picture 10" descr="Close-up Of Person Hand Holding Mobile Phone With Home Security System  Outside The House Stock Photo - Alamy">
            <a:extLst>
              <a:ext uri="{FF2B5EF4-FFF2-40B4-BE49-F238E27FC236}">
                <a16:creationId xmlns:a16="http://schemas.microsoft.com/office/drawing/2014/main" id="{005C9D45-51A6-486C-9D09-1ECA3ED5A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9334"/>
          <a:stretch/>
        </p:blipFill>
        <p:spPr bwMode="auto">
          <a:xfrm>
            <a:off x="228600" y="801071"/>
            <a:ext cx="8924925" cy="55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AF97485D-6CD6-4D95-8895-F77E86A1BD97}"/>
              </a:ext>
            </a:extLst>
          </p:cNvPr>
          <p:cNvSpPr txBox="1"/>
          <p:nvPr/>
        </p:nvSpPr>
        <p:spPr>
          <a:xfrm>
            <a:off x="381000" y="155488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A</a:t>
            </a:r>
            <a:r>
              <a:rPr lang="ar-TN" b="1" dirty="0"/>
              <a:t>pplication mobile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8" name="object 8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4800" y="228600"/>
            <a:ext cx="7925434" cy="4612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lang="fr-FR" sz="2800" b="1" spc="-5" dirty="0">
                <a:solidFill>
                  <a:srgbClr val="FF9700"/>
                </a:solidFill>
                <a:latin typeface="Arial"/>
                <a:cs typeface="Arial"/>
              </a:rPr>
              <a:t>Cahier de charge</a:t>
            </a:r>
          </a:p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lang="fr-FR" sz="3600" b="1" spc="-5" dirty="0">
                <a:solidFill>
                  <a:srgbClr val="FF9700"/>
                </a:solidFill>
                <a:latin typeface="Arial"/>
                <a:cs typeface="Arial"/>
              </a:rPr>
              <a:t> </a:t>
            </a:r>
            <a:r>
              <a:rPr lang="fr-FR" sz="2000" b="1" spc="-5" dirty="0">
                <a:latin typeface="Arial"/>
                <a:cs typeface="Arial"/>
              </a:rPr>
              <a:t>Partie embarquée</a:t>
            </a:r>
            <a:r>
              <a:rPr lang="fr-FR" sz="2400" b="1" spc="-5" dirty="0">
                <a:latin typeface="Arial"/>
                <a:cs typeface="Arial"/>
              </a:rPr>
              <a:t> </a:t>
            </a:r>
            <a:endParaRPr sz="3200" dirty="0">
              <a:latin typeface="Arial"/>
              <a:cs typeface="Arial"/>
            </a:endParaRPr>
          </a:p>
          <a:p>
            <a:pPr marL="285750" lvl="0" indent="-285750" algn="just" rt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dirty="0"/>
              <a:t>Gestion d’ouverture sécurisée de la porte  par un code de clavier.</a:t>
            </a:r>
          </a:p>
          <a:p>
            <a:pPr marL="285750" lvl="0" indent="-285750" algn="just" rt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dirty="0"/>
              <a:t>Gestion les flux d’ouverture/fermeture.</a:t>
            </a:r>
          </a:p>
          <a:p>
            <a:pPr marL="285750" lvl="0" indent="-285750" algn="just" rt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dirty="0"/>
              <a:t>Sécuriser l'environnement de résidence par barrière laser et camera.</a:t>
            </a:r>
          </a:p>
          <a:p>
            <a:pPr marL="285750" lvl="0" indent="-285750" algn="just" rt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dirty="0"/>
              <a:t>Acquisition de la température et humidité par un capteur de température.</a:t>
            </a:r>
          </a:p>
          <a:p>
            <a:pPr marL="285750" lvl="0" indent="-285750" algn="just" rt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dirty="0"/>
              <a:t>Détecter les fuites de gaz via un capteur de gaz.</a:t>
            </a:r>
          </a:p>
          <a:p>
            <a:pPr marL="285750" lvl="0" indent="-285750" algn="just" rt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dirty="0"/>
              <a:t>Envoyer tous les valeurs (température, gaz...) vers une base de données externe</a:t>
            </a:r>
            <a:br>
              <a:rPr lang="fr-FR" dirty="0"/>
            </a:br>
            <a:r>
              <a:rPr lang="fr-FR" sz="2000" b="1" spc="-5" dirty="0">
                <a:latin typeface="Arial"/>
                <a:cs typeface="+mj-cs"/>
              </a:rPr>
              <a:t>Partie mobile</a:t>
            </a:r>
            <a:endParaRPr lang="fr-FR" sz="2000" dirty="0">
              <a:cs typeface="+mj-cs"/>
            </a:endParaRPr>
          </a:p>
          <a:p>
            <a:pPr marL="285750" lvl="0" indent="-285750" algn="just" rt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dirty="0"/>
              <a:t>Afficher en temps réel les données sur une application mobile.</a:t>
            </a:r>
          </a:p>
          <a:p>
            <a:pPr marL="285750" lvl="0" indent="-285750" algn="just" rt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dirty="0"/>
              <a:t>Le code d'accès peut être modifié depuis l'application mobile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</TotalTime>
  <Words>654</Words>
  <Application>Microsoft Office PowerPoint</Application>
  <PresentationFormat>Grand écran</PresentationFormat>
  <Paragraphs>134</Paragraphs>
  <Slides>24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Noto Sans Symbols</vt:lpstr>
      <vt:lpstr>Times New Roman</vt:lpstr>
      <vt:lpstr>Wingdings</vt:lpstr>
      <vt:lpstr>Office Theme</vt:lpstr>
      <vt:lpstr>Présentation PowerPoint</vt:lpstr>
      <vt:lpstr>Plan</vt:lpstr>
      <vt:lpstr>Présentation PowerPoint</vt:lpstr>
      <vt:lpstr>Introduction</vt:lpstr>
      <vt:lpstr>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Travail en équipe</vt:lpstr>
      <vt:lpstr>Merci de votre  atention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Marwen</dc:creator>
  <cp:lastModifiedBy>zakraoui marwen</cp:lastModifiedBy>
  <cp:revision>70</cp:revision>
  <dcterms:created xsi:type="dcterms:W3CDTF">2021-06-16T09:21:54Z</dcterms:created>
  <dcterms:modified xsi:type="dcterms:W3CDTF">2021-06-21T21:52:22Z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2021-06-16T00:00:00Z</vt:filetime>
  </property>
</Properties>
</file>