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lo Bernal" userId="f6f4f6363d3949a9" providerId="LiveId" clId="{2E3BB790-B895-4163-BE7E-1F798531F2E7}"/>
    <pc:docChg chg="undo custSel addSld modSld sldOrd modMainMaster">
      <pc:chgData name="Angello Bernal" userId="f6f4f6363d3949a9" providerId="LiveId" clId="{2E3BB790-B895-4163-BE7E-1F798531F2E7}" dt="2022-06-30T03:32:02.176" v="233" actId="255"/>
      <pc:docMkLst>
        <pc:docMk/>
      </pc:docMkLst>
      <pc:sldChg chg="addSp delSp mod">
        <pc:chgData name="Angello Bernal" userId="f6f4f6363d3949a9" providerId="LiveId" clId="{2E3BB790-B895-4163-BE7E-1F798531F2E7}" dt="2022-06-30T03:05:19.562" v="157" actId="9405"/>
        <pc:sldMkLst>
          <pc:docMk/>
          <pc:sldMk cId="47064340" sldId="256"/>
        </pc:sldMkLst>
        <pc:inkChg chg="add del">
          <ac:chgData name="Angello Bernal" userId="f6f4f6363d3949a9" providerId="LiveId" clId="{2E3BB790-B895-4163-BE7E-1F798531F2E7}" dt="2022-06-30T03:05:19.562" v="157" actId="9405"/>
          <ac:inkMkLst>
            <pc:docMk/>
            <pc:sldMk cId="47064340" sldId="256"/>
            <ac:inkMk id="5" creationId="{1555F8BB-BD67-5A2C-33CA-F3E5DEDC9219}"/>
          </ac:inkMkLst>
        </pc:inkChg>
      </pc:sldChg>
      <pc:sldChg chg="addSp delSp modSp mod ord">
        <pc:chgData name="Angello Bernal" userId="f6f4f6363d3949a9" providerId="LiveId" clId="{2E3BB790-B895-4163-BE7E-1F798531F2E7}" dt="2022-06-30T03:09:26.617" v="184" actId="1582"/>
        <pc:sldMkLst>
          <pc:docMk/>
          <pc:sldMk cId="3004939240" sldId="257"/>
        </pc:sldMkLst>
        <pc:spChg chg="del mod">
          <ac:chgData name="Angello Bernal" userId="f6f4f6363d3949a9" providerId="LiveId" clId="{2E3BB790-B895-4163-BE7E-1F798531F2E7}" dt="2022-06-30T03:03:37.016" v="51" actId="478"/>
          <ac:spMkLst>
            <pc:docMk/>
            <pc:sldMk cId="3004939240" sldId="257"/>
            <ac:spMk id="2" creationId="{30FE731A-A0CC-64E6-CEEC-4DDFD30282B4}"/>
          </ac:spMkLst>
        </pc:spChg>
        <pc:spChg chg="del mod">
          <ac:chgData name="Angello Bernal" userId="f6f4f6363d3949a9" providerId="LiveId" clId="{2E3BB790-B895-4163-BE7E-1F798531F2E7}" dt="2022-06-30T01:55:44.122" v="42" actId="478"/>
          <ac:spMkLst>
            <pc:docMk/>
            <pc:sldMk cId="3004939240" sldId="257"/>
            <ac:spMk id="3" creationId="{C99F653D-81BB-1791-EBA0-4B82A4E54072}"/>
          </ac:spMkLst>
        </pc:spChg>
        <pc:spChg chg="add del mod">
          <ac:chgData name="Angello Bernal" userId="f6f4f6363d3949a9" providerId="LiveId" clId="{2E3BB790-B895-4163-BE7E-1F798531F2E7}" dt="2022-06-30T03:03:34.264" v="49" actId="478"/>
          <ac:spMkLst>
            <pc:docMk/>
            <pc:sldMk cId="3004939240" sldId="257"/>
            <ac:spMk id="4" creationId="{12929A80-5C02-5EE9-530F-42A1B75CDF3D}"/>
          </ac:spMkLst>
        </pc:spChg>
        <pc:spChg chg="add mod">
          <ac:chgData name="Angello Bernal" userId="f6f4f6363d3949a9" providerId="LiveId" clId="{2E3BB790-B895-4163-BE7E-1F798531F2E7}" dt="2022-06-30T03:08:47.110" v="180" actId="313"/>
          <ac:spMkLst>
            <pc:docMk/>
            <pc:sldMk cId="3004939240" sldId="257"/>
            <ac:spMk id="5" creationId="{B2DB52D8-57D8-BA7B-C2F2-4E538FE75DD8}"/>
          </ac:spMkLst>
        </pc:spChg>
        <pc:spChg chg="add mod">
          <ac:chgData name="Angello Bernal" userId="f6f4f6363d3949a9" providerId="LiveId" clId="{2E3BB790-B895-4163-BE7E-1F798531F2E7}" dt="2022-06-30T03:09:26.617" v="184" actId="1582"/>
          <ac:spMkLst>
            <pc:docMk/>
            <pc:sldMk cId="3004939240" sldId="257"/>
            <ac:spMk id="15" creationId="{411F1948-BF76-8FF7-C04A-1E9F02613BC3}"/>
          </ac:spMkLst>
        </pc:spChg>
        <pc:grpChg chg="del mod">
          <ac:chgData name="Angello Bernal" userId="f6f4f6363d3949a9" providerId="LiveId" clId="{2E3BB790-B895-4163-BE7E-1F798531F2E7}" dt="2022-06-30T03:07:15.508" v="171"/>
          <ac:grpSpMkLst>
            <pc:docMk/>
            <pc:sldMk cId="3004939240" sldId="257"/>
            <ac:grpSpMk id="13" creationId="{BD576A0A-8561-0879-AFE1-49DB753D7514}"/>
          </ac:grpSpMkLst>
        </pc:grpChg>
        <pc:inkChg chg="add del">
          <ac:chgData name="Angello Bernal" userId="f6f4f6363d3949a9" providerId="LiveId" clId="{2E3BB790-B895-4163-BE7E-1F798531F2E7}" dt="2022-06-30T03:05:21.746" v="158" actId="9405"/>
          <ac:inkMkLst>
            <pc:docMk/>
            <pc:sldMk cId="3004939240" sldId="257"/>
            <ac:inkMk id="6" creationId="{EB6914C2-2A9F-8BE8-E53D-FF059792A210}"/>
          </ac:inkMkLst>
        </pc:inkChg>
        <pc:inkChg chg="add del">
          <ac:chgData name="Angello Bernal" userId="f6f4f6363d3949a9" providerId="LiveId" clId="{2E3BB790-B895-4163-BE7E-1F798531F2E7}" dt="2022-06-30T03:05:19.234" v="156" actId="9405"/>
          <ac:inkMkLst>
            <pc:docMk/>
            <pc:sldMk cId="3004939240" sldId="257"/>
            <ac:inkMk id="7" creationId="{FF7830E6-48AA-9805-52F2-ADCEE7BBD0EF}"/>
          </ac:inkMkLst>
        </pc:inkChg>
        <pc:inkChg chg="add del">
          <ac:chgData name="Angello Bernal" userId="f6f4f6363d3949a9" providerId="LiveId" clId="{2E3BB790-B895-4163-BE7E-1F798531F2E7}" dt="2022-06-30T03:05:18.892" v="155" actId="9405"/>
          <ac:inkMkLst>
            <pc:docMk/>
            <pc:sldMk cId="3004939240" sldId="257"/>
            <ac:inkMk id="8" creationId="{813969E5-5000-796A-C9A9-4B90462AED10}"/>
          </ac:inkMkLst>
        </pc:inkChg>
        <pc:inkChg chg="add del">
          <ac:chgData name="Angello Bernal" userId="f6f4f6363d3949a9" providerId="LiveId" clId="{2E3BB790-B895-4163-BE7E-1F798531F2E7}" dt="2022-06-30T03:05:36.701" v="161" actId="9405"/>
          <ac:inkMkLst>
            <pc:docMk/>
            <pc:sldMk cId="3004939240" sldId="257"/>
            <ac:inkMk id="9" creationId="{95E1F857-3CC1-D975-86C1-64744C2566A1}"/>
          </ac:inkMkLst>
        </pc:inkChg>
        <pc:inkChg chg="add del">
          <ac:chgData name="Angello Bernal" userId="f6f4f6363d3949a9" providerId="LiveId" clId="{2E3BB790-B895-4163-BE7E-1F798531F2E7}" dt="2022-06-30T03:05:40.558" v="163" actId="9405"/>
          <ac:inkMkLst>
            <pc:docMk/>
            <pc:sldMk cId="3004939240" sldId="257"/>
            <ac:inkMk id="10" creationId="{4DF25CDA-4878-57DB-4AD5-E4AA9585CB9C}"/>
          </ac:inkMkLst>
        </pc:inkChg>
        <pc:inkChg chg="add del mod">
          <ac:chgData name="Angello Bernal" userId="f6f4f6363d3949a9" providerId="LiveId" clId="{2E3BB790-B895-4163-BE7E-1F798531F2E7}" dt="2022-06-30T03:07:15.779" v="172"/>
          <ac:inkMkLst>
            <pc:docMk/>
            <pc:sldMk cId="3004939240" sldId="257"/>
            <ac:inkMk id="11" creationId="{01CDD14C-BA95-D993-7192-8920EFE52BBC}"/>
          </ac:inkMkLst>
        </pc:inkChg>
        <pc:inkChg chg="add del mod">
          <ac:chgData name="Angello Bernal" userId="f6f4f6363d3949a9" providerId="LiveId" clId="{2E3BB790-B895-4163-BE7E-1F798531F2E7}" dt="2022-06-30T03:07:15.508" v="171"/>
          <ac:inkMkLst>
            <pc:docMk/>
            <pc:sldMk cId="3004939240" sldId="257"/>
            <ac:inkMk id="12" creationId="{CF923B60-B2F7-4336-A366-745C8C1F99AC}"/>
          </ac:inkMkLst>
        </pc:inkChg>
        <pc:inkChg chg="add del">
          <ac:chgData name="Angello Bernal" userId="f6f4f6363d3949a9" providerId="LiveId" clId="{2E3BB790-B895-4163-BE7E-1F798531F2E7}" dt="2022-06-30T03:07:51.635" v="174" actId="9405"/>
          <ac:inkMkLst>
            <pc:docMk/>
            <pc:sldMk cId="3004939240" sldId="257"/>
            <ac:inkMk id="14" creationId="{79687166-4105-4250-000B-D1E1C8D2C3C4}"/>
          </ac:inkMkLst>
        </pc:inkChg>
      </pc:sldChg>
      <pc:sldChg chg="addSp delSp modSp new mod">
        <pc:chgData name="Angello Bernal" userId="f6f4f6363d3949a9" providerId="LiveId" clId="{2E3BB790-B895-4163-BE7E-1F798531F2E7}" dt="2022-06-30T03:32:02.176" v="233" actId="255"/>
        <pc:sldMkLst>
          <pc:docMk/>
          <pc:sldMk cId="1774677843" sldId="258"/>
        </pc:sldMkLst>
        <pc:spChg chg="mod">
          <ac:chgData name="Angello Bernal" userId="f6f4f6363d3949a9" providerId="LiveId" clId="{2E3BB790-B895-4163-BE7E-1F798531F2E7}" dt="2022-06-30T03:30:27.524" v="219"/>
          <ac:spMkLst>
            <pc:docMk/>
            <pc:sldMk cId="1774677843" sldId="258"/>
            <ac:spMk id="2" creationId="{40FAF354-6831-9995-58DF-C1176F6FBA1B}"/>
          </ac:spMkLst>
        </pc:spChg>
        <pc:spChg chg="del">
          <ac:chgData name="Angello Bernal" userId="f6f4f6363d3949a9" providerId="LiveId" clId="{2E3BB790-B895-4163-BE7E-1F798531F2E7}" dt="2022-06-30T03:10:04.466" v="201" actId="478"/>
          <ac:spMkLst>
            <pc:docMk/>
            <pc:sldMk cId="1774677843" sldId="258"/>
            <ac:spMk id="3" creationId="{DDD64A00-B0AC-F748-511D-B484D7322FC0}"/>
          </ac:spMkLst>
        </pc:spChg>
        <pc:spChg chg="add del mod">
          <ac:chgData name="Angello Bernal" userId="f6f4f6363d3949a9" providerId="LiveId" clId="{2E3BB790-B895-4163-BE7E-1F798531F2E7}" dt="2022-06-30T03:31:16.828" v="229" actId="767"/>
          <ac:spMkLst>
            <pc:docMk/>
            <pc:sldMk cId="1774677843" sldId="258"/>
            <ac:spMk id="4" creationId="{B511F94F-1762-F238-C05A-8DC4B4B7B42E}"/>
          </ac:spMkLst>
        </pc:spChg>
        <pc:spChg chg="add del mod">
          <ac:chgData name="Angello Bernal" userId="f6f4f6363d3949a9" providerId="LiveId" clId="{2E3BB790-B895-4163-BE7E-1F798531F2E7}" dt="2022-06-30T03:31:16.454" v="228" actId="767"/>
          <ac:spMkLst>
            <pc:docMk/>
            <pc:sldMk cId="1774677843" sldId="258"/>
            <ac:spMk id="5" creationId="{5F63FA9B-2599-36C2-2DC7-A970E2A33BD5}"/>
          </ac:spMkLst>
        </pc:spChg>
        <pc:spChg chg="add mod">
          <ac:chgData name="Angello Bernal" userId="f6f4f6363d3949a9" providerId="LiveId" clId="{2E3BB790-B895-4163-BE7E-1F798531F2E7}" dt="2022-06-30T03:32:02.176" v="233" actId="255"/>
          <ac:spMkLst>
            <pc:docMk/>
            <pc:sldMk cId="1774677843" sldId="258"/>
            <ac:spMk id="6" creationId="{74E8D2BA-509C-DDB8-C167-78CE32068397}"/>
          </ac:spMkLst>
        </pc:spChg>
      </pc:sldChg>
      <pc:sldMasterChg chg="setBg">
        <pc:chgData name="Angello Bernal" userId="f6f4f6363d3949a9" providerId="LiveId" clId="{2E3BB790-B895-4163-BE7E-1F798531F2E7}" dt="2022-06-30T01:53:40.031" v="36"/>
        <pc:sldMasterMkLst>
          <pc:docMk/>
          <pc:sldMasterMk cId="1689096794" sldId="214748387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91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406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7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04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420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001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82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37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09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94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5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8EC8-003A-4FC6-A306-63832709CAEE}" type="datetimeFigureOut">
              <a:rPr lang="es-PE" smtClean="0"/>
              <a:t>29/06/2022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B345-E801-4219-AF5A-ADE275CFE6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909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DB52D8-57D8-BA7B-C2F2-4E538FE7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951644"/>
            <a:ext cx="11353800" cy="2954711"/>
          </a:xfrm>
        </p:spPr>
        <p:txBody>
          <a:bodyPr>
            <a:noAutofit/>
          </a:bodyPr>
          <a:lstStyle/>
          <a:p>
            <a:pPr algn="ctr"/>
            <a:r>
              <a:rPr lang="es-PE" sz="9600" dirty="0"/>
              <a:t>Juan Ramón Jiménez -</a:t>
            </a:r>
            <a:br>
              <a:rPr lang="es-PE" sz="9600" dirty="0"/>
            </a:br>
            <a:r>
              <a:rPr lang="es-PE" sz="12500" dirty="0"/>
              <a:t>Platero y yo</a:t>
            </a:r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411F1948-BF76-8FF7-C04A-1E9F02613BC3}"/>
              </a:ext>
            </a:extLst>
          </p:cNvPr>
          <p:cNvSpPr/>
          <p:nvPr/>
        </p:nvSpPr>
        <p:spPr>
          <a:xfrm>
            <a:off x="419100" y="1438835"/>
            <a:ext cx="11938747" cy="3738283"/>
          </a:xfrm>
          <a:prstGeom prst="homePlat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9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F93C-E628-38EB-BD66-973D4B700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05" y="820270"/>
            <a:ext cx="7100048" cy="11029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s-PE" sz="6600" b="1" dirty="0"/>
              <a:t>Juan Ramon Jiménez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2DFBE-1FBD-6494-E42D-CA9BFCC3E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99099"/>
            <a:ext cx="12192001" cy="3807571"/>
          </a:xfrm>
        </p:spPr>
        <p:txBody>
          <a:bodyPr>
            <a:noAutofit/>
          </a:bodyPr>
          <a:lstStyle/>
          <a:p>
            <a:r>
              <a:rPr lang="es-PE" sz="4000" dirty="0"/>
              <a:t>Nació en Moguer al sur de España en 1881, fue hijo de </a:t>
            </a:r>
            <a:r>
              <a:rPr lang="es-PE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Víctor Jiménez y Emilia Velarde, en 1936 huye de España por apoyar a los republicanos en la  guerra civil Española </a:t>
            </a:r>
            <a:r>
              <a:rPr lang="es-ES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Ganó el Premio Nobel de Literatura en 1956. En 1958 fallece en Puerto Rico a los 76 años.</a:t>
            </a:r>
            <a:endParaRPr lang="es-PE" sz="4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C190E9B-C84A-32A9-CACB-EC9671D310F1}"/>
              </a:ext>
            </a:extLst>
          </p:cNvPr>
          <p:cNvSpPr/>
          <p:nvPr/>
        </p:nvSpPr>
        <p:spPr>
          <a:xfrm>
            <a:off x="161365" y="2366682"/>
            <a:ext cx="11914094" cy="348278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0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AF354-6831-9995-58DF-C1176F6F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640557"/>
            <a:ext cx="5950324" cy="2532950"/>
          </a:xfrm>
        </p:spPr>
        <p:txBody>
          <a:bodyPr>
            <a:noAutofit/>
          </a:bodyPr>
          <a:lstStyle/>
          <a:p>
            <a:r>
              <a:rPr lang="es-PE" sz="9600" dirty="0"/>
              <a:t>Platero y Yo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E8D2BA-509C-DDB8-C167-78CE32068397}"/>
              </a:ext>
            </a:extLst>
          </p:cNvPr>
          <p:cNvSpPr txBox="1"/>
          <p:nvPr/>
        </p:nvSpPr>
        <p:spPr>
          <a:xfrm>
            <a:off x="1097280" y="2834640"/>
            <a:ext cx="9997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La obra</a:t>
            </a:r>
            <a:r>
              <a:rPr lang="es-ES" sz="2400" b="0" i="1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 Platero y yo</a:t>
            </a:r>
            <a:r>
              <a:rPr lang="es-ES" sz="2400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 trata sobre la vida de un burro muy querido llamado Platero. Este asno está bajo el cuidado de un jovencito que lo quiere y lo trata como si fuese su mejor amigo. Por diversas razones, entre ellas la muerte de sus familiares, este muchacho no confía en las demás personas.</a:t>
            </a:r>
          </a:p>
          <a:p>
            <a:pPr algn="l"/>
            <a:r>
              <a:rPr lang="es-ES" sz="2400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La narración no tiene un orden cronológico, los capítulos recopilan y exponen experiencias y recuerdos vividos, que van y vienen, entre Platero y el narrador. Sin embargo, los hechos relatados transcurren en primavera y culminan en invierno, coincidiendo con las estaciones del año.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467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178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Juan Ramón Jiménez - Platero y yo</vt:lpstr>
      <vt:lpstr>Juan Ramon Jiménez</vt:lpstr>
      <vt:lpstr>Platero y Yo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Ramon Jiménez</dc:title>
  <dc:creator>Angello Bernal</dc:creator>
  <cp:lastModifiedBy>Angello Bernal</cp:lastModifiedBy>
  <cp:revision>3</cp:revision>
  <dcterms:created xsi:type="dcterms:W3CDTF">2022-06-29T20:44:41Z</dcterms:created>
  <dcterms:modified xsi:type="dcterms:W3CDTF">2022-06-30T03:32:51Z</dcterms:modified>
</cp:coreProperties>
</file>