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D6BB5A9-3B8E-584C-AF45-B4CF54BA637D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E98A7D99-CB33-B141-AACE-E41D214456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uick-plans.mybluemix.ne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eventfu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app to find nearby restaurants and movie theaters to quickly make plans.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7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Friday night comes and you’re sitting at home with nothing to do.</a:t>
            </a:r>
          </a:p>
          <a:p>
            <a:r>
              <a:rPr lang="en-US" dirty="0" smtClean="0"/>
              <a:t>You asked a special friend to go on a date with you but you don’t know where to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4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5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Quick Plans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7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hlinkClick r:id="rId2"/>
              </a:rPr>
              <a:t>eventful API</a:t>
            </a:r>
            <a:r>
              <a:rPr lang="en-US" dirty="0" smtClean="0"/>
              <a:t> to return local events that are going on</a:t>
            </a:r>
          </a:p>
          <a:p>
            <a:r>
              <a:rPr lang="en-US" dirty="0" smtClean="0"/>
              <a:t>Allow users to create a profile where they can set preferences or hide certain restaurants that they don’t like</a:t>
            </a:r>
          </a:p>
          <a:p>
            <a:r>
              <a:rPr lang="en-US" dirty="0" smtClean="0"/>
              <a:t>Create a page that allows users to submit their own points of interest</a:t>
            </a:r>
          </a:p>
          <a:p>
            <a:r>
              <a:rPr lang="en-US" dirty="0" smtClean="0"/>
              <a:t>Add a “stay-in” version, where users can search for nearby take-out/delivery restaurants and movies being showing on television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16746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86</TotalTime>
  <Words>132</Words>
  <Application>Microsoft Macintosh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Plaza</vt:lpstr>
      <vt:lpstr>Quick Plans</vt:lpstr>
      <vt:lpstr>Problem</vt:lpstr>
      <vt:lpstr>Solution</vt:lpstr>
      <vt:lpstr>What we did</vt:lpstr>
      <vt:lpstr>Live App</vt:lpstr>
      <vt:lpstr>Future 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Plans</dc:title>
  <dc:creator>Matt Johnson</dc:creator>
  <cp:lastModifiedBy>Matt Johnson</cp:lastModifiedBy>
  <cp:revision>6</cp:revision>
  <dcterms:created xsi:type="dcterms:W3CDTF">2016-09-10T16:42:50Z</dcterms:created>
  <dcterms:modified xsi:type="dcterms:W3CDTF">2016-09-10T18:11:17Z</dcterms:modified>
</cp:coreProperties>
</file>