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76" r:id="rId4"/>
    <p:sldId id="274" r:id="rId5"/>
    <p:sldId id="278" r:id="rId6"/>
    <p:sldId id="279" r:id="rId7"/>
    <p:sldId id="280" r:id="rId8"/>
    <p:sldId id="262" r:id="rId9"/>
    <p:sldId id="277" r:id="rId10"/>
  </p:sldIdLst>
  <p:sldSz cx="12192000" cy="6858000"/>
  <p:notesSz cx="9931400" cy="67945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orient="horz" pos="1298">
          <p15:clr>
            <a:srgbClr val="A4A3A4"/>
          </p15:clr>
        </p15:guide>
        <p15:guide id="5" orient="horz" pos="3793">
          <p15:clr>
            <a:srgbClr val="A4A3A4"/>
          </p15:clr>
        </p15:guide>
        <p15:guide id="6" orient="horz" pos="4020">
          <p15:clr>
            <a:srgbClr val="A4A3A4"/>
          </p15:clr>
        </p15:guide>
        <p15:guide id="7" orient="horz" pos="709">
          <p15:clr>
            <a:srgbClr val="A4A3A4"/>
          </p15:clr>
        </p15:guide>
        <p15:guide id="8" orient="horz" pos="3974">
          <p15:clr>
            <a:srgbClr val="A4A3A4"/>
          </p15:clr>
        </p15:guide>
        <p15:guide id="9" orient="horz" pos="799">
          <p15:clr>
            <a:srgbClr val="A4A3A4"/>
          </p15:clr>
        </p15:guide>
        <p15:guide id="10" orient="horz" pos="1706">
          <p15:clr>
            <a:srgbClr val="A4A3A4"/>
          </p15:clr>
        </p15:guide>
        <p15:guide id="11" orient="horz" pos="2024">
          <p15:clr>
            <a:srgbClr val="A4A3A4"/>
          </p15:clr>
        </p15:guide>
        <p15:guide id="12" orient="horz" pos="4319">
          <p15:clr>
            <a:srgbClr val="A4A3A4"/>
          </p15:clr>
        </p15:guide>
        <p15:guide id="13" pos="846">
          <p15:clr>
            <a:srgbClr val="A4A3A4"/>
          </p15:clr>
        </p15:guide>
        <p15:guide id="14" pos="70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howGuides="1">
      <p:cViewPr varScale="1">
        <p:scale>
          <a:sx n="101" d="100"/>
          <a:sy n="101" d="100"/>
        </p:scale>
        <p:origin x="424" y="72"/>
      </p:cViewPr>
      <p:guideLst>
        <p:guide orient="horz" pos="2183"/>
        <p:guide pos="3840"/>
        <p:guide orient="horz" pos="981"/>
        <p:guide orient="horz" pos="1298"/>
        <p:guide orient="horz" pos="3793"/>
        <p:guide orient="horz" pos="4020"/>
        <p:guide orient="horz" pos="709"/>
        <p:guide orient="horz" pos="3974"/>
        <p:guide orient="horz" pos="799"/>
        <p:guide orient="horz" pos="1706"/>
        <p:guide orient="horz" pos="2024"/>
        <p:guide orient="horz" pos="4319"/>
        <p:guide pos="846"/>
        <p:guide pos="70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10" d="100"/>
          <a:sy n="110" d="100"/>
        </p:scale>
        <p:origin x="15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3607" cy="340906"/>
          </a:xfrm>
          <a:prstGeom prst="rect">
            <a:avLst/>
          </a:prstGeom>
        </p:spPr>
        <p:txBody>
          <a:bodyPr vert="horz" lIns="95246" tIns="47623" rIns="95246" bIns="4762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5498" y="2"/>
            <a:ext cx="4303607" cy="340906"/>
          </a:xfrm>
          <a:prstGeom prst="rect">
            <a:avLst/>
          </a:prstGeom>
        </p:spPr>
        <p:txBody>
          <a:bodyPr vert="horz" lIns="95246" tIns="47623" rIns="95246" bIns="47623" rtlCol="0"/>
          <a:lstStyle>
            <a:lvl1pPr algn="r">
              <a:defRPr sz="1200"/>
            </a:lvl1pPr>
          </a:lstStyle>
          <a:p>
            <a:fld id="{56531113-5246-4547-8884-6CFC3FB44796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3600"/>
            <a:ext cx="4303607" cy="340904"/>
          </a:xfrm>
          <a:prstGeom prst="rect">
            <a:avLst/>
          </a:prstGeom>
        </p:spPr>
        <p:txBody>
          <a:bodyPr vert="horz" lIns="95246" tIns="47623" rIns="95246" bIns="4762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5498" y="6453600"/>
            <a:ext cx="4303607" cy="340904"/>
          </a:xfrm>
          <a:prstGeom prst="rect">
            <a:avLst/>
          </a:prstGeom>
        </p:spPr>
        <p:txBody>
          <a:bodyPr vert="horz" lIns="95246" tIns="47623" rIns="95246" bIns="47623" rtlCol="0" anchor="b"/>
          <a:lstStyle>
            <a:lvl1pPr algn="r">
              <a:defRPr sz="1200"/>
            </a:lvl1pPr>
          </a:lstStyle>
          <a:p>
            <a:fld id="{4884625F-5B1E-4797-99AC-E77676D54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961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3607" cy="340906"/>
          </a:xfrm>
          <a:prstGeom prst="rect">
            <a:avLst/>
          </a:prstGeom>
        </p:spPr>
        <p:txBody>
          <a:bodyPr vert="horz" lIns="95246" tIns="47623" rIns="95246" bIns="4762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5498" y="2"/>
            <a:ext cx="4303607" cy="340906"/>
          </a:xfrm>
          <a:prstGeom prst="rect">
            <a:avLst/>
          </a:prstGeom>
        </p:spPr>
        <p:txBody>
          <a:bodyPr vert="horz" lIns="95246" tIns="47623" rIns="95246" bIns="47623" rtlCol="0"/>
          <a:lstStyle>
            <a:lvl1pPr algn="r">
              <a:defRPr sz="1200"/>
            </a:lvl1pPr>
          </a:lstStyle>
          <a:p>
            <a:fld id="{274CE499-51AA-4318-9FB3-B94B1A9762D0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49313"/>
            <a:ext cx="4076700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46" tIns="47623" rIns="95246" bIns="4762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146" y="3269856"/>
            <a:ext cx="7945119" cy="2675335"/>
          </a:xfrm>
          <a:prstGeom prst="rect">
            <a:avLst/>
          </a:prstGeom>
        </p:spPr>
        <p:txBody>
          <a:bodyPr vert="horz" lIns="95246" tIns="47623" rIns="95246" bIns="476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3600"/>
            <a:ext cx="4303607" cy="340904"/>
          </a:xfrm>
          <a:prstGeom prst="rect">
            <a:avLst/>
          </a:prstGeom>
        </p:spPr>
        <p:txBody>
          <a:bodyPr vert="horz" lIns="95246" tIns="47623" rIns="95246" bIns="4762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5498" y="6453600"/>
            <a:ext cx="4303607" cy="340904"/>
          </a:xfrm>
          <a:prstGeom prst="rect">
            <a:avLst/>
          </a:prstGeom>
        </p:spPr>
        <p:txBody>
          <a:bodyPr vert="horz" lIns="95246" tIns="47623" rIns="95246" bIns="47623" rtlCol="0" anchor="b"/>
          <a:lstStyle>
            <a:lvl1pPr algn="r">
              <a:defRPr sz="1200"/>
            </a:lvl1pPr>
          </a:lstStyle>
          <a:p>
            <a:fld id="{BCA8CF7E-14DA-4113-9F7D-E7282349A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66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8CF7E-14DA-4113-9F7D-E7282349A6F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4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8CF7E-14DA-4113-9F7D-E7282349A6F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397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8CF7E-14DA-4113-9F7D-E7282349A6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329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8CF7E-14DA-4113-9F7D-E7282349A6F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877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8CF7E-14DA-4113-9F7D-E7282349A6F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58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8CF7E-14DA-4113-9F7D-E7282349A6F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97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60" y="1244924"/>
            <a:ext cx="6097531" cy="35408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9" y="5257226"/>
            <a:ext cx="3096325" cy="50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31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372000"/>
            <a:ext cx="632969" cy="367564"/>
          </a:xfrm>
          <a:prstGeom prst="rect">
            <a:avLst/>
          </a:prstGeom>
        </p:spPr>
      </p:pic>
      <p:pic>
        <p:nvPicPr>
          <p:cNvPr id="6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629" y="6371999"/>
            <a:ext cx="876961" cy="14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30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ctur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343025" y="1125538"/>
            <a:ext cx="9793288" cy="767430"/>
          </a:xfrm>
          <a:prstGeom prst="rect">
            <a:avLst/>
          </a:prstGeom>
        </p:spPr>
        <p:txBody>
          <a:bodyPr anchor="t" anchorCtr="0"/>
          <a:lstStyle>
            <a:lvl1pPr>
              <a:defRPr sz="60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Title of lecture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343026" y="3645024"/>
            <a:ext cx="9793288" cy="150035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1800" b="0" baseline="0"/>
            </a:lvl1pPr>
          </a:lstStyle>
          <a:p>
            <a:pPr lvl="0"/>
            <a:r>
              <a:rPr lang="en-GB" dirty="0" smtClean="0"/>
              <a:t>Name of lecturer</a:t>
            </a:r>
          </a:p>
          <a:p>
            <a:pPr lvl="0"/>
            <a:r>
              <a:rPr lang="en-GB" dirty="0" smtClean="0"/>
              <a:t>Place, date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43024" y="2852936"/>
            <a:ext cx="9793289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GB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23413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ject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343024" y="1125538"/>
            <a:ext cx="9793289" cy="791294"/>
          </a:xfrm>
          <a:prstGeom prst="rect">
            <a:avLst/>
          </a:prstGeom>
        </p:spPr>
        <p:txBody>
          <a:bodyPr anchor="t" anchorCtr="0"/>
          <a:lstStyle>
            <a:lvl1pPr>
              <a:defRPr sz="60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Project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343025" y="3213100"/>
            <a:ext cx="9793288" cy="15120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1800" b="0" baseline="0"/>
            </a:lvl1pPr>
          </a:lstStyle>
          <a:p>
            <a:pPr lvl="0"/>
            <a:r>
              <a:rPr lang="en-GB" dirty="0" smtClean="0"/>
              <a:t>Credits</a:t>
            </a:r>
          </a:p>
          <a:p>
            <a:pPr lvl="0"/>
            <a:endParaRPr lang="en-GB" dirty="0" smtClean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43024" y="2042974"/>
            <a:ext cx="9793289" cy="44649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1800" baseline="0"/>
            </a:lvl1pPr>
          </a:lstStyle>
          <a:p>
            <a:pPr lvl="0"/>
            <a:r>
              <a:rPr lang="en-GB" dirty="0" smtClean="0"/>
              <a:t>Research Project, 20xx–20yy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343025" y="2568009"/>
            <a:ext cx="9793288" cy="446496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 err="1" smtClean="0"/>
              <a:t>Gramazio</a:t>
            </a:r>
            <a:r>
              <a:rPr lang="en-GB" dirty="0" smtClean="0"/>
              <a:t> Kohler Research, Architecture and Digital Fabrication, ETH Zurich</a:t>
            </a:r>
          </a:p>
        </p:txBody>
      </p:sp>
    </p:spTree>
    <p:extLst>
      <p:ext uri="{BB962C8B-B14F-4D97-AF65-F5344CB8AC3E}">
        <p14:creationId xmlns:p14="http://schemas.microsoft.com/office/powerpoint/2010/main" val="2881516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3087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3E49-0F17-4CE4-AEB1-409596865B67}" type="datetimeFigureOut">
              <a:rPr lang="en-GB" smtClean="0"/>
              <a:pPr/>
              <a:t>02/10/2018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0CF5-E85C-4420-B902-4D72C0B163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021388"/>
            <a:ext cx="12192000" cy="287337"/>
          </a:xfrm>
          <a:solidFill>
            <a:schemeClr val="tx1">
              <a:alpha val="66000"/>
            </a:schemeClr>
          </a:solidFill>
        </p:spPr>
        <p:txBody>
          <a:bodyPr rIns="22680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Caption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765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3E49-0F17-4CE4-AEB1-409596865B67}" type="datetimeFigureOut">
              <a:rPr lang="en-GB" smtClean="0"/>
              <a:pPr/>
              <a:t>02/10/2018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0CF5-E85C-4420-B902-4D72C0B163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1343025" y="2060575"/>
            <a:ext cx="9793288" cy="3960813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04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3E49-0F17-4CE4-AEB1-409596865B67}" type="datetimeFigureOut">
              <a:rPr lang="en-GB" smtClean="0"/>
              <a:pPr/>
              <a:t>02/10/2018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0CF5-E85C-4420-B902-4D72C0B163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343025" y="1125538"/>
            <a:ext cx="9793288" cy="424767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000"/>
            </a:lvl1pPr>
          </a:lstStyle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“Quote” (Author)</a:t>
            </a:r>
          </a:p>
        </p:txBody>
      </p:sp>
    </p:spTree>
    <p:extLst>
      <p:ext uri="{BB962C8B-B14F-4D97-AF65-F5344CB8AC3E}">
        <p14:creationId xmlns:p14="http://schemas.microsoft.com/office/powerpoint/2010/main" val="336453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343024" y="1125538"/>
            <a:ext cx="9793289" cy="2692928"/>
          </a:xfrm>
          <a:prstGeom prst="rect">
            <a:avLst/>
          </a:prstGeom>
        </p:spPr>
        <p:txBody>
          <a:bodyPr anchor="t" anchorCtr="0"/>
          <a:lstStyle>
            <a:lvl1pPr>
              <a:defRPr sz="60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Insert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53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3087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3E49-0F17-4CE4-AEB1-409596865B67}" type="datetimeFigureOut">
              <a:rPr lang="en-GB" smtClean="0"/>
              <a:pPr/>
              <a:t>02/10/2018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0CF5-E85C-4420-B902-4D72C0B163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0975" y="1125538"/>
            <a:ext cx="1499010" cy="587441"/>
          </a:xfrm>
          <a:solidFill>
            <a:schemeClr val="bg1">
              <a:alpha val="66000"/>
            </a:schemeClr>
          </a:solidFill>
        </p:spPr>
        <p:txBody>
          <a:bodyPr wrap="none" lIns="216000" tIns="108000" rIns="216000" bIns="10800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smtClean="0"/>
              <a:t>Caption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46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3087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3E49-0F17-4CE4-AEB1-409596865B67}" type="datetimeFigureOut">
              <a:rPr lang="en-GB" smtClean="0"/>
              <a:pPr/>
              <a:t>02/10/2018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0CF5-E85C-4420-B902-4D72C0B163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0975" y="1125538"/>
            <a:ext cx="1499010" cy="587441"/>
          </a:xfrm>
          <a:solidFill>
            <a:schemeClr val="bg1">
              <a:alpha val="66000"/>
            </a:schemeClr>
          </a:solidFill>
        </p:spPr>
        <p:txBody>
          <a:bodyPr wrap="none" lIns="216000" tIns="108000" rIns="216000" bIns="10800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smtClean="0"/>
              <a:t>Caption</a:t>
            </a:r>
            <a:endParaRPr lang="en-GB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021388"/>
            <a:ext cx="12192000" cy="287337"/>
          </a:xfrm>
          <a:solidFill>
            <a:schemeClr val="tx1">
              <a:alpha val="66000"/>
            </a:schemeClr>
          </a:solidFill>
        </p:spPr>
        <p:txBody>
          <a:bodyPr rIns="22680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Caption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067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343025" y="274638"/>
            <a:ext cx="9793288" cy="12827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43026" y="2060576"/>
            <a:ext cx="9793288" cy="40322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 smtClean="0"/>
              <a:t>Textmasterformat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832304" y="6356350"/>
            <a:ext cx="2016224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8323E49-0F17-4CE4-AEB1-409596865B67}" type="datetimeFigureOut">
              <a:rPr lang="en-GB" smtClean="0"/>
              <a:pPr/>
              <a:t>02/10/2018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47528" y="6356350"/>
            <a:ext cx="676875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343025" y="6356350"/>
            <a:ext cx="432495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BE00CF5-E85C-4420-B902-4D72C0B163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372000"/>
            <a:ext cx="632969" cy="367564"/>
          </a:xfrm>
          <a:prstGeom prst="rect">
            <a:avLst/>
          </a:prstGeom>
        </p:spPr>
      </p:pic>
      <p:pic>
        <p:nvPicPr>
          <p:cNvPr id="8" name="Picture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629" y="6371999"/>
            <a:ext cx="876961" cy="14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9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5" r:id="rId3"/>
    <p:sldLayoutId id="2147483671" r:id="rId4"/>
    <p:sldLayoutId id="2147483672" r:id="rId5"/>
    <p:sldLayoutId id="2147483673" r:id="rId6"/>
    <p:sldLayoutId id="2147483664" r:id="rId7"/>
    <p:sldLayoutId id="2147483674" r:id="rId8"/>
    <p:sldLayoutId id="2147483675" r:id="rId9"/>
    <p:sldLayoutId id="2147483670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tiff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jpeg"/><Relationship Id="rId7" Type="http://schemas.openxmlformats.org/officeDocument/2006/relationships/image" Target="../media/image8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927" y="310024"/>
            <a:ext cx="1486804" cy="24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0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Jammed Architectural Structures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mtClean="0"/>
              <a:t>Prof. Matthias Kohler</a:t>
            </a:r>
          </a:p>
          <a:p>
            <a:r>
              <a:rPr lang="en-GB" smtClean="0"/>
              <a:t>ETH Zurich, 13th November 2014</a:t>
            </a:r>
            <a:endParaRPr lang="en-GB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mtClean="0"/>
              <a:t>ETH Zurich Research Grants Proposal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825" y="4895927"/>
            <a:ext cx="1211069" cy="1963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397" y="4822755"/>
            <a:ext cx="1211949" cy="6671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24" y="4901533"/>
            <a:ext cx="1881643" cy="4795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71" y="4879280"/>
            <a:ext cx="954564" cy="55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2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Mesh Mould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Credits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Research Project, </a:t>
            </a:r>
            <a:r>
              <a:rPr lang="en-GB" dirty="0" smtClean="0"/>
              <a:t>2012–2016</a:t>
            </a:r>
            <a:endParaRPr lang="en-GB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Gramazio</a:t>
            </a:r>
            <a:r>
              <a:rPr lang="en-US" dirty="0"/>
              <a:t> Kohler Research, Architecture and Digital Fabrication, ETH </a:t>
            </a:r>
            <a:r>
              <a:rPr lang="en-US" dirty="0" smtClean="0"/>
              <a:t>Zurich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709" y="5733597"/>
            <a:ext cx="1373044" cy="6045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4" y="5782670"/>
            <a:ext cx="2400300" cy="3905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825" y="4895927"/>
            <a:ext cx="1211069" cy="19633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397" y="4822755"/>
            <a:ext cx="1211949" cy="6671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24" y="4901533"/>
            <a:ext cx="1881643" cy="47957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71" y="4879280"/>
            <a:ext cx="954564" cy="55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3" b="8869"/>
          <a:stretch/>
        </p:blipFill>
        <p:spPr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Qui </a:t>
            </a:r>
            <a:r>
              <a:rPr lang="en-GB" dirty="0" err="1"/>
              <a:t>facilisi</a:t>
            </a:r>
            <a:r>
              <a:rPr lang="en-GB" dirty="0"/>
              <a:t> </a:t>
            </a:r>
            <a:r>
              <a:rPr lang="en-GB" dirty="0" err="1"/>
              <a:t>esse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veniam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. Et </a:t>
            </a:r>
            <a:r>
              <a:rPr lang="en-GB" dirty="0" err="1"/>
              <a:t>facilisi</a:t>
            </a:r>
            <a:r>
              <a:rPr lang="en-GB" dirty="0"/>
              <a:t> </a:t>
            </a:r>
            <a:r>
              <a:rPr lang="en-GB" dirty="0" err="1"/>
              <a:t>dynamicus</a:t>
            </a:r>
            <a:r>
              <a:rPr lang="en-GB" dirty="0"/>
              <a:t> </a:t>
            </a:r>
            <a:r>
              <a:rPr lang="en-GB" dirty="0" err="1"/>
              <a:t>dolore</a:t>
            </a:r>
            <a:r>
              <a:rPr lang="en-GB" dirty="0"/>
              <a:t> sit </a:t>
            </a:r>
            <a:r>
              <a:rPr lang="en-GB" dirty="0" err="1"/>
              <a:t>saepius</a:t>
            </a:r>
            <a:r>
              <a:rPr lang="en-GB" dirty="0"/>
              <a:t>. </a:t>
            </a:r>
            <a:r>
              <a:rPr lang="en-GB" dirty="0" err="1"/>
              <a:t>Feugait</a:t>
            </a:r>
            <a:r>
              <a:rPr lang="en-GB" dirty="0"/>
              <a:t> </a:t>
            </a:r>
            <a:r>
              <a:rPr lang="en-GB" dirty="0" err="1"/>
              <a:t>claritas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humanitatis</a:t>
            </a:r>
            <a:r>
              <a:rPr lang="en-GB" dirty="0"/>
              <a:t> </a:t>
            </a:r>
            <a:r>
              <a:rPr lang="en-GB" dirty="0" err="1"/>
              <a:t>hendrerit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 </a:t>
            </a:r>
            <a:r>
              <a:rPr lang="en-GB" dirty="0" err="1"/>
              <a:t>Lectorum</a:t>
            </a:r>
            <a:r>
              <a:rPr lang="en-GB" dirty="0"/>
              <a:t> </a:t>
            </a:r>
            <a:r>
              <a:rPr lang="en-GB" dirty="0" smtClean="0"/>
              <a:t>vel</a:t>
            </a:r>
            <a:r>
              <a:rPr lang="en-GB" dirty="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404813"/>
            <a:ext cx="11137900" cy="72072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Mesh Mould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84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 Zurich Research Grants Proposal</a:t>
            </a:r>
            <a:endParaRPr lang="en-GB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consetetur</a:t>
            </a:r>
            <a:r>
              <a:rPr lang="en-GB" dirty="0"/>
              <a:t> </a:t>
            </a:r>
            <a:r>
              <a:rPr lang="en-GB" dirty="0" err="1"/>
              <a:t>sadipscing</a:t>
            </a:r>
            <a:r>
              <a:rPr lang="en-GB" dirty="0"/>
              <a:t> </a:t>
            </a:r>
            <a:r>
              <a:rPr lang="en-GB" dirty="0" err="1"/>
              <a:t>elitr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nonumy</a:t>
            </a:r>
            <a:r>
              <a:rPr lang="en-GB" dirty="0"/>
              <a:t> </a:t>
            </a:r>
            <a:r>
              <a:rPr lang="en-GB" dirty="0" err="1"/>
              <a:t>eirmod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invidunt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</a:t>
            </a:r>
            <a:r>
              <a:rPr lang="en-GB" dirty="0" err="1"/>
              <a:t>dolore</a:t>
            </a:r>
            <a:r>
              <a:rPr lang="en-GB" dirty="0"/>
              <a:t> magna </a:t>
            </a:r>
            <a:r>
              <a:rPr lang="en-GB" dirty="0" err="1"/>
              <a:t>aliquyam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voluptua</a:t>
            </a:r>
            <a:r>
              <a:rPr lang="en-GB" dirty="0"/>
              <a:t>. At </a:t>
            </a:r>
            <a:r>
              <a:rPr lang="en-GB" dirty="0" err="1"/>
              <a:t>vero</a:t>
            </a:r>
            <a:r>
              <a:rPr lang="en-GB" dirty="0"/>
              <a:t> </a:t>
            </a:r>
            <a:r>
              <a:rPr lang="en-GB" dirty="0" err="1"/>
              <a:t>eos</a:t>
            </a:r>
            <a:r>
              <a:rPr lang="en-GB" dirty="0"/>
              <a:t> et </a:t>
            </a:r>
            <a:r>
              <a:rPr lang="en-GB" dirty="0" err="1"/>
              <a:t>accusam</a:t>
            </a:r>
            <a:r>
              <a:rPr lang="en-GB" dirty="0"/>
              <a:t> et </a:t>
            </a:r>
            <a:r>
              <a:rPr lang="en-GB" dirty="0" err="1"/>
              <a:t>justo</a:t>
            </a:r>
            <a:r>
              <a:rPr lang="en-GB" dirty="0"/>
              <a:t> duo </a:t>
            </a:r>
            <a:r>
              <a:rPr lang="en-GB" dirty="0" err="1"/>
              <a:t>dolores</a:t>
            </a:r>
            <a:r>
              <a:rPr lang="en-GB" dirty="0"/>
              <a:t> et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rebum</a:t>
            </a:r>
            <a:r>
              <a:rPr lang="en-GB" dirty="0"/>
              <a:t>. Stet </a:t>
            </a:r>
            <a:r>
              <a:rPr lang="en-GB" dirty="0" err="1"/>
              <a:t>clita</a:t>
            </a:r>
            <a:r>
              <a:rPr lang="en-GB" dirty="0"/>
              <a:t> </a:t>
            </a:r>
            <a:r>
              <a:rPr lang="en-GB" dirty="0" err="1"/>
              <a:t>kasd</a:t>
            </a:r>
            <a:r>
              <a:rPr lang="en-GB" dirty="0"/>
              <a:t> </a:t>
            </a:r>
            <a:r>
              <a:rPr lang="en-GB" dirty="0" err="1"/>
              <a:t>gubergren</a:t>
            </a:r>
            <a:r>
              <a:rPr lang="en-GB" dirty="0"/>
              <a:t>, no sea </a:t>
            </a:r>
            <a:r>
              <a:rPr lang="en-GB" dirty="0" err="1"/>
              <a:t>takimata</a:t>
            </a:r>
            <a:r>
              <a:rPr lang="en-GB" dirty="0"/>
              <a:t> </a:t>
            </a:r>
            <a:r>
              <a:rPr lang="en-GB" dirty="0" err="1"/>
              <a:t>sanctus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consetetur</a:t>
            </a:r>
            <a:r>
              <a:rPr lang="en-GB" dirty="0"/>
              <a:t> </a:t>
            </a:r>
            <a:r>
              <a:rPr lang="en-GB" dirty="0" err="1"/>
              <a:t>sadipscing</a:t>
            </a:r>
            <a:r>
              <a:rPr lang="en-GB" dirty="0"/>
              <a:t> </a:t>
            </a:r>
            <a:r>
              <a:rPr lang="en-GB" dirty="0" err="1"/>
              <a:t>elitr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nonumy</a:t>
            </a:r>
            <a:r>
              <a:rPr lang="en-GB" dirty="0"/>
              <a:t> </a:t>
            </a:r>
            <a:r>
              <a:rPr lang="en-GB" dirty="0" err="1"/>
              <a:t>eirmod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invidunt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</a:t>
            </a:r>
            <a:r>
              <a:rPr lang="en-GB" dirty="0" err="1"/>
              <a:t>dolore</a:t>
            </a:r>
            <a:r>
              <a:rPr lang="en-GB" dirty="0"/>
              <a:t> magna </a:t>
            </a:r>
            <a:r>
              <a:rPr lang="en-GB" dirty="0" err="1"/>
              <a:t>aliquyam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voluptua</a:t>
            </a:r>
            <a:r>
              <a:rPr lang="en-GB" dirty="0"/>
              <a:t>. At </a:t>
            </a:r>
            <a:r>
              <a:rPr lang="en-GB" dirty="0" err="1"/>
              <a:t>vero</a:t>
            </a:r>
            <a:r>
              <a:rPr lang="en-GB" dirty="0"/>
              <a:t> </a:t>
            </a:r>
            <a:r>
              <a:rPr lang="en-GB" dirty="0" err="1"/>
              <a:t>eos</a:t>
            </a:r>
            <a:r>
              <a:rPr lang="en-GB" dirty="0"/>
              <a:t> et </a:t>
            </a:r>
            <a:r>
              <a:rPr lang="en-GB" dirty="0" err="1"/>
              <a:t>accusam</a:t>
            </a:r>
            <a:r>
              <a:rPr lang="en-GB" dirty="0"/>
              <a:t> et </a:t>
            </a:r>
            <a:r>
              <a:rPr lang="en-GB" dirty="0" err="1"/>
              <a:t>justo</a:t>
            </a:r>
            <a:r>
              <a:rPr lang="en-GB" dirty="0"/>
              <a:t> duo </a:t>
            </a:r>
            <a:r>
              <a:rPr lang="en-GB" dirty="0" err="1"/>
              <a:t>dolores</a:t>
            </a:r>
            <a:r>
              <a:rPr lang="en-GB" dirty="0"/>
              <a:t> et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rebum</a:t>
            </a:r>
            <a:r>
              <a:rPr lang="en-GB" dirty="0"/>
              <a:t>. Stet </a:t>
            </a:r>
            <a:r>
              <a:rPr lang="en-GB" dirty="0" err="1"/>
              <a:t>clita</a:t>
            </a:r>
            <a:r>
              <a:rPr lang="en-GB" dirty="0"/>
              <a:t> </a:t>
            </a:r>
            <a:r>
              <a:rPr lang="en-GB" dirty="0" err="1"/>
              <a:t>kasd</a:t>
            </a:r>
            <a:r>
              <a:rPr lang="en-GB" dirty="0"/>
              <a:t> </a:t>
            </a:r>
            <a:r>
              <a:rPr lang="en-GB" dirty="0" err="1"/>
              <a:t>gubergren</a:t>
            </a:r>
            <a:r>
              <a:rPr lang="en-GB" dirty="0"/>
              <a:t>, no sea </a:t>
            </a:r>
            <a:r>
              <a:rPr lang="en-GB" dirty="0" err="1"/>
              <a:t>takimata</a:t>
            </a:r>
            <a:r>
              <a:rPr lang="en-GB" dirty="0"/>
              <a:t> </a:t>
            </a:r>
            <a:r>
              <a:rPr lang="en-GB" dirty="0" err="1"/>
              <a:t>sanctus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630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 Zurich Research Grants </a:t>
            </a:r>
            <a:r>
              <a:rPr lang="en-US" dirty="0" smtClean="0"/>
              <a:t>Proposal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consetetur</a:t>
            </a:r>
            <a:r>
              <a:rPr lang="en-GB" dirty="0"/>
              <a:t> </a:t>
            </a:r>
            <a:r>
              <a:rPr lang="en-GB" dirty="0" err="1"/>
              <a:t>sadipscing</a:t>
            </a:r>
            <a:r>
              <a:rPr lang="en-GB" dirty="0"/>
              <a:t> </a:t>
            </a:r>
            <a:r>
              <a:rPr lang="en-GB" dirty="0" err="1"/>
              <a:t>elitr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nonumy</a:t>
            </a:r>
            <a:r>
              <a:rPr lang="en-GB" dirty="0"/>
              <a:t> </a:t>
            </a:r>
            <a:r>
              <a:rPr lang="en-GB" dirty="0" err="1"/>
              <a:t>eirmod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invidunt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</a:t>
            </a:r>
            <a:r>
              <a:rPr lang="en-GB" dirty="0" err="1"/>
              <a:t>dolore</a:t>
            </a:r>
            <a:r>
              <a:rPr lang="en-GB" dirty="0"/>
              <a:t> magna </a:t>
            </a:r>
            <a:r>
              <a:rPr lang="en-GB" dirty="0" err="1"/>
              <a:t>aliquyam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voluptua</a:t>
            </a:r>
            <a:r>
              <a:rPr lang="en-GB" dirty="0"/>
              <a:t>. </a:t>
            </a:r>
          </a:p>
          <a:p>
            <a:pPr lvl="2"/>
            <a:r>
              <a:rPr lang="en-GB" dirty="0"/>
              <a:t>At </a:t>
            </a:r>
            <a:r>
              <a:rPr lang="en-GB" dirty="0" err="1"/>
              <a:t>vero</a:t>
            </a:r>
            <a:r>
              <a:rPr lang="en-GB" dirty="0"/>
              <a:t> </a:t>
            </a:r>
            <a:r>
              <a:rPr lang="en-GB" dirty="0" err="1"/>
              <a:t>eos</a:t>
            </a:r>
            <a:r>
              <a:rPr lang="en-GB" dirty="0"/>
              <a:t> et </a:t>
            </a:r>
            <a:r>
              <a:rPr lang="en-GB" dirty="0" err="1"/>
              <a:t>accusam</a:t>
            </a:r>
            <a:r>
              <a:rPr lang="en-GB" dirty="0"/>
              <a:t> et </a:t>
            </a:r>
            <a:r>
              <a:rPr lang="en-GB" dirty="0" err="1"/>
              <a:t>justo</a:t>
            </a:r>
            <a:r>
              <a:rPr lang="en-GB" dirty="0"/>
              <a:t> duo </a:t>
            </a:r>
            <a:r>
              <a:rPr lang="en-GB" dirty="0" err="1"/>
              <a:t>dolores</a:t>
            </a:r>
            <a:r>
              <a:rPr lang="en-GB" dirty="0"/>
              <a:t> et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rebum</a:t>
            </a:r>
            <a:r>
              <a:rPr lang="en-GB" dirty="0"/>
              <a:t>. </a:t>
            </a:r>
          </a:p>
          <a:p>
            <a:pPr lvl="3"/>
            <a:r>
              <a:rPr lang="en-GB" dirty="0"/>
              <a:t>Stet </a:t>
            </a:r>
            <a:r>
              <a:rPr lang="en-GB" dirty="0" err="1"/>
              <a:t>clita</a:t>
            </a:r>
            <a:r>
              <a:rPr lang="en-GB" dirty="0"/>
              <a:t> </a:t>
            </a:r>
            <a:r>
              <a:rPr lang="en-GB" dirty="0" err="1"/>
              <a:t>kasd</a:t>
            </a:r>
            <a:r>
              <a:rPr lang="en-GB" dirty="0"/>
              <a:t> </a:t>
            </a:r>
            <a:r>
              <a:rPr lang="en-GB" dirty="0" err="1"/>
              <a:t>gubergren</a:t>
            </a:r>
            <a:r>
              <a:rPr lang="en-GB" dirty="0"/>
              <a:t>, no sea </a:t>
            </a:r>
            <a:r>
              <a:rPr lang="en-GB" dirty="0" err="1"/>
              <a:t>takimata</a:t>
            </a:r>
            <a:r>
              <a:rPr lang="en-GB" dirty="0"/>
              <a:t> </a:t>
            </a:r>
            <a:r>
              <a:rPr lang="en-GB" dirty="0" err="1"/>
              <a:t>sanctus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11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“Lorem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consetetur</a:t>
            </a:r>
            <a:r>
              <a:rPr lang="en-GB" dirty="0"/>
              <a:t> </a:t>
            </a:r>
            <a:r>
              <a:rPr lang="en-GB" dirty="0" err="1"/>
              <a:t>sadipscing</a:t>
            </a:r>
            <a:r>
              <a:rPr lang="en-GB" dirty="0"/>
              <a:t> </a:t>
            </a:r>
            <a:r>
              <a:rPr lang="en-GB" dirty="0" err="1"/>
              <a:t>elitr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nonumy</a:t>
            </a:r>
            <a:r>
              <a:rPr lang="en-GB" dirty="0"/>
              <a:t> </a:t>
            </a:r>
            <a:r>
              <a:rPr lang="en-GB" dirty="0" err="1"/>
              <a:t>eirmod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invidunt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</a:t>
            </a:r>
            <a:r>
              <a:rPr lang="en-GB" dirty="0" err="1"/>
              <a:t>dolore</a:t>
            </a:r>
            <a:r>
              <a:rPr lang="en-GB" dirty="0"/>
              <a:t> magna </a:t>
            </a:r>
            <a:r>
              <a:rPr lang="en-GB" dirty="0" err="1"/>
              <a:t>aliquyam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voluptua</a:t>
            </a:r>
            <a:r>
              <a:rPr lang="en-GB" dirty="0"/>
              <a:t>.” (Author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38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459" y="6232571"/>
            <a:ext cx="670491" cy="50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9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3" b="8869"/>
          <a:stretch/>
        </p:blipFill>
        <p:spPr>
          <a:xfrm>
            <a:off x="0" y="-1"/>
            <a:ext cx="12192000" cy="6308725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10975" y="1125538"/>
            <a:ext cx="5041647" cy="587441"/>
          </a:xfrm>
        </p:spPr>
        <p:txBody>
          <a:bodyPr/>
          <a:lstStyle/>
          <a:p>
            <a:r>
              <a:rPr lang="en-GB" dirty="0"/>
              <a:t>Qui </a:t>
            </a:r>
            <a:r>
              <a:rPr lang="en-GB" dirty="0" err="1"/>
              <a:t>facilisi</a:t>
            </a:r>
            <a:r>
              <a:rPr lang="en-GB" dirty="0"/>
              <a:t> </a:t>
            </a:r>
            <a:r>
              <a:rPr lang="en-GB" dirty="0" err="1"/>
              <a:t>esse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veniam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404813"/>
            <a:ext cx="11137900" cy="72072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Mesh Mould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6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TH ITA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50203_GKR_Vorlage_Presentation" id="{FE56DAB1-DEF9-4C3D-8B2A-B54AE5E50E43}" vid="{43CEB0CE-8EEE-4B83-9CDA-0C8E5F9D7D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150203_GKR_Vorlage_Presentation</Template>
  <TotalTime>0</TotalTime>
  <Words>291</Words>
  <Application>Microsoft Office PowerPoint</Application>
  <PresentationFormat>Widescreen</PresentationFormat>
  <Paragraphs>26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PowerPoint Presentation</vt:lpstr>
      <vt:lpstr>Jammed Architectural Structures</vt:lpstr>
      <vt:lpstr>Mesh Mould</vt:lpstr>
      <vt:lpstr>Mesh Mould</vt:lpstr>
      <vt:lpstr>ETH Zurich Research Grants Proposal</vt:lpstr>
      <vt:lpstr>ETH Zurich Research Grants Proposal</vt:lpstr>
      <vt:lpstr>PowerPoint Presentation</vt:lpstr>
      <vt:lpstr>Introduction</vt:lpstr>
      <vt:lpstr>Mesh Mould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jennyd</dc:creator>
  <cp:lastModifiedBy>jennyd</cp:lastModifiedBy>
  <cp:revision>1</cp:revision>
  <cp:lastPrinted>2014-11-25T13:01:31Z</cp:lastPrinted>
  <dcterms:created xsi:type="dcterms:W3CDTF">2018-10-02T11:07:08Z</dcterms:created>
  <dcterms:modified xsi:type="dcterms:W3CDTF">2018-10-02T11:07:37Z</dcterms:modified>
</cp:coreProperties>
</file>