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dd943ff5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dd943ff5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0f0407f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0f0407f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0f0407f0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0f0407f0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0f0407f0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0f0407f0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0f0407f0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0f0407f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0f0407f0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0f0407f0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0f0407f0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0f0407f0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0f0407f0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0f0407f0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dd943ff5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dd943ff5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e544e64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e544e64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0f0407f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0f0407f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0f0407f0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0f0407f0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0f0407f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0f0407f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0f0407f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0f0407f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0f0407f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0f0407f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0f0407f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0f0407f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9652" y="1383618"/>
            <a:ext cx="2538284" cy="14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49" y="3942920"/>
            <a:ext cx="2322243" cy="3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036" y="1383618"/>
            <a:ext cx="2808313" cy="128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cture slide" showMasterSp="0">
  <p:cSld name="Lectur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007269" y="844153"/>
            <a:ext cx="7344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007269" y="2733768"/>
            <a:ext cx="73449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1007268" y="213970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07269" y="4767263"/>
            <a:ext cx="32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/>
        </p:nvSpPr>
        <p:spPr>
          <a:xfrm>
            <a:off x="1007269" y="20597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1007269" y="1545432"/>
            <a:ext cx="73449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00" y="4779000"/>
            <a:ext cx="474727" cy="27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2972" y="4778999"/>
            <a:ext cx="657721" cy="10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jRs7yMgBKSz_mMXY57-h5jz2eJfezvfQ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Pre-flight checklist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21" name="Google Shape;121;p25"/>
          <p:cNvSpPr txBox="1"/>
          <p:nvPr>
            <p:ph idx="4294967295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Working laptop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Student registration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email ID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Moodle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Google Account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Slack</a:t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Pre-flight checklist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27" name="Google Shape;127;p26"/>
          <p:cNvSpPr txBox="1"/>
          <p:nvPr>
            <p:ph idx="4294967295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Working laptop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Student registration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email ID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Moodle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Google Account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Slack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Pre-flight checklist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 rotWithShape="1">
          <a:blip r:embed="rId3">
            <a:alphaModFix/>
          </a:blip>
          <a:srcRect b="16102" l="3151" r="6030" t="19563"/>
          <a:stretch/>
        </p:blipFill>
        <p:spPr>
          <a:xfrm>
            <a:off x="3914150" y="2133775"/>
            <a:ext cx="2733425" cy="9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>
            <p:ph idx="4294967295" type="body"/>
          </p:nvPr>
        </p:nvSpPr>
        <p:spPr>
          <a:xfrm>
            <a:off x="1405875" y="2402713"/>
            <a:ext cx="2930700" cy="3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say hello on</a:t>
            </a:r>
            <a:endParaRPr sz="19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Tools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25" y="1952425"/>
            <a:ext cx="1238650" cy="12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050" y="1971976"/>
            <a:ext cx="2404500" cy="11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525" y="1993172"/>
            <a:ext cx="1157149" cy="115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5650" y="1993174"/>
            <a:ext cx="1157151" cy="11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Tools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25" y="1993172"/>
            <a:ext cx="1157149" cy="115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Tools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750" y="1971976"/>
            <a:ext cx="2404500" cy="11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Tools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25" y="1993174"/>
            <a:ext cx="1157151" cy="11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4294967295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Installation Party! 🎉🎉🎉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Pre-flight c</a:t>
            </a:r>
            <a:r>
              <a:rPr lang="en" sz="1000"/>
              <a:t>hecklist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9" name="Google Shape;79;p18"/>
          <p:cNvSpPr txBox="1"/>
          <p:nvPr>
            <p:ph idx="4294967295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Working laptop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Student registration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email ID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Moodle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Google Account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Slack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Pre-flight checklist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5" name="Google Shape;85;p19"/>
          <p:cNvSpPr txBox="1"/>
          <p:nvPr>
            <p:ph idx="4294967295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Working laptop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Student registration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email ID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Moodle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Google Account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Slack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Pre-flight checklist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91" name="Google Shape;91;p20" title="ETH Zurich - myStudies - Edit registrations - Brave 2023-09-19 21-20-2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88" y="496263"/>
            <a:ext cx="7547225" cy="41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Pre-flight checklist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97" name="Google Shape;97;p21"/>
          <p:cNvSpPr txBox="1"/>
          <p:nvPr>
            <p:ph idx="4294967295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Working laptop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Student registration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email ID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Moodle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Google Account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Slack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Pre-flight checklist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03" name="Google Shape;103;p22"/>
          <p:cNvSpPr txBox="1"/>
          <p:nvPr>
            <p:ph idx="4294967295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Working laptop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Student registration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email ID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Moodle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Google Account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Slack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Pre-flight checklist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09" name="Google Shape;109;p23"/>
          <p:cNvSpPr txBox="1"/>
          <p:nvPr>
            <p:ph idx="4294967295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Working laptop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Student registration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email ID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Moodle </a:t>
            </a: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</a:rPr>
              <a:t>✅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ETH Google Account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Slack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133019" y="133028"/>
            <a:ext cx="7344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Installation Party -</a:t>
            </a:r>
            <a:r>
              <a:rPr lang="en" sz="1000"/>
              <a:t> Tools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 rotWithShape="1">
          <a:blip r:embed="rId3">
            <a:alphaModFix/>
          </a:blip>
          <a:srcRect b="0" l="0" r="1322" t="0"/>
          <a:stretch/>
        </p:blipFill>
        <p:spPr>
          <a:xfrm>
            <a:off x="0" y="0"/>
            <a:ext cx="9144003" cy="457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