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71" r:id="rId2"/>
    <p:sldId id="272" r:id="rId3"/>
    <p:sldId id="256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ACB16E-89EA-485A-BEE5-22C5B30E608D}">
          <p14:sldIdLst>
            <p14:sldId id="271"/>
            <p14:sldId id="272"/>
            <p14:sldId id="256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>
        <p:scale>
          <a:sx n="66" d="100"/>
          <a:sy n="66" d="100"/>
        </p:scale>
        <p:origin x="133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DBCE3-8A20-48C3-B7DF-17EF3F4232F0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CDD72-84D3-4461-A9BB-99626739E2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53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CDD72-84D3-4461-A9BB-99626739E28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77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34E2C3-EFD5-FB96-0A15-98BFBAA3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334"/>
            <a:ext cx="6539696" cy="68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9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A5FF6-D1CF-A819-DF95-5C470405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>
                <a:latin typeface="Agency FB" panose="020B0503020202020204" pitchFamily="34" charset="0"/>
              </a:rPr>
              <a:t>Sistemas de tratamiento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55B21-FBED-1C00-B7FA-D5FFE86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latin typeface="Agency FB" panose="020B0503020202020204" pitchFamily="34" charset="0"/>
              </a:rPr>
              <a:t>Los sistemas computacionales, generalmente implementados como dispositivos electrónicos, permiten el procesamiento automático de la información. Conforme a ello, los sistemas informáticos deben realizar las siguientes tres tareas básicas:</a:t>
            </a:r>
          </a:p>
          <a:p>
            <a:r>
              <a:rPr lang="es-ES" sz="2800" dirty="0">
                <a:latin typeface="Agency FB" panose="020B0503020202020204" pitchFamily="34" charset="0"/>
              </a:rPr>
              <a:t>Entrada</a:t>
            </a:r>
          </a:p>
          <a:p>
            <a:r>
              <a:rPr lang="es-ES" sz="2800" dirty="0">
                <a:latin typeface="Agency FB" panose="020B0503020202020204" pitchFamily="34" charset="0"/>
              </a:rPr>
              <a:t>Proceso</a:t>
            </a:r>
          </a:p>
          <a:p>
            <a:r>
              <a:rPr lang="es-ES" sz="2800" dirty="0">
                <a:latin typeface="Agency FB" panose="020B0503020202020204" pitchFamily="34" charset="0"/>
              </a:rPr>
              <a:t>Salida</a:t>
            </a:r>
          </a:p>
          <a:p>
            <a:r>
              <a:rPr lang="es-ES" sz="2000" dirty="0">
                <a:latin typeface="Agency FB" panose="020B0503020202020204" pitchFamily="34" charset="0"/>
              </a:rPr>
              <a:t>Sistema operativo es un conjunto de programas que permite interactuar al usuario con la computadora.</a:t>
            </a:r>
          </a:p>
          <a:p>
            <a:endParaRPr lang="es-ES" sz="2800" dirty="0">
              <a:latin typeface="Agency FB" panose="020B0503020202020204" pitchFamily="34" charset="0"/>
            </a:endParaRPr>
          </a:p>
          <a:p>
            <a:endParaRPr lang="es-ES" sz="2000" dirty="0">
              <a:latin typeface="Agency FB" panose="020B0503020202020204" pitchFamily="34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0A9FFB-8415-4C3E-A763-1BF1C502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75139"/>
            <a:ext cx="830483" cy="8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EA0C7-EB27-132D-3E5B-0C20C4F4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>
                <a:latin typeface="Agency FB" panose="020B0503020202020204" pitchFamily="34" charset="0"/>
              </a:rPr>
              <a:t>Sistemas de tratamiento de la información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E703D-B35D-BC4A-4B8A-0FC287A9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latin typeface="Agency FB" panose="020B0503020202020204" pitchFamily="34" charset="0"/>
              </a:rPr>
              <a:t>Sistemas de mando y control, son sistemas basados en la mecánica y motricidad de dispositivos que permiten al usuario localizar, dentro de la logística, los elementos que se demandan. Están basados en la electricidad.</a:t>
            </a:r>
          </a:p>
          <a:p>
            <a:r>
              <a:rPr lang="es-ES" sz="2000" dirty="0">
                <a:latin typeface="Agency FB" panose="020B0503020202020204" pitchFamily="34" charset="0"/>
              </a:rPr>
              <a:t>Sistemas de archivo.</a:t>
            </a:r>
          </a:p>
          <a:p>
            <a:r>
              <a:rPr lang="es-ES" sz="2000" dirty="0">
                <a:latin typeface="Agency FB" panose="020B0503020202020204" pitchFamily="34" charset="0"/>
              </a:rPr>
              <a:t>Código ASCII es un método para la correspondencia de cadenas de bits permitiendo de esta forma la comunicación entre dispositivos digitales así como su proceso y almacenamiento, en la actualidad todos los sistemas informáticos utilizan el código ASCII para representar textos, gráficos, audio e infinidad de información para el control y manipulación de dispositivos digitales.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379192-DF6C-DE1D-E05D-D04DD097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09864"/>
            <a:ext cx="756936" cy="7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F691F-0DF8-74D5-B5FA-22002E34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>
                <a:latin typeface="Agency FB" panose="020B0503020202020204" pitchFamily="34" charset="0"/>
              </a:rPr>
              <a:t>Acerca del curso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9E093-2CAD-1BB5-74AC-4BBD4E5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Agency FB" panose="020B0503020202020204" pitchFamily="34" charset="0"/>
              </a:rPr>
              <a:t>Este curso tendrá una duración de tres meses, el curso consta de trece (13) temas, estos temas están subdivididos en tres módulos: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73FCDD-52AC-2FCB-ADC7-9038719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45239"/>
            <a:ext cx="821561" cy="8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0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2C23C-58BA-7FAD-466E-55D1B2C2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latin typeface="Agency FB" panose="020B0503020202020204" pitchFamily="34" charset="0"/>
              </a:rPr>
              <a:t>Acerca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A1D43-BBF8-7098-154D-E73806A9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b="1" dirty="0">
                <a:latin typeface="Agency FB" panose="020B0503020202020204" pitchFamily="34" charset="0"/>
              </a:rPr>
              <a:t>Primer MODULO</a:t>
            </a:r>
          </a:p>
          <a:p>
            <a:r>
              <a:rPr lang="es-ES" b="1" dirty="0">
                <a:latin typeface="Agency FB" panose="020B0503020202020204" pitchFamily="34" charset="0"/>
              </a:rPr>
              <a:t>1. Conceptos Básicos </a:t>
            </a:r>
          </a:p>
          <a:p>
            <a:r>
              <a:rPr lang="es-ES" b="1" dirty="0">
                <a:latin typeface="Agency FB" panose="020B0503020202020204" pitchFamily="34" charset="0"/>
              </a:rPr>
              <a:t>2. Informática y Otros Componentes </a:t>
            </a:r>
          </a:p>
          <a:p>
            <a:r>
              <a:rPr lang="es-ES" b="1" dirty="0">
                <a:latin typeface="Agency FB" panose="020B0503020202020204" pitchFamily="34" charset="0"/>
              </a:rPr>
              <a:t>3. Partes de una computadora </a:t>
            </a:r>
          </a:p>
          <a:p>
            <a:r>
              <a:rPr lang="es-ES" b="1" dirty="0">
                <a:latin typeface="Agency FB" panose="020B0503020202020204" pitchFamily="34" charset="0"/>
              </a:rPr>
              <a:t>4. Periféricos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BD27B8-18CC-FFF6-2E80-0B8D0C78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5344"/>
            <a:ext cx="768511" cy="7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4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3637B-219D-1CBF-3053-8A0B6CD0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b="1" dirty="0">
                <a:latin typeface="Agency FB" panose="020B0503020202020204" pitchFamily="34" charset="0"/>
              </a:rPr>
              <a:t>Acerca del Curso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45032-0568-C74A-3E20-14BB1AFD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>
                <a:latin typeface="Agency FB" panose="020B0503020202020204" pitchFamily="34" charset="0"/>
              </a:rPr>
              <a:t>Segundo MODULO</a:t>
            </a:r>
          </a:p>
          <a:p>
            <a:r>
              <a:rPr lang="es-ES" b="1" dirty="0">
                <a:latin typeface="Agency FB" panose="020B0503020202020204" pitchFamily="34" charset="0"/>
              </a:rPr>
              <a:t>5. Componentes de Hardware </a:t>
            </a:r>
          </a:p>
          <a:p>
            <a:r>
              <a:rPr lang="es-ES" b="1" dirty="0">
                <a:latin typeface="Agency FB" panose="020B0503020202020204" pitchFamily="34" charset="0"/>
              </a:rPr>
              <a:t>6. Introducción a las Redes (Conceptos Básicos) </a:t>
            </a:r>
          </a:p>
          <a:p>
            <a:r>
              <a:rPr lang="es-ES" b="1" dirty="0">
                <a:latin typeface="Agency FB" panose="020B0503020202020204" pitchFamily="34" charset="0"/>
              </a:rPr>
              <a:t>7. Clasificación de las Redes </a:t>
            </a:r>
          </a:p>
          <a:p>
            <a:r>
              <a:rPr lang="es-ES" b="1" dirty="0">
                <a:latin typeface="Agency FB" panose="020B0503020202020204" pitchFamily="34" charset="0"/>
              </a:rPr>
              <a:t>8. Virus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5559EC-0E8C-11F6-5CCE-8126A298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72968"/>
            <a:ext cx="907407" cy="9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C64C1-6F0B-5721-2ADF-9820D345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b="1" dirty="0">
                <a:latin typeface="Agency FB" panose="020B0503020202020204" pitchFamily="34" charset="0"/>
              </a:rPr>
              <a:t>Acerca del Curso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EEA43-CCC0-B27A-55ED-3917EDE8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latin typeface="Agency FB" panose="020B0503020202020204" pitchFamily="34" charset="0"/>
              </a:rPr>
              <a:t>Tercer MODULO</a:t>
            </a:r>
          </a:p>
          <a:p>
            <a:r>
              <a:rPr lang="es-ES" sz="2400" b="1" dirty="0">
                <a:latin typeface="Agency FB" panose="020B0503020202020204" pitchFamily="34" charset="0"/>
              </a:rPr>
              <a:t>9. Sistemas Operativos </a:t>
            </a:r>
          </a:p>
          <a:p>
            <a:r>
              <a:rPr lang="es-ES" sz="2400" b="1" dirty="0">
                <a:latin typeface="Agency FB" panose="020B0503020202020204" pitchFamily="34" charset="0"/>
              </a:rPr>
              <a:t>10. Sistemas de Numeración </a:t>
            </a:r>
          </a:p>
          <a:p>
            <a:r>
              <a:rPr lang="es-ES" sz="2400" b="1" dirty="0">
                <a:latin typeface="Agency FB" panose="020B0503020202020204" pitchFamily="34" charset="0"/>
              </a:rPr>
              <a:t>11. D.O.S. </a:t>
            </a:r>
          </a:p>
          <a:p>
            <a:r>
              <a:rPr lang="es-ES" sz="2400" b="1" dirty="0">
                <a:latin typeface="Agency FB" panose="020B0503020202020204" pitchFamily="34" charset="0"/>
              </a:rPr>
              <a:t>12. Bases de Datos </a:t>
            </a:r>
          </a:p>
          <a:p>
            <a:r>
              <a:rPr lang="es-ES" sz="2400" b="1" dirty="0">
                <a:latin typeface="Agency FB" panose="020B0503020202020204" pitchFamily="34" charset="0"/>
              </a:rPr>
              <a:t>13. Glosario de Informática</a:t>
            </a:r>
            <a:endParaRPr lang="en-GB" sz="2400" b="1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gency FB" panose="020B0503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04CD5E-20CD-CDD2-D6C2-117559BD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6118"/>
            <a:ext cx="918981" cy="9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E84-8404-0759-EAF6-EE4EAF87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latin typeface="Agency FB" panose="020B0503020202020204" pitchFamily="34" charset="0"/>
              </a:rPr>
              <a:t>IMPORTANCIA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FA8BD-D1A3-12E5-FB2F-92AF06D6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b="1" dirty="0">
                <a:latin typeface="Agency FB" panose="020B0503020202020204" pitchFamily="34" charset="0"/>
              </a:rPr>
              <a:t>1. Actualizar conocimientos</a:t>
            </a:r>
          </a:p>
          <a:p>
            <a:r>
              <a:rPr lang="es-ES" sz="2800" b="1" dirty="0">
                <a:latin typeface="Agency FB" panose="020B0503020202020204" pitchFamily="34" charset="0"/>
              </a:rPr>
              <a:t>2. Mejorar habilidades</a:t>
            </a:r>
          </a:p>
          <a:p>
            <a:r>
              <a:rPr lang="es-ES" sz="2800" b="1" dirty="0">
                <a:latin typeface="Agency FB" panose="020B0503020202020204" pitchFamily="34" charset="0"/>
              </a:rPr>
              <a:t>3. Resolver problemas</a:t>
            </a:r>
          </a:p>
          <a:p>
            <a:r>
              <a:rPr lang="es-ES" sz="2800" b="1" dirty="0">
                <a:latin typeface="Agency FB" panose="020B0503020202020204" pitchFamily="34" charset="0"/>
              </a:rPr>
              <a:t>4. Preparación para certificaciones</a:t>
            </a:r>
          </a:p>
          <a:p>
            <a:r>
              <a:rPr lang="es-ES" sz="2800" b="1" dirty="0">
                <a:latin typeface="Agency FB" panose="020B0503020202020204" pitchFamily="34" charset="0"/>
              </a:rPr>
              <a:t>5. Networking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2B9218-C1C3-F1C4-A36F-1020F191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3" y="478127"/>
            <a:ext cx="1261642" cy="1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7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F2E60-39DF-13A1-E4DB-A04F054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b="1" dirty="0">
                <a:latin typeface="Agency FB" panose="020B0503020202020204" pitchFamily="34" charset="0"/>
              </a:rPr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8B3EB-C757-232E-9D5B-4BADCD2B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6600" b="1" dirty="0">
                <a:latin typeface="Agency FB" panose="020B0503020202020204" pitchFamily="34" charset="0"/>
              </a:rPr>
              <a:t>MUCHAS GRACIAS A TODOS!!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062CAB-FD9A-095C-8592-E67C485F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9508"/>
            <a:ext cx="895832" cy="8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2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D99589-406D-8F1E-469D-63EFCC4D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1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6A8FB-BB25-FD34-BB23-6F1047E70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latin typeface="Agency FB" panose="020B0503020202020204" pitchFamily="34" charset="0"/>
              </a:rPr>
              <a:t>CLASES DE REFUERZOS DE INFORMATICA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DADD38-EB40-0E29-C4E2-1EC86F7DF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La TECNOLOGIA, SU IMPORTANCIA E IMPLICACION EN NUESTRA VIDA COTIDIANA</a:t>
            </a:r>
          </a:p>
          <a:p>
            <a:endParaRPr lang="en-GB" sz="2000" b="1" dirty="0">
              <a:latin typeface="Agency FB" panose="020B0503020202020204" pitchFamily="34" charset="0"/>
            </a:endParaRPr>
          </a:p>
          <a:p>
            <a:r>
              <a:rPr lang="en-GB" sz="2000" b="1" dirty="0">
                <a:latin typeface="Agency FB" panose="020B0503020202020204" pitchFamily="34" charset="0"/>
              </a:rPr>
              <a:t>Prof: Ernesto VICENCIO Mas ONEWE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3224032-6DFC-68DB-6B41-BD24EAA0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2" y="478126"/>
            <a:ext cx="1509291" cy="15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0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4D022-07C7-A6E0-A188-102DE953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b="1" dirty="0">
                <a:latin typeface="Agency FB" panose="020B0503020202020204" pitchFamily="34" charset="0"/>
              </a:rPr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9B090-D08F-EB22-27F2-19E09FCA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latin typeface="Agency FB" panose="020B0503020202020204" pitchFamily="34" charset="0"/>
              </a:rPr>
              <a:t>1.</a:t>
            </a:r>
            <a:r>
              <a:rPr lang="es-ES" sz="1800" b="1" dirty="0">
                <a:latin typeface="Agency FB" panose="020B0503020202020204" pitchFamily="34" charset="0"/>
              </a:rPr>
              <a:t> Temario</a:t>
            </a:r>
          </a:p>
          <a:p>
            <a:r>
              <a:rPr lang="es-ES" b="1" dirty="0">
                <a:latin typeface="Agency FB" panose="020B0503020202020204" pitchFamily="34" charset="0"/>
              </a:rPr>
              <a:t>2.</a:t>
            </a:r>
            <a:r>
              <a:rPr lang="es-ES" sz="1800" b="1" dirty="0">
                <a:latin typeface="Agency FB" panose="020B0503020202020204" pitchFamily="34" charset="0"/>
              </a:rPr>
              <a:t> Historia de la computación </a:t>
            </a:r>
          </a:p>
          <a:p>
            <a:r>
              <a:rPr lang="es-ES" b="1" dirty="0">
                <a:latin typeface="Agency FB" panose="020B0503020202020204" pitchFamily="34" charset="0"/>
              </a:rPr>
              <a:t>3.</a:t>
            </a:r>
            <a:r>
              <a:rPr lang="es-ES" sz="1800" b="1" dirty="0">
                <a:latin typeface="Agency FB" panose="020B0503020202020204" pitchFamily="34" charset="0"/>
              </a:rPr>
              <a:t> La informática </a:t>
            </a:r>
          </a:p>
          <a:p>
            <a:r>
              <a:rPr lang="es-ES" b="1" dirty="0">
                <a:latin typeface="Agency FB" panose="020B0503020202020204" pitchFamily="34" charset="0"/>
              </a:rPr>
              <a:t>4.</a:t>
            </a:r>
            <a:r>
              <a:rPr lang="es-ES" sz="1800" b="1" dirty="0">
                <a:latin typeface="Agency FB" panose="020B0503020202020204" pitchFamily="34" charset="0"/>
              </a:rPr>
              <a:t> Sistemas de tratamiento de la información</a:t>
            </a:r>
          </a:p>
          <a:p>
            <a:r>
              <a:rPr lang="es-ES" b="1" dirty="0">
                <a:latin typeface="Agency FB" panose="020B0503020202020204" pitchFamily="34" charset="0"/>
              </a:rPr>
              <a:t>5.</a:t>
            </a:r>
            <a:r>
              <a:rPr lang="es-ES" sz="1800" b="1" dirty="0">
                <a:latin typeface="Agency FB" panose="020B0503020202020204" pitchFamily="34" charset="0"/>
              </a:rPr>
              <a:t> Acerca del curso </a:t>
            </a:r>
          </a:p>
          <a:p>
            <a:r>
              <a:rPr lang="es-ES" b="1" dirty="0">
                <a:latin typeface="Agency FB" panose="020B0503020202020204" pitchFamily="34" charset="0"/>
              </a:rPr>
              <a:t>6.Importancia del curso</a:t>
            </a:r>
          </a:p>
          <a:p>
            <a:r>
              <a:rPr lang="es-ES" b="1" dirty="0">
                <a:latin typeface="Agency FB" panose="020B0503020202020204" pitchFamily="34" charset="0"/>
              </a:rPr>
              <a:t>7.FIN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A3F9BD-5806-2E22-2A10-D7CE373A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2" y="478126"/>
            <a:ext cx="1339099" cy="13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2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DA552-84AC-C2FB-FD0E-2C6ECA62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>
                <a:latin typeface="Agency FB" panose="020B0503020202020204" pitchFamily="34" charset="0"/>
              </a:rPr>
              <a:t>Temario</a:t>
            </a:r>
            <a:r>
              <a:rPr lang="en-GB" dirty="0"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A910C-BF39-E7F2-7D16-B8335E11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b="1" dirty="0">
                <a:latin typeface="Agency FB" panose="020B0503020202020204" pitchFamily="34" charset="0"/>
              </a:rPr>
              <a:t>1. Conceptos Básicos </a:t>
            </a:r>
          </a:p>
          <a:p>
            <a:r>
              <a:rPr lang="es-ES" b="1" dirty="0">
                <a:latin typeface="Agency FB" panose="020B0503020202020204" pitchFamily="34" charset="0"/>
              </a:rPr>
              <a:t>2. Informática y Otros Componentes </a:t>
            </a:r>
          </a:p>
          <a:p>
            <a:r>
              <a:rPr lang="es-ES" b="1" dirty="0">
                <a:latin typeface="Agency FB" panose="020B0503020202020204" pitchFamily="34" charset="0"/>
              </a:rPr>
              <a:t>3. Partes de una computadora </a:t>
            </a:r>
          </a:p>
          <a:p>
            <a:r>
              <a:rPr lang="es-ES" b="1" dirty="0">
                <a:latin typeface="Agency FB" panose="020B0503020202020204" pitchFamily="34" charset="0"/>
              </a:rPr>
              <a:t>4. Periféricos </a:t>
            </a:r>
          </a:p>
          <a:p>
            <a:r>
              <a:rPr lang="es-ES" b="1" dirty="0">
                <a:latin typeface="Agency FB" panose="020B0503020202020204" pitchFamily="34" charset="0"/>
              </a:rPr>
              <a:t>5. Componentes de Hardware </a:t>
            </a:r>
          </a:p>
          <a:p>
            <a:r>
              <a:rPr lang="es-ES" b="1" dirty="0">
                <a:latin typeface="Agency FB" panose="020B0503020202020204" pitchFamily="34" charset="0"/>
              </a:rPr>
              <a:t>6. Introducción a las Redes (Conceptos Básicos) </a:t>
            </a:r>
          </a:p>
          <a:p>
            <a:r>
              <a:rPr lang="es-ES" b="1" dirty="0">
                <a:latin typeface="Agency FB" panose="020B0503020202020204" pitchFamily="34" charset="0"/>
              </a:rPr>
              <a:t>7. Clasificación de las Redes </a:t>
            </a:r>
          </a:p>
          <a:p>
            <a:r>
              <a:rPr lang="es-ES" b="1" dirty="0">
                <a:latin typeface="Agency FB" panose="020B0503020202020204" pitchFamily="34" charset="0"/>
              </a:rPr>
              <a:t>8. Virus </a:t>
            </a:r>
          </a:p>
          <a:p>
            <a:r>
              <a:rPr lang="es-ES" b="1" dirty="0">
                <a:latin typeface="Agency FB" panose="020B0503020202020204" pitchFamily="34" charset="0"/>
              </a:rPr>
              <a:t>9. Sistemas Operativos </a:t>
            </a:r>
          </a:p>
          <a:p>
            <a:r>
              <a:rPr lang="es-ES" b="1" dirty="0">
                <a:latin typeface="Agency FB" panose="020B0503020202020204" pitchFamily="34" charset="0"/>
              </a:rPr>
              <a:t>10. Sistemas de Numeración </a:t>
            </a:r>
          </a:p>
          <a:p>
            <a:r>
              <a:rPr lang="es-ES" b="1" dirty="0">
                <a:latin typeface="Agency FB" panose="020B0503020202020204" pitchFamily="34" charset="0"/>
              </a:rPr>
              <a:t>11. D.O.S. </a:t>
            </a:r>
          </a:p>
          <a:p>
            <a:r>
              <a:rPr lang="es-ES" b="1" dirty="0">
                <a:latin typeface="Agency FB" panose="020B0503020202020204" pitchFamily="34" charset="0"/>
              </a:rPr>
              <a:t>12. Bases de Datos </a:t>
            </a:r>
          </a:p>
          <a:p>
            <a:r>
              <a:rPr lang="es-ES" b="1" dirty="0">
                <a:latin typeface="Agency FB" panose="020B0503020202020204" pitchFamily="34" charset="0"/>
              </a:rPr>
              <a:t>13. Glosario de Informática</a:t>
            </a:r>
            <a:endParaRPr lang="en-GB" b="1" dirty="0">
              <a:latin typeface="Agency FB" panose="020B0503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F79B62-01BE-A0FF-271E-FE54D374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42703"/>
            <a:ext cx="872683" cy="8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6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8D45-F9FE-F1C9-D5F9-4B0D5B62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latin typeface="Agency FB" panose="020B0503020202020204" pitchFamily="34" charset="0"/>
              </a:rPr>
              <a:t>Historia de la computación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BAD43-6996-12E0-B923-B1C5BCC9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latin typeface="Agency FB" panose="020B0503020202020204" pitchFamily="34" charset="0"/>
              </a:rPr>
              <a:t>La informática es algo que nace desde la antigüedad, surge por la necesidad del hombre por querer tener siempre el computo de las cosas.</a:t>
            </a:r>
          </a:p>
          <a:p>
            <a:r>
              <a:rPr lang="es-ES" sz="2000" dirty="0">
                <a:latin typeface="Agency FB" panose="020B0503020202020204" pitchFamily="34" charset="0"/>
              </a:rPr>
              <a:t>La computación tiene como principal objetivo computar o contar</a:t>
            </a:r>
          </a:p>
          <a:p>
            <a:r>
              <a:rPr lang="es-ES" sz="2000" dirty="0">
                <a:latin typeface="Agency FB" panose="020B0503020202020204" pitchFamily="34" charset="0"/>
              </a:rPr>
              <a:t>El sistema binario es la base de comunicación de las computadoras modernas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950915-2206-DF84-F0DC-9F3E94F1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988"/>
            <a:ext cx="899931" cy="8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3302E-82AE-DECB-EE88-1F582AD0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>
                <a:latin typeface="Agency FB" panose="020B0503020202020204" pitchFamily="34" charset="0"/>
              </a:rPr>
              <a:t>Historia de la computación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AACD6-791E-35BE-1590-824266A6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latin typeface="Agency FB" panose="020B0503020202020204" pitchFamily="34" charset="0"/>
              </a:rPr>
              <a:t>El Algoritmo es una serie finita de pasos o instrucciones que deben seguirse para resolver un problema</a:t>
            </a:r>
          </a:p>
          <a:p>
            <a:r>
              <a:rPr lang="es-ES" sz="2000" b="1" dirty="0">
                <a:latin typeface="Agency FB" panose="020B0503020202020204" pitchFamily="34" charset="0"/>
              </a:rPr>
              <a:t>Números Binarios </a:t>
            </a:r>
          </a:p>
          <a:p>
            <a:r>
              <a:rPr lang="es-ES" sz="1800" dirty="0">
                <a:latin typeface="Agency FB" panose="020B0503020202020204" pitchFamily="34" charset="0"/>
              </a:rPr>
              <a:t> Es un sistema de codificación usado para la representación de textos o procesadores de instrucciones de ordenador es utilizado en los campos de la informática y las telecomunicaciones, así como en la industria tecnológica.</a:t>
            </a:r>
          </a:p>
          <a:p>
            <a:r>
              <a:rPr lang="es-ES" dirty="0">
                <a:latin typeface="Agency FB" panose="020B0503020202020204" pitchFamily="34" charset="0"/>
              </a:rPr>
              <a:t>Este sistema esta compuesto por unos y ceros (1,0)</a:t>
            </a:r>
            <a:endParaRPr lang="es-ES" sz="1800" dirty="0">
              <a:latin typeface="Agency FB" panose="020B0503020202020204" pitchFamily="34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B9BE3C-63C8-4284-F8EC-0F7F3F25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15437"/>
            <a:ext cx="803235" cy="8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9539A51-9CA0-CF21-CF35-93B29AF5B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659678"/>
              </p:ext>
            </p:extLst>
          </p:nvPr>
        </p:nvGraphicFramePr>
        <p:xfrm>
          <a:off x="0" y="0"/>
          <a:ext cx="12192000" cy="683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092592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4672212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47865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0568351"/>
                    </a:ext>
                  </a:extLst>
                </a:gridCol>
              </a:tblGrid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Binario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Octal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98024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70930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90890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42030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37615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34891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08188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55988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93759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03590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956666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04010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37982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51430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9186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28087"/>
                  </a:ext>
                </a:extLst>
              </a:tr>
              <a:tr h="4022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1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92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9DD7F-2242-C10B-C9F8-C4238A1A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>
                <a:latin typeface="Agency FB" panose="020B0503020202020204" pitchFamily="34" charset="0"/>
              </a:rPr>
              <a:t>La informática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19D2B-C69D-02FD-A3A3-131BA76A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Agency FB" panose="020B0503020202020204" pitchFamily="34" charset="0"/>
              </a:rPr>
              <a:t>La Informática es el área de la ciencia que se encarga de estudiar la administración de métodos, técnicas y procesos con el fin de almacenar, procesar y transmitir información y datos en formato digital.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476280-BE0C-1655-8A89-379C98B1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67738"/>
            <a:ext cx="870754" cy="8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25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{0E948888-6C4A-41E7-96A6-7644EC2D9292}tf03457452</Template>
  <TotalTime>240</TotalTime>
  <Words>669</Words>
  <Application>Microsoft Office PowerPoint</Application>
  <PresentationFormat>Panorámica</PresentationFormat>
  <Paragraphs>147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Celestial</vt:lpstr>
      <vt:lpstr>Presentación de PowerPoint</vt:lpstr>
      <vt:lpstr>Presentación de PowerPoint</vt:lpstr>
      <vt:lpstr>CLASES DE REFUERZOS DE INFORMATICA </vt:lpstr>
      <vt:lpstr>INDICE</vt:lpstr>
      <vt:lpstr>Temario </vt:lpstr>
      <vt:lpstr>Historia de la computación </vt:lpstr>
      <vt:lpstr>Historia de la computación </vt:lpstr>
      <vt:lpstr>Presentación de PowerPoint</vt:lpstr>
      <vt:lpstr>La informática </vt:lpstr>
      <vt:lpstr>Sistemas de tratamiento de la información</vt:lpstr>
      <vt:lpstr>Sistemas de tratamiento de la información</vt:lpstr>
      <vt:lpstr>Acerca del curso </vt:lpstr>
      <vt:lpstr>Acerca del Curso</vt:lpstr>
      <vt:lpstr>Acerca del Curso</vt:lpstr>
      <vt:lpstr>Acerca del Curso</vt:lpstr>
      <vt:lpstr>IMPORTANCIA DEL CURSO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MAS ONEWE</dc:creator>
  <cp:lastModifiedBy>MAS ONEWE</cp:lastModifiedBy>
  <cp:revision>17</cp:revision>
  <dcterms:created xsi:type="dcterms:W3CDTF">2024-04-19T13:38:03Z</dcterms:created>
  <dcterms:modified xsi:type="dcterms:W3CDTF">2024-04-19T17:38:33Z</dcterms:modified>
</cp:coreProperties>
</file>