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7C01A-68F3-4C14-B11A-6EFB0DFBD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8F4392-20A9-4907-8903-740973947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6A2DF-CD19-4E7C-B652-51B7935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39A963-70ED-4F20-AA90-7562BF0A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EB100A-B888-4CAB-BAB3-72D37816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20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10BC2-FF93-409D-A425-6FFCCC6D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FE2288-5A2F-4E3C-96E7-13F01D127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B01C9-6374-4CB3-8BDC-FD99D880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E5B64B-528D-4026-A3FE-3A47A3EE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C90C90-9F79-4528-8C17-4D30D20E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20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96275F-F89B-4574-8E1A-0D429D5DC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389A68-703F-46E3-8572-B9CCFB3C3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353813-6B08-4DB0-9559-84FFDE32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BE2917-AEF3-4A71-B7EE-3874DB75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FC2FDB-C50F-403C-BDDD-63845BE0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97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4AF23-0F24-4B89-9FAD-3525015F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9499F0-ACB5-4259-8710-CE8AF873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E2A5B-6C34-4A8E-B671-98D5F5DE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2C157-9811-478D-BDD6-B2EA099A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8F917-CAC4-4EE1-A227-779C5588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AEC9D-8533-4852-89C7-79FAE3D0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483736-0038-46A8-99B0-F986CD9C4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D45C4-7679-4DC6-9926-33CFF32A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8FACA-ADF2-4EEE-BF58-E4C4F01A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1F484-03C8-4A13-8CFD-E59AD333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23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1328F-B639-41F0-8ABB-A8DF989A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4D58F-FEB2-40D2-A29A-DC21865DC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861A35-6B5E-4BEE-83D8-F948C746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7B176-085E-4561-AABB-439CFF31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06F093-EB54-4817-96B3-62FBF156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F8937F-F62E-4660-856A-B398D35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67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DDC130-27B8-473E-8839-50747C65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E9075-51B1-4916-98CE-19EF3478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28C0F8-5AF2-4229-AD89-691350E46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D4FF20-7916-41B0-87D8-FC4CCDCD1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D479F7-7335-4F59-B193-17A62C9B2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82B7431-6A3A-4910-805B-807B5B51F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C5692AF-E111-48E3-810E-88E968C9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94AEB2-FF96-4C05-8939-A3541FDF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25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9154F-26E0-492C-B78A-0E9D289E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416706-C635-4DE2-BD38-403E5EF9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14BEBE-08F8-4011-8C19-B4B8A6B9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42A8A-6DB8-4F17-907B-8AC2C672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85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E08B3C-B8CC-4CB9-9E4B-B3242099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580F75-7F09-4640-A55C-AC741398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96FD8C-3802-4A68-8BA2-B25E5C34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74803-9049-4F2C-A66B-CBA1F489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7184A9-258D-4741-B50D-D3DA11DC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57D6F1-C278-4C04-8FB5-8D8653954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E7A10F-C140-42E5-93E4-BC9A6B56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5BDCA0-7D6E-44E4-9CF7-3EEF988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51BCC5-3116-421D-9B77-8FC89560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7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EEEFA-7947-48CF-BBD0-23503BA6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55A4B8-7247-4CDA-9EB8-C5120FC08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ADEF42-7481-498E-89B8-645EA822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171E6A-E83F-43EB-B685-EEAB26A1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2AF8B9-B70C-4C47-B235-96447F2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BDE9AA-948C-4127-881A-3DB9603F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D68BF06-4158-420D-B234-7C4553EB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5F6007-5750-4FDD-A1B4-14BC1A6E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48909-542E-425F-A4D4-AF11D5422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EBBA-6BE3-4DC5-99EA-092B4DDC5789}" type="datetimeFigureOut">
              <a:rPr kumimoji="1" lang="ja-JP" altLang="en-US" smtClean="0"/>
              <a:t>2021/11/4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F1E33-37DF-45AC-9D99-781BDCD00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C08DAD-F051-44BD-9DA3-C3FBCC0C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171F8-B7E1-4481-A796-D40F1DBA1E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77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67972-53E1-4002-841B-27448E830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中性子スペクトル</a:t>
            </a:r>
            <a:br>
              <a:rPr kumimoji="1" lang="en-US" altLang="ja-JP" dirty="0"/>
            </a:br>
            <a:r>
              <a:rPr kumimoji="1" lang="ja-JP" altLang="en-US" dirty="0"/>
              <a:t>試行回数による</a:t>
            </a:r>
            <a:br>
              <a:rPr kumimoji="1" lang="en-US" altLang="ja-JP" dirty="0"/>
            </a:br>
            <a:r>
              <a:rPr kumimoji="1" lang="ja-JP" altLang="en-US" dirty="0"/>
              <a:t>ぎざぎざの違い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89ECF59-61C4-4CF2-8E93-96EA2A3AD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Air</a:t>
            </a:r>
            <a:r>
              <a:rPr kumimoji="1" lang="ja-JP" altLang="en-US" dirty="0"/>
              <a:t>のみ</a:t>
            </a:r>
          </a:p>
        </p:txBody>
      </p:sp>
    </p:spTree>
    <p:extLst>
      <p:ext uri="{BB962C8B-B14F-4D97-AF65-F5344CB8AC3E}">
        <p14:creationId xmlns:p14="http://schemas.microsoft.com/office/powerpoint/2010/main" val="22081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B03B47D-1747-4FF6-815A-8D000DC2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D5156-D1F3-494F-AB89-91CC53B8E655}"/>
              </a:ext>
            </a:extLst>
          </p:cNvPr>
          <p:cNvSpPr/>
          <p:nvPr/>
        </p:nvSpPr>
        <p:spPr>
          <a:xfrm>
            <a:off x="4979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32431C-C5FA-4692-A494-D5FB8C8621C3}"/>
              </a:ext>
            </a:extLst>
          </p:cNvPr>
          <p:cNvSpPr/>
          <p:nvPr/>
        </p:nvSpPr>
        <p:spPr>
          <a:xfrm>
            <a:off x="4979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66043B-B44C-4EC0-8D61-A4690B27645A}"/>
              </a:ext>
            </a:extLst>
          </p:cNvPr>
          <p:cNvSpPr/>
          <p:nvPr/>
        </p:nvSpPr>
        <p:spPr>
          <a:xfrm>
            <a:off x="11075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634CC2-1FDB-4876-A934-38148C8CA187}"/>
              </a:ext>
            </a:extLst>
          </p:cNvPr>
          <p:cNvSpPr/>
          <p:nvPr/>
        </p:nvSpPr>
        <p:spPr>
          <a:xfrm>
            <a:off x="11075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6D22AD-EF3A-49E6-B493-1AEE2E493C5B}"/>
              </a:ext>
            </a:extLst>
          </p:cNvPr>
          <p:cNvSpPr/>
          <p:nvPr/>
        </p:nvSpPr>
        <p:spPr>
          <a:xfrm>
            <a:off x="0" y="0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335127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11F78-550D-453C-AD9C-4AD2CC7C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091346-1D6A-407B-9EE2-FA8583EB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59F61C3-588F-4C8F-A3AD-8DD1DE01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930F10-0ED1-4609-B7C7-B1CA48DDF227}"/>
              </a:ext>
            </a:extLst>
          </p:cNvPr>
          <p:cNvSpPr/>
          <p:nvPr/>
        </p:nvSpPr>
        <p:spPr>
          <a:xfrm>
            <a:off x="4979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F7BFCB-F9C3-453D-81F5-2D63ED124918}"/>
              </a:ext>
            </a:extLst>
          </p:cNvPr>
          <p:cNvSpPr/>
          <p:nvPr/>
        </p:nvSpPr>
        <p:spPr>
          <a:xfrm>
            <a:off x="4979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62C96B-1673-4B5D-AB20-778311741D5B}"/>
              </a:ext>
            </a:extLst>
          </p:cNvPr>
          <p:cNvSpPr/>
          <p:nvPr/>
        </p:nvSpPr>
        <p:spPr>
          <a:xfrm>
            <a:off x="11075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35D2AF-0BE2-41A0-9774-465F23096912}"/>
              </a:ext>
            </a:extLst>
          </p:cNvPr>
          <p:cNvSpPr/>
          <p:nvPr/>
        </p:nvSpPr>
        <p:spPr>
          <a:xfrm>
            <a:off x="11075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715C74-2BEC-46EE-B4A9-B8C12E3E3CD4}"/>
              </a:ext>
            </a:extLst>
          </p:cNvPr>
          <p:cNvSpPr/>
          <p:nvPr/>
        </p:nvSpPr>
        <p:spPr>
          <a:xfrm>
            <a:off x="0" y="0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30839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02E09-E6B4-4B89-A1B9-85E647E7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9EEB7C-B01E-4B6E-B9CD-AB97B963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7C70866-207C-4F8A-9945-62FD0B85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550623-A692-402F-A61D-58807865E78F}"/>
              </a:ext>
            </a:extLst>
          </p:cNvPr>
          <p:cNvSpPr/>
          <p:nvPr/>
        </p:nvSpPr>
        <p:spPr>
          <a:xfrm>
            <a:off x="4979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C7F805F-B45A-45DA-926D-F2FDE012FD6B}"/>
              </a:ext>
            </a:extLst>
          </p:cNvPr>
          <p:cNvSpPr/>
          <p:nvPr/>
        </p:nvSpPr>
        <p:spPr>
          <a:xfrm>
            <a:off x="4979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CED51E-D2C3-4AD6-A782-D423A2D89DBC}"/>
              </a:ext>
            </a:extLst>
          </p:cNvPr>
          <p:cNvSpPr/>
          <p:nvPr/>
        </p:nvSpPr>
        <p:spPr>
          <a:xfrm>
            <a:off x="11075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93BB01-4EF3-43BD-B17B-1909AC838FA9}"/>
              </a:ext>
            </a:extLst>
          </p:cNvPr>
          <p:cNvSpPr/>
          <p:nvPr/>
        </p:nvSpPr>
        <p:spPr>
          <a:xfrm>
            <a:off x="11075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551F5FC-2169-49DF-9281-3DF3A0B42536}"/>
              </a:ext>
            </a:extLst>
          </p:cNvPr>
          <p:cNvSpPr/>
          <p:nvPr/>
        </p:nvSpPr>
        <p:spPr>
          <a:xfrm>
            <a:off x="0" y="0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3</a:t>
            </a:r>
            <a:r>
              <a:rPr kumimoji="1" lang="ja-JP" altLang="en-US" dirty="0">
                <a:solidFill>
                  <a:schemeClr val="tx1"/>
                </a:solidFill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327554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7872C-727D-43C8-A2E1-2DE00936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130688-F91E-4157-B9E6-CE62277E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6E0D79B-8901-431A-9F25-5C9B6796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697CA8-4FC6-41F7-855E-CE6598D2E273}"/>
              </a:ext>
            </a:extLst>
          </p:cNvPr>
          <p:cNvSpPr/>
          <p:nvPr/>
        </p:nvSpPr>
        <p:spPr>
          <a:xfrm>
            <a:off x="4979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8E90-FF95-4AD0-AB0D-AFCA3BA961C5}"/>
              </a:ext>
            </a:extLst>
          </p:cNvPr>
          <p:cNvSpPr/>
          <p:nvPr/>
        </p:nvSpPr>
        <p:spPr>
          <a:xfrm>
            <a:off x="4979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A02C01C-6690-407E-8142-AF862B637580}"/>
              </a:ext>
            </a:extLst>
          </p:cNvPr>
          <p:cNvSpPr/>
          <p:nvPr/>
        </p:nvSpPr>
        <p:spPr>
          <a:xfrm>
            <a:off x="11075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AE1CFD-AFBB-4F61-80B3-F0B13E77A466}"/>
              </a:ext>
            </a:extLst>
          </p:cNvPr>
          <p:cNvSpPr/>
          <p:nvPr/>
        </p:nvSpPr>
        <p:spPr>
          <a:xfrm>
            <a:off x="11075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E0FF7AA-67F9-4706-97CC-3171ED83C184}"/>
              </a:ext>
            </a:extLst>
          </p:cNvPr>
          <p:cNvSpPr/>
          <p:nvPr/>
        </p:nvSpPr>
        <p:spPr>
          <a:xfrm>
            <a:off x="0" y="0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4</a:t>
            </a:r>
            <a:r>
              <a:rPr kumimoji="1" lang="ja-JP" altLang="en-US" dirty="0">
                <a:solidFill>
                  <a:schemeClr val="tx1"/>
                </a:solidFill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12843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452CC1-D7F4-4C27-8DE1-D1B6AF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4C2A2C-B9E3-4C46-A32C-720B9BCA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0AA908-8E48-456B-AA2E-622A3481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277993-D123-488C-A18D-948AF5DD6D0C}"/>
              </a:ext>
            </a:extLst>
          </p:cNvPr>
          <p:cNvSpPr/>
          <p:nvPr/>
        </p:nvSpPr>
        <p:spPr>
          <a:xfrm>
            <a:off x="4979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E99DFC-8239-4D4A-A039-ECB7384EDF14}"/>
              </a:ext>
            </a:extLst>
          </p:cNvPr>
          <p:cNvSpPr/>
          <p:nvPr/>
        </p:nvSpPr>
        <p:spPr>
          <a:xfrm>
            <a:off x="4979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EC38EC-F214-4D42-94E4-DCDE2C19E6EE}"/>
              </a:ext>
            </a:extLst>
          </p:cNvPr>
          <p:cNvSpPr/>
          <p:nvPr/>
        </p:nvSpPr>
        <p:spPr>
          <a:xfrm>
            <a:off x="11075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18CF967-3415-45C4-9120-D3BAFFB331CC}"/>
              </a:ext>
            </a:extLst>
          </p:cNvPr>
          <p:cNvSpPr/>
          <p:nvPr/>
        </p:nvSpPr>
        <p:spPr>
          <a:xfrm>
            <a:off x="11075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B2EAF77-97DE-4B32-B4BE-2501B50DA1AA}"/>
              </a:ext>
            </a:extLst>
          </p:cNvPr>
          <p:cNvSpPr/>
          <p:nvPr/>
        </p:nvSpPr>
        <p:spPr>
          <a:xfrm>
            <a:off x="0" y="0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5</a:t>
            </a:r>
            <a:r>
              <a:rPr kumimoji="1" lang="ja-JP" altLang="en-US" dirty="0">
                <a:solidFill>
                  <a:schemeClr val="tx1"/>
                </a:solidFill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193000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66A38-FC94-4740-A4DF-D2B27AA4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95B187-D7F8-4324-9CEF-B665FE007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1A2470E-5D2B-4C42-894F-4CC457E9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2773BD-772C-4069-87F7-17B6DF3D2644}"/>
              </a:ext>
            </a:extLst>
          </p:cNvPr>
          <p:cNvSpPr/>
          <p:nvPr/>
        </p:nvSpPr>
        <p:spPr>
          <a:xfrm>
            <a:off x="4979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1F09D6-B18A-4F4A-B9A9-78560A75F2D2}"/>
              </a:ext>
            </a:extLst>
          </p:cNvPr>
          <p:cNvSpPr/>
          <p:nvPr/>
        </p:nvSpPr>
        <p:spPr>
          <a:xfrm>
            <a:off x="4979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35D8F0E-2CA3-4B17-9839-E8BFD46CC695}"/>
              </a:ext>
            </a:extLst>
          </p:cNvPr>
          <p:cNvSpPr/>
          <p:nvPr/>
        </p:nvSpPr>
        <p:spPr>
          <a:xfrm>
            <a:off x="11075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ABEDE2-5830-4FF4-9713-1A81B0B7335A}"/>
              </a:ext>
            </a:extLst>
          </p:cNvPr>
          <p:cNvSpPr/>
          <p:nvPr/>
        </p:nvSpPr>
        <p:spPr>
          <a:xfrm>
            <a:off x="11075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05BC8C1-5DA5-4041-B256-7667EE5CB1E0}"/>
              </a:ext>
            </a:extLst>
          </p:cNvPr>
          <p:cNvSpPr/>
          <p:nvPr/>
        </p:nvSpPr>
        <p:spPr>
          <a:xfrm>
            <a:off x="0" y="0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6</a:t>
            </a:r>
            <a:r>
              <a:rPr kumimoji="1" lang="ja-JP" altLang="en-US" dirty="0">
                <a:solidFill>
                  <a:schemeClr val="tx1"/>
                </a:solidFill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93148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2BC34-53A7-4CE7-9D19-DC63F055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358C4-2A61-40D1-8243-77C3D77F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409ADA-FD14-418C-81D4-3CB4E5CDA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191B34-A01E-43E1-815E-6E8B91750916}"/>
              </a:ext>
            </a:extLst>
          </p:cNvPr>
          <p:cNvSpPr/>
          <p:nvPr/>
        </p:nvSpPr>
        <p:spPr>
          <a:xfrm>
            <a:off x="4979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75BDB2A-0441-422D-B5B3-D23912253999}"/>
              </a:ext>
            </a:extLst>
          </p:cNvPr>
          <p:cNvSpPr/>
          <p:nvPr/>
        </p:nvSpPr>
        <p:spPr>
          <a:xfrm>
            <a:off x="4979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C09A67-0D18-47DD-B4BB-CAFA559CE3E1}"/>
              </a:ext>
            </a:extLst>
          </p:cNvPr>
          <p:cNvSpPr/>
          <p:nvPr/>
        </p:nvSpPr>
        <p:spPr>
          <a:xfrm>
            <a:off x="11075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5C9342-B499-4A04-AD09-B82C88C085FB}"/>
              </a:ext>
            </a:extLst>
          </p:cNvPr>
          <p:cNvSpPr/>
          <p:nvPr/>
        </p:nvSpPr>
        <p:spPr>
          <a:xfrm>
            <a:off x="11075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55B6E6-046E-4588-B8EE-CB66367A3F0D}"/>
              </a:ext>
            </a:extLst>
          </p:cNvPr>
          <p:cNvSpPr/>
          <p:nvPr/>
        </p:nvSpPr>
        <p:spPr>
          <a:xfrm>
            <a:off x="0" y="0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7</a:t>
            </a:r>
            <a:r>
              <a:rPr kumimoji="1" lang="ja-JP" altLang="en-US" dirty="0">
                <a:solidFill>
                  <a:schemeClr val="tx1"/>
                </a:solidFill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264025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B775A-5EBE-4BD3-84C1-9192FC40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8F2BA-7BFC-4720-8B79-5817A440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5FF1BC2-2370-4328-9123-B6200A02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CD619C-27E2-4312-B4DB-5D0EEFF18266}"/>
              </a:ext>
            </a:extLst>
          </p:cNvPr>
          <p:cNvSpPr/>
          <p:nvPr/>
        </p:nvSpPr>
        <p:spPr>
          <a:xfrm>
            <a:off x="4979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DEE5EB-8D2A-48F0-8BEA-1FAB864778BF}"/>
              </a:ext>
            </a:extLst>
          </p:cNvPr>
          <p:cNvSpPr/>
          <p:nvPr/>
        </p:nvSpPr>
        <p:spPr>
          <a:xfrm>
            <a:off x="4979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1E7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403804-153D-4B76-A6ED-6BB39E4159B9}"/>
              </a:ext>
            </a:extLst>
          </p:cNvPr>
          <p:cNvSpPr/>
          <p:nvPr/>
        </p:nvSpPr>
        <p:spPr>
          <a:xfrm>
            <a:off x="11075582" y="2530548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C33CEE9-FB0B-4D36-8B4B-FB3BEEFB91AF}"/>
              </a:ext>
            </a:extLst>
          </p:cNvPr>
          <p:cNvSpPr/>
          <p:nvPr/>
        </p:nvSpPr>
        <p:spPr>
          <a:xfrm>
            <a:off x="11075582" y="6124353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1E9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D30561-9FB5-4BFF-852E-A35BC9922773}"/>
              </a:ext>
            </a:extLst>
          </p:cNvPr>
          <p:cNvSpPr/>
          <p:nvPr/>
        </p:nvSpPr>
        <p:spPr>
          <a:xfrm>
            <a:off x="0" y="0"/>
            <a:ext cx="1116418" cy="733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8</a:t>
            </a:r>
            <a:r>
              <a:rPr kumimoji="1" lang="ja-JP" altLang="en-US" dirty="0">
                <a:solidFill>
                  <a:schemeClr val="tx1"/>
                </a:solidFill>
              </a:rPr>
              <a:t>枚目</a:t>
            </a:r>
          </a:p>
        </p:txBody>
      </p:sp>
    </p:spTree>
    <p:extLst>
      <p:ext uri="{BB962C8B-B14F-4D97-AF65-F5344CB8AC3E}">
        <p14:creationId xmlns:p14="http://schemas.microsoft.com/office/powerpoint/2010/main" val="105188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ワイド画面</PresentationFormat>
  <Paragraphs>42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中性子スペクトル 試行回数による ぎざぎざの違い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中性子スペクトル 試行回数による ぎざぎざの違い</dc:title>
  <dc:creator>中野 利紀</dc:creator>
  <cp:lastModifiedBy>中野 利紀</cp:lastModifiedBy>
  <cp:revision>1</cp:revision>
  <dcterms:created xsi:type="dcterms:W3CDTF">2021-11-04T07:43:02Z</dcterms:created>
  <dcterms:modified xsi:type="dcterms:W3CDTF">2021-11-04T07:52:19Z</dcterms:modified>
</cp:coreProperties>
</file>