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58C97-25AB-4675-B8EE-E4823CA0D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2BB6F0-1B5C-4062-884B-CE9289364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64D85B-E0DA-4EA9-8DC5-7F30067F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93278C-67CD-4E84-B641-2DE6ADFD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6679C-64B1-46C1-BBB7-79C11066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79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138A1B-BD16-4B80-B1F7-D0B132E5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461AC9-041F-410B-AF6A-87B2CD65F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193392-68FA-4D4D-9C60-D814A494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BAF310-0829-42AA-8E65-48C58B60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E97D03-A8A2-4A27-83D6-F28DB5FB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9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B11FA0B-88BF-4077-BBF3-6F6B7CE8F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D1D253-3F06-46C7-92C9-5A77ACF40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66040D-716C-4CEB-A900-06D839EF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F591EF-8633-478F-9700-86CCE0EA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658E19-D2A4-4226-9F46-4A2756DD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55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5C035F-4699-4673-9C12-BC7FF3E5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9C5280-8B5C-4174-A8F1-F8DE48A8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CA1578-FFB3-44C2-BE8E-329C2BE6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F92E7A-A498-4A0B-9081-08BBE1AF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7B4003-5E12-4782-BCE1-A7DDA4A2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87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03E4F-7262-4D60-BF22-B41811BA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E1B52C-F936-416F-94D6-A943E3D4B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349A56-1A7B-43DF-8DC9-0863978C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B0814A-7B41-41E3-BB0B-7D780299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08180-7805-44D6-AF34-C6A4CEDD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56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252BB1-016C-4B5B-849B-8631821A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55735F-38DA-4FBF-9271-1E5BCD842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315C5C-C25F-4000-A78F-CF6176818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F31A99-6547-48B2-BBF8-05F7F4D7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A2D2B0-111A-4883-B8E9-16BA9DAE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C64073-9BCE-4EF9-95E9-DD6742C0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35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27B78F-C019-4E46-9D3C-C509547B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0A032C-3B54-42DA-BB0E-DEBB8C4D3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733EDE-8D51-40DC-BB5F-A4B72C078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EE0A02C-3A66-451A-9B0E-D85B70C72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254E53-C233-464F-91B8-C08F6FA9A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5F6CCA-5511-4F54-A7D3-A5DE0CA3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430381-520A-4F26-A1E8-550442DE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7264FA-A3BC-455D-ACB6-91DA5647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51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04BF2F-3EEA-42FF-A7AC-67CBEFC9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A77823-E50A-469B-ACAB-BC14C93E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4D7B77-F2F6-4F5B-A4E7-0AD0E022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6080A4D-4379-4C57-BE59-30529C5F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04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22340D-44A1-4333-9354-A3099DFF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B30BDE1-23F9-4DEF-BD31-94F9EE4A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DDABD7-6223-4D74-A140-7F97BC9E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87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1D222F-D80B-43D2-9175-86A2CB48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A0529E-2DBE-4BDE-AC64-57F0D564B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0F4A99-1DD5-46EF-9CFF-BDAA144E1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F78E6C-78E7-416B-9DF9-0549776A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F23D4B-C9CC-401F-A01E-95972F91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7ECACF-9C57-4259-A383-A7E1366B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88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2C2622-6480-440F-9626-ACC4744C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985CFC-3B21-433D-8B31-B84D8C0FE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A7AA13-9332-42E5-97CB-79A1F2D1C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98A0B0-51D9-45B1-BA32-978F5245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EEF66C-6F87-425D-BD0B-D8BA12E9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0B9F81-04C5-485F-8B20-B5EA984E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97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CC07789-FBC4-4469-BE54-F019CBDF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51E14E-99FB-48FF-BB16-9A11B54CC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502030-87D7-44B6-84E9-5C47F2C57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2C51FE-D516-4CBA-B4D0-7C6CC17B4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27BDF8-BF81-48C4-B3A7-EEEE9B88E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09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0D957-E9D4-434D-9C7F-9617267D0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3B9AC8A-116C-47D3-B6EA-18E22869A5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24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521CF7-BAE9-4B81-B59C-7EC86F1548AA}"/>
              </a:ext>
            </a:extLst>
          </p:cNvPr>
          <p:cNvSpPr/>
          <p:nvPr/>
        </p:nvSpPr>
        <p:spPr>
          <a:xfrm>
            <a:off x="2448231" y="5496233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7C85AB-AA26-4079-B360-74DD3B324D93}"/>
              </a:ext>
            </a:extLst>
          </p:cNvPr>
          <p:cNvSpPr/>
          <p:nvPr/>
        </p:nvSpPr>
        <p:spPr>
          <a:xfrm>
            <a:off x="8499986" y="5496232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99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521CF7-BAE9-4B81-B59C-7EC86F1548AA}"/>
              </a:ext>
            </a:extLst>
          </p:cNvPr>
          <p:cNvSpPr/>
          <p:nvPr/>
        </p:nvSpPr>
        <p:spPr>
          <a:xfrm>
            <a:off x="2448231" y="5496233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7C85AB-AA26-4079-B360-74DD3B324D93}"/>
              </a:ext>
            </a:extLst>
          </p:cNvPr>
          <p:cNvSpPr/>
          <p:nvPr/>
        </p:nvSpPr>
        <p:spPr>
          <a:xfrm>
            <a:off x="8499986" y="5496232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10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521CF7-BAE9-4B81-B59C-7EC86F1548AA}"/>
              </a:ext>
            </a:extLst>
          </p:cNvPr>
          <p:cNvSpPr/>
          <p:nvPr/>
        </p:nvSpPr>
        <p:spPr>
          <a:xfrm>
            <a:off x="2448231" y="5496233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7C85AB-AA26-4079-B360-74DD3B324D93}"/>
              </a:ext>
            </a:extLst>
          </p:cNvPr>
          <p:cNvSpPr/>
          <p:nvPr/>
        </p:nvSpPr>
        <p:spPr>
          <a:xfrm>
            <a:off x="8499986" y="5496232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2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F519AE19-0591-4667-A6FA-E21E5B01E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16AAFD7C-5847-4C59-9DFE-EC10AC0EEDA7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6096000" cy="13255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err="1"/>
              <a:t>track_eng</a:t>
            </a:r>
            <a:r>
              <a:rPr lang="en-US" altLang="ja-JP" err="1"/>
              <a:t>_</a:t>
            </a:r>
            <a:r>
              <a:rPr lang="en-US" altLang="ja-JP"/>
              <a:t>neutron</a:t>
            </a:r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9CAE7E3-06B1-4D59-8F19-82EFBA53A189}"/>
              </a:ext>
            </a:extLst>
          </p:cNvPr>
          <p:cNvSpPr/>
          <p:nvPr/>
        </p:nvSpPr>
        <p:spPr>
          <a:xfrm>
            <a:off x="2448231" y="5496233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7DA8F27-0C3B-49A0-9E77-3FE68DD57233}"/>
              </a:ext>
            </a:extLst>
          </p:cNvPr>
          <p:cNvSpPr/>
          <p:nvPr/>
        </p:nvSpPr>
        <p:spPr>
          <a:xfrm>
            <a:off x="8499986" y="5496232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2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58D79FBC-5ACA-43F3-B554-3A6561B85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521CF7-BAE9-4B81-B59C-7EC86F1548AA}"/>
              </a:ext>
            </a:extLst>
          </p:cNvPr>
          <p:cNvSpPr/>
          <p:nvPr/>
        </p:nvSpPr>
        <p:spPr>
          <a:xfrm>
            <a:off x="2448231" y="5496233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7C85AB-AA26-4079-B360-74DD3B324D93}"/>
              </a:ext>
            </a:extLst>
          </p:cNvPr>
          <p:cNvSpPr/>
          <p:nvPr/>
        </p:nvSpPr>
        <p:spPr>
          <a:xfrm>
            <a:off x="8499986" y="5496232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89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AE12FFEB-C3AE-4FED-B158-E640BCD75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521CF7-BAE9-4B81-B59C-7EC86F1548AA}"/>
              </a:ext>
            </a:extLst>
          </p:cNvPr>
          <p:cNvSpPr/>
          <p:nvPr/>
        </p:nvSpPr>
        <p:spPr>
          <a:xfrm>
            <a:off x="2448231" y="5496233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7C85AB-AA26-4079-B360-74DD3B324D93}"/>
              </a:ext>
            </a:extLst>
          </p:cNvPr>
          <p:cNvSpPr/>
          <p:nvPr/>
        </p:nvSpPr>
        <p:spPr>
          <a:xfrm>
            <a:off x="8499986" y="5496232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00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DE6640B-D68B-48A4-B98B-A007DBDB3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521CF7-BAE9-4B81-B59C-7EC86F1548AA}"/>
              </a:ext>
            </a:extLst>
          </p:cNvPr>
          <p:cNvSpPr/>
          <p:nvPr/>
        </p:nvSpPr>
        <p:spPr>
          <a:xfrm>
            <a:off x="2448231" y="5496233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7C85AB-AA26-4079-B360-74DD3B324D93}"/>
              </a:ext>
            </a:extLst>
          </p:cNvPr>
          <p:cNvSpPr/>
          <p:nvPr/>
        </p:nvSpPr>
        <p:spPr>
          <a:xfrm>
            <a:off x="8499986" y="5496232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57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520AE94-D8DF-444B-BF49-29413EBCE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521CF7-BAE9-4B81-B59C-7EC86F1548AA}"/>
              </a:ext>
            </a:extLst>
          </p:cNvPr>
          <p:cNvSpPr/>
          <p:nvPr/>
        </p:nvSpPr>
        <p:spPr>
          <a:xfrm>
            <a:off x="2448231" y="5496233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7C85AB-AA26-4079-B360-74DD3B324D93}"/>
              </a:ext>
            </a:extLst>
          </p:cNvPr>
          <p:cNvSpPr/>
          <p:nvPr/>
        </p:nvSpPr>
        <p:spPr>
          <a:xfrm>
            <a:off x="8499986" y="5496232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8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CC24A02-2932-44E5-94A9-3BEF6E2AD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521CF7-BAE9-4B81-B59C-7EC86F1548AA}"/>
              </a:ext>
            </a:extLst>
          </p:cNvPr>
          <p:cNvSpPr/>
          <p:nvPr/>
        </p:nvSpPr>
        <p:spPr>
          <a:xfrm>
            <a:off x="2448231" y="5496233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7C85AB-AA26-4079-B360-74DD3B324D93}"/>
              </a:ext>
            </a:extLst>
          </p:cNvPr>
          <p:cNvSpPr/>
          <p:nvPr/>
        </p:nvSpPr>
        <p:spPr>
          <a:xfrm>
            <a:off x="8499986" y="5496232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3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9DAD755-4401-4675-B540-4E941EFE3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521CF7-BAE9-4B81-B59C-7EC86F1548AA}"/>
              </a:ext>
            </a:extLst>
          </p:cNvPr>
          <p:cNvSpPr/>
          <p:nvPr/>
        </p:nvSpPr>
        <p:spPr>
          <a:xfrm>
            <a:off x="2448231" y="5496233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7C85AB-AA26-4079-B360-74DD3B324D93}"/>
              </a:ext>
            </a:extLst>
          </p:cNvPr>
          <p:cNvSpPr/>
          <p:nvPr/>
        </p:nvSpPr>
        <p:spPr>
          <a:xfrm>
            <a:off x="8499986" y="5496232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91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674A46-C9CC-4342-A9E7-493CCD5F8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521CF7-BAE9-4B81-B59C-7EC86F1548AA}"/>
              </a:ext>
            </a:extLst>
          </p:cNvPr>
          <p:cNvSpPr/>
          <p:nvPr/>
        </p:nvSpPr>
        <p:spPr>
          <a:xfrm>
            <a:off x="2448231" y="5496233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7C85AB-AA26-4079-B360-74DD3B324D93}"/>
              </a:ext>
            </a:extLst>
          </p:cNvPr>
          <p:cNvSpPr/>
          <p:nvPr/>
        </p:nvSpPr>
        <p:spPr>
          <a:xfrm>
            <a:off x="8499986" y="5496232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0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</Words>
  <Application>Microsoft Office PowerPoint</Application>
  <PresentationFormat>ワイド画面</PresentationFormat>
  <Paragraphs>23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中野 利紀</dc:creator>
  <cp:lastModifiedBy>中野 利紀</cp:lastModifiedBy>
  <cp:revision>3</cp:revision>
  <dcterms:created xsi:type="dcterms:W3CDTF">2021-10-26T08:54:23Z</dcterms:created>
  <dcterms:modified xsi:type="dcterms:W3CDTF">2021-10-27T14:20:15Z</dcterms:modified>
</cp:coreProperties>
</file>