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8C97-25AB-4675-B8EE-E4823CA0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2BB6F0-1B5C-4062-884B-CE928936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4D85B-E0DA-4EA9-8DC5-7F30067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278C-67CD-4E84-B641-2DE6ADFD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6679C-64B1-46C1-BBB7-79C1106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7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38A1B-BD16-4B80-B1F7-D0B132E5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61AC9-041F-410B-AF6A-87B2CD65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93392-68FA-4D4D-9C60-D814A49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AF310-0829-42AA-8E65-48C58B60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97D03-A8A2-4A27-83D6-F28DB5F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11FA0B-88BF-4077-BBF3-6F6B7CE8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D1D253-3F06-46C7-92C9-5A77ACF4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6040D-716C-4CEB-A900-06D839E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591EF-8633-478F-9700-86CCE0EA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58E19-D2A4-4226-9F46-4A2756D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035F-4699-4673-9C12-BC7FF3E5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9C5280-8B5C-4174-A8F1-F8DE48A8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A1578-FFB3-44C2-BE8E-329C2BE6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92E7A-A498-4A0B-9081-08BBE1A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7B4003-5E12-4782-BCE1-A7DDA4A2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3E4F-7262-4D60-BF22-B41811BA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1B52C-F936-416F-94D6-A943E3D4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49A56-1A7B-43DF-8DC9-0863978C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0814A-7B41-41E3-BB0B-7D78029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08180-7805-44D6-AF34-C6A4CEDD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52BB1-016C-4B5B-849B-8631821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55735F-38DA-4FBF-9271-1E5BCD84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315C5C-C25F-4000-A78F-CF617681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31A99-6547-48B2-BBF8-05F7F4D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2D2B0-111A-4883-B8E9-16BA9DA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C64073-9BCE-4EF9-95E9-DD6742C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7B78F-C019-4E46-9D3C-C509547B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A032C-3B54-42DA-BB0E-DEBB8C4D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733EDE-8D51-40DC-BB5F-A4B72C07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E0A02C-3A66-451A-9B0E-D85B70C7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254E53-C233-464F-91B8-C08F6FA9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5F6CCA-5511-4F54-A7D3-A5DE0CA3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430381-520A-4F26-A1E8-550442D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7264FA-A3BC-455D-ACB6-91DA564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4BF2F-3EEA-42FF-A7AC-67CBEFC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A77823-E50A-469B-ACAB-BC14C93E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D7B77-F2F6-4F5B-A4E7-0AD0E022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080A4D-4379-4C57-BE59-30529C5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4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2340D-44A1-4333-9354-A3099DF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30BDE1-23F9-4DEF-BD31-94F9EE4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ABD7-6223-4D74-A140-7F97BC9E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D222F-D80B-43D2-9175-86A2CB4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0529E-2DBE-4BDE-AC64-57F0D564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0F4A99-1DD5-46EF-9CFF-BDAA144E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78E6C-78E7-416B-9DF9-0549776A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23D4B-C9CC-401F-A01E-95972F9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ECACF-9C57-4259-A383-A7E1366B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8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C2622-6480-440F-9626-ACC4744C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85CFC-3B21-433D-8B31-B84D8C0F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A7AA13-9332-42E5-97CB-79A1F2D1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8A0B0-51D9-45B1-BA32-978F5245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EF66C-6F87-425D-BD0B-D8BA12E9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B9F81-04C5-485F-8B20-B5EA984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9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C07789-FBC4-4469-BE54-F019CBD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1E14E-99FB-48FF-BB16-9A11B54C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02030-87D7-44B6-84E9-5C47F2C57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8902-59E4-4425-B7F3-10DBF830C42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C51FE-D516-4CBA-B4D0-7C6CC17B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7BDF8-BF81-48C4-B3A7-EEEE9B88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B631-D063-42E2-AF4B-4A397D023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D957-E9D4-434D-9C7F-9617267D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B9AC8A-116C-47D3-B6EA-18E22869A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7F8F1C7-639E-47FD-AF4B-0F94C885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16AAFD7C-5847-4C59-9DFE-EC10AC0EED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13255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track_eng_photon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CAE7E3-06B1-4D59-8F19-82EFBA53A189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A8F27-0C3B-49A0-9E77-3FE68DD5723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192D82-8310-4410-B375-475F0C12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803057-972A-485D-8D8E-A48D81B8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E882D8-D2B3-478D-BA43-6CAF3F48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0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79DBEE-5482-4CF0-BE65-33AE517F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4A7F5F-39C8-4365-A917-BDB53AE3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6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1A9F78-AAC3-4079-B3F5-1BD60981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8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21107D-D710-4A10-B556-460D067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521CF7-BAE9-4B81-B59C-7EC86F1548AA}"/>
              </a:ext>
            </a:extLst>
          </p:cNvPr>
          <p:cNvSpPr/>
          <p:nvPr/>
        </p:nvSpPr>
        <p:spPr>
          <a:xfrm>
            <a:off x="2448231" y="5496233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7C85AB-AA26-4079-B360-74DD3B324D93}"/>
              </a:ext>
            </a:extLst>
          </p:cNvPr>
          <p:cNvSpPr/>
          <p:nvPr/>
        </p:nvSpPr>
        <p:spPr>
          <a:xfrm>
            <a:off x="8499986" y="5496232"/>
            <a:ext cx="914400" cy="383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ワイド画面</PresentationFormat>
  <Paragraphs>19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利紀</dc:creator>
  <cp:lastModifiedBy>中野 利紀</cp:lastModifiedBy>
  <cp:revision>3</cp:revision>
  <dcterms:created xsi:type="dcterms:W3CDTF">2021-10-26T08:54:23Z</dcterms:created>
  <dcterms:modified xsi:type="dcterms:W3CDTF">2021-10-27T14:24:49Z</dcterms:modified>
</cp:coreProperties>
</file>