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E58C97-25AB-4675-B8EE-E4823CA0D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F2BB6F0-1B5C-4062-884B-CE9289364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64D85B-E0DA-4EA9-8DC5-7F30067F3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8902-59E4-4425-B7F3-10DBF830C42B}" type="datetimeFigureOut">
              <a:rPr kumimoji="1" lang="ja-JP" altLang="en-US" smtClean="0"/>
              <a:t>2021/10/27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93278C-67CD-4E84-B641-2DE6ADFDC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46679C-64B1-46C1-BBB7-79C11066C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B631-D063-42E2-AF4B-4A397D0230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3794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138A1B-BD16-4B80-B1F7-D0B132E5F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461AC9-041F-410B-AF6A-87B2CD65F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193392-68FA-4D4D-9C60-D814A494E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8902-59E4-4425-B7F3-10DBF830C42B}" type="datetimeFigureOut">
              <a:rPr kumimoji="1" lang="ja-JP" altLang="en-US" smtClean="0"/>
              <a:t>2021/10/27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BAF310-0829-42AA-8E65-48C58B606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E97D03-A8A2-4A27-83D6-F28DB5FBD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B631-D063-42E2-AF4B-4A397D0230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591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B11FA0B-88BF-4077-BBF3-6F6B7CE8FF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6D1D253-3F06-46C7-92C9-5A77ACF40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66040D-716C-4CEB-A900-06D839EFB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8902-59E4-4425-B7F3-10DBF830C42B}" type="datetimeFigureOut">
              <a:rPr kumimoji="1" lang="ja-JP" altLang="en-US" smtClean="0"/>
              <a:t>2021/10/27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F591EF-8633-478F-9700-86CCE0EA0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658E19-D2A4-4226-9F46-4A2756DDD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B631-D063-42E2-AF4B-4A397D0230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6550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5C035F-4699-4673-9C12-BC7FF3E55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9C5280-8B5C-4174-A8F1-F8DE48A87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CA1578-FFB3-44C2-BE8E-329C2BE6D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8902-59E4-4425-B7F3-10DBF830C42B}" type="datetimeFigureOut">
              <a:rPr kumimoji="1" lang="ja-JP" altLang="en-US" smtClean="0"/>
              <a:t>2021/10/27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F92E7A-A498-4A0B-9081-08BBE1AFF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7B4003-5E12-4782-BCE1-A7DDA4A27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B631-D063-42E2-AF4B-4A397D0230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1877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03E4F-7262-4D60-BF22-B41811BAC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EE1B52C-F936-416F-94D6-A943E3D4B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349A56-1A7B-43DF-8DC9-0863978C8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8902-59E4-4425-B7F3-10DBF830C42B}" type="datetimeFigureOut">
              <a:rPr kumimoji="1" lang="ja-JP" altLang="en-US" smtClean="0"/>
              <a:t>2021/10/27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B0814A-7B41-41E3-BB0B-7D780299C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108180-7805-44D6-AF34-C6A4CEDD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B631-D063-42E2-AF4B-4A397D0230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1561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252BB1-016C-4B5B-849B-8631821AC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55735F-38DA-4FBF-9271-1E5BCD8429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5315C5C-C25F-4000-A78F-CF6176818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9F31A99-6547-48B2-BBF8-05F7F4D7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8902-59E4-4425-B7F3-10DBF830C42B}" type="datetimeFigureOut">
              <a:rPr kumimoji="1" lang="ja-JP" altLang="en-US" smtClean="0"/>
              <a:t>2021/10/27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6A2D2B0-111A-4883-B8E9-16BA9DAE1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C64073-9BCE-4EF9-95E9-DD6742C09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B631-D063-42E2-AF4B-4A397D0230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135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27B78F-C019-4E46-9D3C-C509547B5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0A032C-3B54-42DA-BB0E-DEBB8C4D3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6733EDE-8D51-40DC-BB5F-A4B72C078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EE0A02C-3A66-451A-9B0E-D85B70C725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0254E53-C233-464F-91B8-C08F6FA9A9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45F6CCA-5511-4F54-A7D3-A5DE0CA3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8902-59E4-4425-B7F3-10DBF830C42B}" type="datetimeFigureOut">
              <a:rPr kumimoji="1" lang="ja-JP" altLang="en-US" smtClean="0"/>
              <a:t>2021/10/27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B430381-520A-4F26-A1E8-550442DE3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67264FA-A3BC-455D-ACB6-91DA56471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B631-D063-42E2-AF4B-4A397D0230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6514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04BF2F-3EEA-42FF-A7AC-67CBEFC9B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9A77823-E50A-469B-ACAB-BC14C93EC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8902-59E4-4425-B7F3-10DBF830C42B}" type="datetimeFigureOut">
              <a:rPr kumimoji="1" lang="ja-JP" altLang="en-US" smtClean="0"/>
              <a:t>2021/10/27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64D7B77-F2F6-4F5B-A4E7-0AD0E022B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6080A4D-4379-4C57-BE59-30529C5F2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B631-D063-42E2-AF4B-4A397D0230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204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922340D-44A1-4333-9354-A3099DFFD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8902-59E4-4425-B7F3-10DBF830C42B}" type="datetimeFigureOut">
              <a:rPr kumimoji="1" lang="ja-JP" altLang="en-US" smtClean="0"/>
              <a:t>2021/10/27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B30BDE1-23F9-4DEF-BD31-94F9EE4AA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3DDABD7-6223-4D74-A140-7F97BC9E3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B631-D063-42E2-AF4B-4A397D0230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5875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1D222F-D80B-43D2-9175-86A2CB480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A0529E-2DBE-4BDE-AC64-57F0D564B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50F4A99-1DD5-46EF-9CFF-BDAA144E1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F78E6C-78E7-416B-9DF9-0549776AF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8902-59E4-4425-B7F3-10DBF830C42B}" type="datetimeFigureOut">
              <a:rPr kumimoji="1" lang="ja-JP" altLang="en-US" smtClean="0"/>
              <a:t>2021/10/27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F23D4B-C9CC-401F-A01E-95972F913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47ECACF-9C57-4259-A383-A7E1366B3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B631-D063-42E2-AF4B-4A397D0230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488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2C2622-6480-440F-9626-ACC4744CE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0985CFC-3B21-433D-8B31-B84D8C0FE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3A7AA13-9332-42E5-97CB-79A1F2D1C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E98A0B0-51D9-45B1-BA32-978F52452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8902-59E4-4425-B7F3-10DBF830C42B}" type="datetimeFigureOut">
              <a:rPr kumimoji="1" lang="ja-JP" altLang="en-US" smtClean="0"/>
              <a:t>2021/10/27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EEF66C-6F87-425D-BD0B-D8BA12E91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D0B9F81-04C5-485F-8B20-B5EA984E4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B631-D063-42E2-AF4B-4A397D0230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3977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CC07789-FBC4-4469-BE54-F019CBDFC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51E14E-99FB-48FF-BB16-9A11B54CC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502030-87D7-44B6-84E9-5C47F2C57F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58902-59E4-4425-B7F3-10DBF830C42B}" type="datetimeFigureOut">
              <a:rPr kumimoji="1" lang="ja-JP" altLang="en-US" smtClean="0"/>
              <a:t>2021/10/27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2C51FE-D516-4CBA-B4D0-7C6CC17B4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27BDF8-BF81-48C4-B3A7-EEEE9B88E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5B631-D063-42E2-AF4B-4A397D0230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5095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D0D957-E9D4-434D-9C7F-9617267D0E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3B9AC8A-116C-47D3-B6EA-18E22869A5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124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2521CF7-BAE9-4B81-B59C-7EC86F1548AA}"/>
              </a:ext>
            </a:extLst>
          </p:cNvPr>
          <p:cNvSpPr/>
          <p:nvPr/>
        </p:nvSpPr>
        <p:spPr>
          <a:xfrm>
            <a:off x="2448231" y="5496233"/>
            <a:ext cx="914400" cy="3834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water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77C85AB-AA26-4079-B360-74DD3B324D93}"/>
              </a:ext>
            </a:extLst>
          </p:cNvPr>
          <p:cNvSpPr/>
          <p:nvPr/>
        </p:nvSpPr>
        <p:spPr>
          <a:xfrm>
            <a:off x="8499986" y="5496232"/>
            <a:ext cx="914400" cy="3834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air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17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2521CF7-BAE9-4B81-B59C-7EC86F1548AA}"/>
              </a:ext>
            </a:extLst>
          </p:cNvPr>
          <p:cNvSpPr/>
          <p:nvPr/>
        </p:nvSpPr>
        <p:spPr>
          <a:xfrm>
            <a:off x="2448231" y="5496233"/>
            <a:ext cx="914400" cy="3834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water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77C85AB-AA26-4079-B360-74DD3B324D93}"/>
              </a:ext>
            </a:extLst>
          </p:cNvPr>
          <p:cNvSpPr/>
          <p:nvPr/>
        </p:nvSpPr>
        <p:spPr>
          <a:xfrm>
            <a:off x="8499986" y="5496232"/>
            <a:ext cx="914400" cy="3834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air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724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2521CF7-BAE9-4B81-B59C-7EC86F1548AA}"/>
              </a:ext>
            </a:extLst>
          </p:cNvPr>
          <p:cNvSpPr/>
          <p:nvPr/>
        </p:nvSpPr>
        <p:spPr>
          <a:xfrm>
            <a:off x="2448231" y="5496233"/>
            <a:ext cx="914400" cy="3834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water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77C85AB-AA26-4079-B360-74DD3B324D93}"/>
              </a:ext>
            </a:extLst>
          </p:cNvPr>
          <p:cNvSpPr/>
          <p:nvPr/>
        </p:nvSpPr>
        <p:spPr>
          <a:xfrm>
            <a:off x="8499986" y="5496232"/>
            <a:ext cx="914400" cy="3834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air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866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9409BC41-B33A-414D-A6B3-47924AF81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タイトル 1">
            <a:extLst>
              <a:ext uri="{FF2B5EF4-FFF2-40B4-BE49-F238E27FC236}">
                <a16:creationId xmlns:a16="http://schemas.microsoft.com/office/drawing/2014/main" id="{16AAFD7C-5847-4C59-9DFE-EC10AC0EEDA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096000" cy="132556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err="1"/>
              <a:t>track_eng_electron</a:t>
            </a:r>
            <a:endParaRPr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9CAE7E3-06B1-4D59-8F19-82EFBA53A189}"/>
              </a:ext>
            </a:extLst>
          </p:cNvPr>
          <p:cNvSpPr/>
          <p:nvPr/>
        </p:nvSpPr>
        <p:spPr>
          <a:xfrm>
            <a:off x="2448231" y="5496233"/>
            <a:ext cx="914400" cy="3834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water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7DA8F27-0C3B-49A0-9E77-3FE68DD57233}"/>
              </a:ext>
            </a:extLst>
          </p:cNvPr>
          <p:cNvSpPr/>
          <p:nvPr/>
        </p:nvSpPr>
        <p:spPr>
          <a:xfrm>
            <a:off x="8499986" y="5496232"/>
            <a:ext cx="914400" cy="3834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air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29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0D8F63D4-5AE0-4B8C-AC6D-DF9A24D6C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2521CF7-BAE9-4B81-B59C-7EC86F1548AA}"/>
              </a:ext>
            </a:extLst>
          </p:cNvPr>
          <p:cNvSpPr/>
          <p:nvPr/>
        </p:nvSpPr>
        <p:spPr>
          <a:xfrm>
            <a:off x="2448231" y="5496233"/>
            <a:ext cx="914400" cy="3834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water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77C85AB-AA26-4079-B360-74DD3B324D93}"/>
              </a:ext>
            </a:extLst>
          </p:cNvPr>
          <p:cNvSpPr/>
          <p:nvPr/>
        </p:nvSpPr>
        <p:spPr>
          <a:xfrm>
            <a:off x="8499986" y="5496232"/>
            <a:ext cx="914400" cy="3834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air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899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49797CA-2EAE-4E60-B87B-6DAF874DA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2521CF7-BAE9-4B81-B59C-7EC86F1548AA}"/>
              </a:ext>
            </a:extLst>
          </p:cNvPr>
          <p:cNvSpPr/>
          <p:nvPr/>
        </p:nvSpPr>
        <p:spPr>
          <a:xfrm>
            <a:off x="2448231" y="5496233"/>
            <a:ext cx="914400" cy="3834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water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77C85AB-AA26-4079-B360-74DD3B324D93}"/>
              </a:ext>
            </a:extLst>
          </p:cNvPr>
          <p:cNvSpPr/>
          <p:nvPr/>
        </p:nvSpPr>
        <p:spPr>
          <a:xfrm>
            <a:off x="8499986" y="5496232"/>
            <a:ext cx="914400" cy="3834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air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713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185DB48-0F64-4C7F-ACFD-A1C563E9D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2521CF7-BAE9-4B81-B59C-7EC86F1548AA}"/>
              </a:ext>
            </a:extLst>
          </p:cNvPr>
          <p:cNvSpPr/>
          <p:nvPr/>
        </p:nvSpPr>
        <p:spPr>
          <a:xfrm>
            <a:off x="2448231" y="5496233"/>
            <a:ext cx="914400" cy="3834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water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77C85AB-AA26-4079-B360-74DD3B324D93}"/>
              </a:ext>
            </a:extLst>
          </p:cNvPr>
          <p:cNvSpPr/>
          <p:nvPr/>
        </p:nvSpPr>
        <p:spPr>
          <a:xfrm>
            <a:off x="8499986" y="5496232"/>
            <a:ext cx="914400" cy="3834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air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151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1206A8A-8B8F-403B-8B91-BBAA2ABA2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2521CF7-BAE9-4B81-B59C-7EC86F1548AA}"/>
              </a:ext>
            </a:extLst>
          </p:cNvPr>
          <p:cNvSpPr/>
          <p:nvPr/>
        </p:nvSpPr>
        <p:spPr>
          <a:xfrm>
            <a:off x="2448231" y="5496233"/>
            <a:ext cx="914400" cy="3834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water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77C85AB-AA26-4079-B360-74DD3B324D93}"/>
              </a:ext>
            </a:extLst>
          </p:cNvPr>
          <p:cNvSpPr/>
          <p:nvPr/>
        </p:nvSpPr>
        <p:spPr>
          <a:xfrm>
            <a:off x="8499986" y="5496232"/>
            <a:ext cx="914400" cy="3834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air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519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5631B0C-304A-4381-89A7-BDF451326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2521CF7-BAE9-4B81-B59C-7EC86F1548AA}"/>
              </a:ext>
            </a:extLst>
          </p:cNvPr>
          <p:cNvSpPr/>
          <p:nvPr/>
        </p:nvSpPr>
        <p:spPr>
          <a:xfrm>
            <a:off x="2448231" y="5496233"/>
            <a:ext cx="914400" cy="3834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water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77C85AB-AA26-4079-B360-74DD3B324D93}"/>
              </a:ext>
            </a:extLst>
          </p:cNvPr>
          <p:cNvSpPr/>
          <p:nvPr/>
        </p:nvSpPr>
        <p:spPr>
          <a:xfrm>
            <a:off x="8499986" y="5496232"/>
            <a:ext cx="914400" cy="3834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air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862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6503BCF-877E-41EA-989F-40AC93D5E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2521CF7-BAE9-4B81-B59C-7EC86F1548AA}"/>
              </a:ext>
            </a:extLst>
          </p:cNvPr>
          <p:cNvSpPr/>
          <p:nvPr/>
        </p:nvSpPr>
        <p:spPr>
          <a:xfrm>
            <a:off x="2448231" y="5496233"/>
            <a:ext cx="914400" cy="3834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water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77C85AB-AA26-4079-B360-74DD3B324D93}"/>
              </a:ext>
            </a:extLst>
          </p:cNvPr>
          <p:cNvSpPr/>
          <p:nvPr/>
        </p:nvSpPr>
        <p:spPr>
          <a:xfrm>
            <a:off x="8499986" y="5496232"/>
            <a:ext cx="914400" cy="3834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air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361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AEAE5CC-94F0-4EFB-A443-E9D7D96AA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2521CF7-BAE9-4B81-B59C-7EC86F1548AA}"/>
              </a:ext>
            </a:extLst>
          </p:cNvPr>
          <p:cNvSpPr/>
          <p:nvPr/>
        </p:nvSpPr>
        <p:spPr>
          <a:xfrm>
            <a:off x="2448231" y="5496233"/>
            <a:ext cx="914400" cy="3834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water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77C85AB-AA26-4079-B360-74DD3B324D93}"/>
              </a:ext>
            </a:extLst>
          </p:cNvPr>
          <p:cNvSpPr/>
          <p:nvPr/>
        </p:nvSpPr>
        <p:spPr>
          <a:xfrm>
            <a:off x="8499986" y="5496232"/>
            <a:ext cx="914400" cy="3834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air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52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27</Words>
  <Application>Microsoft Office PowerPoint</Application>
  <PresentationFormat>ワイド画面</PresentationFormat>
  <Paragraphs>23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中野 利紀</dc:creator>
  <cp:lastModifiedBy>中野 利紀</cp:lastModifiedBy>
  <cp:revision>4</cp:revision>
  <dcterms:created xsi:type="dcterms:W3CDTF">2021-10-26T08:54:23Z</dcterms:created>
  <dcterms:modified xsi:type="dcterms:W3CDTF">2021-10-27T14:28:27Z</dcterms:modified>
</cp:coreProperties>
</file>