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82471AD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6D0F1DE-5260-E729-B738-E88770D248BB}" name="中野 利紀" initials="中野" userId="中野 利紀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50" d="100"/>
          <a:sy n="50" d="100"/>
        </p:scale>
        <p:origin x="121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82471A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BD58E6-F3FE-4A69-8B8D-A2CFD0701112}" authorId="{96D0F1DE-5260-E729-B738-E88770D248BB}" created="2021-11-06T11:59:38.0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85698007" sldId="256"/>
      <ac:spMk id="7" creationId="{07940A4F-FF07-4A18-AFA8-EA3F7A06A2A4}"/>
    </ac:deMkLst>
    <p188:txBody>
      <a:bodyPr/>
      <a:lstStyle/>
      <a:p>
        <a:r>
          <a:rPr lang="ja-JP" altLang="en-US"/>
          <a:t>10  rpp    -30.0  30.0 -30.0  30.0 -15.0  30.0</a:t>
        </a:r>
      </a:p>
    </p188:txBody>
  </p188:cm>
  <p188:cm id="{BB4FF5FE-01CA-47EC-B619-0FB6E0D56BC4}" authorId="{96D0F1DE-5260-E729-B738-E88770D248BB}" created="2021-11-06T12:02:21.5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85698007" sldId="256"/>
      <ac:spMk id="10" creationId="{9E142DD2-5FDF-4899-838B-26D9BB64257A}"/>
    </ac:deMkLst>
    <p188:pos x="57150" y="167329"/>
    <p188:txBody>
      <a:bodyPr/>
      <a:lstStyle/>
      <a:p>
        <a:r>
          <a:rPr lang="ja-JP" altLang="en-US"/>
          <a:t>14  rpp    -30.0  30.0 -30.0  30.0   5.0   0.0</a:t>
        </a:r>
      </a:p>
    </p188:txBody>
  </p188:cm>
  <p188:cm id="{C4E5756F-1BA0-44E7-861D-D66A3AD8B3A3}" authorId="{96D0F1DE-5260-E729-B738-E88770D248BB}" created="2021-11-06T12:03:31.68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85698007" sldId="256"/>
      <ac:spMk id="9" creationId="{391491F2-FACB-4FE9-BB89-CBD0685F94C6}"/>
    </ac:deMkLst>
    <p188:txBody>
      <a:bodyPr/>
      <a:lstStyle/>
      <a:p>
        <a:r>
          <a:rPr lang="ja-JP" altLang="en-US"/>
          <a:t>11  rpp    -30.0  30.0 -30.0  30.0 -10.0   5.0</a:t>
        </a:r>
      </a:p>
    </p188:txBody>
  </p188:cm>
  <p188:cm id="{F8DC1172-8708-4FFF-BAFD-563B2B91A725}" authorId="{96D0F1DE-5260-E729-B738-E88770D248BB}" created="2021-11-06T12:07:47.0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85698007" sldId="256"/>
      <ac:spMk id="12" creationId="{AF7ACE8A-3892-427A-A6B2-1FA6074AFB50}"/>
    </ac:deMkLst>
    <p188:txBody>
      <a:bodyPr/>
      <a:lstStyle/>
      <a:p>
        <a:r>
          <a:rPr lang="ja-JP" altLang="en-US"/>
          <a:t>12  trc      0.0   0.0 -10.0   0.0   0.0  10.0  12.0  6.0</a:t>
        </a:r>
      </a:p>
    </p188:txBody>
  </p188:cm>
  <p188:cm id="{E1BB70C7-0624-449B-9CF6-DF27C3830A3F}" authorId="{96D0F1DE-5260-E729-B738-E88770D248BB}" created="2021-11-06T12:10:42.34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85698007" sldId="256"/>
      <ac:spMk id="13" creationId="{7207B917-8FBE-4A3F-A2F8-76F69167564B}"/>
    </ac:deMkLst>
    <p188:txBody>
      <a:bodyPr/>
      <a:lstStyle/>
      <a:p>
        <a:r>
          <a:rPr lang="ja-JP" altLang="en-US"/>
          <a:t>13  rpp    -20.0  20.0 -20.0  20.0   0.0  30.0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C4805-2E8B-46CC-8B22-2A9A4DEAB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164894-BF43-4935-9342-6CA862723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949E0B-7522-4318-B99B-AE82BA39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6B18-1802-498F-AD91-2AD6AA83E6A3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61CB88-56EA-4F30-BE2C-817900BC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0F45F-0680-4ABD-9A5D-84989EF6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6822-480A-4DB6-B89A-B5C3503A3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8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38EE96-C24B-4EC8-A4C9-ED1D2E7E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6F09AE-AE9E-4F2D-9908-4FFEED9D3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C8D587-006D-43F2-AFE2-AFE0ADA6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6B18-1802-498F-AD91-2AD6AA83E6A3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9B204-0DC4-4F0B-A9A3-ABB42BF7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AF9A53-51A8-4EF2-94F3-252A9F8B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6822-480A-4DB6-B89A-B5C3503A3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88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8796B7-318C-4035-8B13-6DC22653F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DCAB3C-F554-416E-9D08-4C721351E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CE566-BBF4-4B3C-B418-B11166B4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6B18-1802-498F-AD91-2AD6AA83E6A3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ACC5C-3E2F-4BC1-BC0D-D67D1369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85ACA0-038F-49AD-85B0-894254D4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6822-480A-4DB6-B89A-B5C3503A3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32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57C67-6D0C-4EE8-9E39-CD9B11EB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B7DBA2-8F24-4021-AA3B-BFFB46AF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B00AF-177D-4963-8425-C1197377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6B18-1802-498F-AD91-2AD6AA83E6A3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2D4564-C004-42D8-B77D-A072F34B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7BE767-5D80-407B-9460-394AAF77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6822-480A-4DB6-B89A-B5C3503A3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50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B82908-C910-43A5-9151-ED3B73D2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042D7C-0FB0-4210-80A7-BBA0DD36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6ABB0E-D0C7-4650-AB58-4E2DC0C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6B18-1802-498F-AD91-2AD6AA83E6A3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2C086-BF86-4532-A294-7C96C366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993477-9002-4905-B744-A1E5EEB4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6822-480A-4DB6-B89A-B5C3503A3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8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831D8-C350-48F6-BDA8-E540151A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2032C3-2140-470F-8EB6-AA4F35EF2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AAF33B-CA21-47EE-9391-A9FE13C7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2425E3-6F98-4AE2-8748-489523F1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6B18-1802-498F-AD91-2AD6AA83E6A3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78E42C-8630-4971-BC39-DB344B00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D03688-150F-4B43-9CE2-C53859F4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6822-480A-4DB6-B89A-B5C3503A3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38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741C3-B648-456D-9191-66148DF9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C29E2E-7440-4693-8411-1F18D3B70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FF2431-BAAF-471F-ABB5-318CCAF5B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67E032-5819-46C6-AFDF-8FA14476D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7C80F9-40CE-4C8D-9816-64171DE00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30BCEC-94D1-449A-A163-D1242098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6B18-1802-498F-AD91-2AD6AA83E6A3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336A2D-7491-4D33-8657-97380EF4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7E6B0A-5A8C-4ED7-85C5-A6EADE17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6822-480A-4DB6-B89A-B5C3503A3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12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D68E9-89B2-4967-94BE-83B68632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52B7DD-1CAA-41DB-9D85-4916C35A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6B18-1802-498F-AD91-2AD6AA83E6A3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73171C-A271-402B-A80C-F6FC0347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961539-AAF6-4298-9C5E-05C6C87E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6822-480A-4DB6-B89A-B5C3503A3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7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B3E12A-35D7-4B61-9327-EB6E7F18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6B18-1802-498F-AD91-2AD6AA83E6A3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92AF57-0B95-40C8-B024-AA535E18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F60CF8-3525-4229-843C-6CF2B395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6822-480A-4DB6-B89A-B5C3503A3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739F6-EEA6-4C3E-BB0E-4C95FE32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9079E-E907-42DD-8988-D1BF312F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300640-3821-4331-962A-047A4D9A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78BADE-724B-4C65-AAF3-A47DF09E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6B18-1802-498F-AD91-2AD6AA83E6A3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2D6D51-31E4-488E-BA0A-4EAD335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28A74A-536D-43BD-9B82-3453272D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6822-480A-4DB6-B89A-B5C3503A3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85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97FC3-CFAF-4D3C-B39D-94811FC7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FB8FCF-F2E9-40B6-9450-54C25CE36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4EE889-5BAA-476F-806D-AEFCDAB5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3032E3-00E0-4119-ABCD-3FC6FAEB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6B18-1802-498F-AD91-2AD6AA83E6A3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3A3A71-79B0-493E-B42B-74118DF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4BBDBC-5C29-4FF1-A539-C86782F7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6822-480A-4DB6-B89A-B5C3503A3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67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BF8280-1998-4F88-A05C-6766D1ED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637E4D-4C1D-4365-8169-E34DAF7F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8A0E33-E2EF-4F8F-A3D4-80E9BCDD2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6B18-1802-498F-AD91-2AD6AA83E6A3}" type="datetimeFigureOut">
              <a:rPr kumimoji="1" lang="ja-JP" altLang="en-US" smtClean="0"/>
              <a:t>2021/11/6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41AEB-3E94-40F9-902E-FE813BD17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C37DD-5388-4324-BB0B-0F3701FA1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6822-480A-4DB6-B89A-B5C3503A31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4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0_82471AD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6964C13-4CC4-4EAC-831E-18C1D79EEF77}"/>
              </a:ext>
            </a:extLst>
          </p:cNvPr>
          <p:cNvGrpSpPr/>
          <p:nvPr/>
        </p:nvGrpSpPr>
        <p:grpSpPr>
          <a:xfrm>
            <a:off x="1600200" y="0"/>
            <a:ext cx="4706182" cy="6841179"/>
            <a:chOff x="0" y="-50800"/>
            <a:chExt cx="4706182" cy="6841179"/>
          </a:xfrm>
        </p:grpSpPr>
        <p:pic>
          <p:nvPicPr>
            <p:cNvPr id="4" name="図 3" descr="グラフ, 箱ひげ図&#10;&#10;自動的に生成された説明">
              <a:extLst>
                <a:ext uri="{FF2B5EF4-FFF2-40B4-BE49-F238E27FC236}">
                  <a16:creationId xmlns:a16="http://schemas.microsoft.com/office/drawing/2014/main" id="{5A7C8686-D0A7-448E-A56E-DCA10121F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35" t="33302" r="11470" b="4435"/>
            <a:stretch/>
          </p:blipFill>
          <p:spPr>
            <a:xfrm rot="5400000">
              <a:off x="565375" y="1016699"/>
              <a:ext cx="3575432" cy="4706182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7940A4F-FF07-4A18-AFA8-EA3F7A06A2A4}"/>
                </a:ext>
              </a:extLst>
            </p:cNvPr>
            <p:cNvSpPr/>
            <p:nvPr/>
          </p:nvSpPr>
          <p:spPr>
            <a:xfrm rot="16200000">
              <a:off x="-971728" y="1667204"/>
              <a:ext cx="6841178" cy="3405172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91491F2-FACB-4FE9-BB89-CBD0685F94C6}"/>
                </a:ext>
              </a:extLst>
            </p:cNvPr>
            <p:cNvSpPr/>
            <p:nvPr/>
          </p:nvSpPr>
          <p:spPr>
            <a:xfrm>
              <a:off x="1133891" y="-50800"/>
              <a:ext cx="355600" cy="684117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E142DD2-5FDF-4899-838B-26D9BB64257A}"/>
                </a:ext>
              </a:extLst>
            </p:cNvPr>
            <p:cNvSpPr/>
            <p:nvPr/>
          </p:nvSpPr>
          <p:spPr>
            <a:xfrm>
              <a:off x="1514891" y="-50800"/>
              <a:ext cx="355600" cy="6841179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フローチャート: 手作業 11">
              <a:extLst>
                <a:ext uri="{FF2B5EF4-FFF2-40B4-BE49-F238E27FC236}">
                  <a16:creationId xmlns:a16="http://schemas.microsoft.com/office/drawing/2014/main" id="{AF7ACE8A-3892-427A-A6B2-1FA6074AFB50}"/>
                </a:ext>
              </a:extLst>
            </p:cNvPr>
            <p:cNvSpPr/>
            <p:nvPr/>
          </p:nvSpPr>
          <p:spPr>
            <a:xfrm rot="16200000">
              <a:off x="613191" y="2916879"/>
              <a:ext cx="1778000" cy="736600"/>
            </a:xfrm>
            <a:prstGeom prst="flowChartManualOperation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207B917-8FBE-4A3F-A2F8-76F69167564B}"/>
                </a:ext>
              </a:extLst>
            </p:cNvPr>
            <p:cNvSpPr/>
            <p:nvPr/>
          </p:nvSpPr>
          <p:spPr>
            <a:xfrm>
              <a:off x="1895891" y="1747978"/>
              <a:ext cx="2255556" cy="30744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A6F0B0-CD80-4819-8F14-6291F5B97796}"/>
              </a:ext>
            </a:extLst>
          </p:cNvPr>
          <p:cNvSpPr txBox="1"/>
          <p:nvPr/>
        </p:nvSpPr>
        <p:spPr>
          <a:xfrm>
            <a:off x="0" y="0"/>
            <a:ext cx="2369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/>
              <a:t>Surface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856980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 利紀</dc:creator>
  <cp:lastModifiedBy>中野 利紀</cp:lastModifiedBy>
  <cp:revision>2</cp:revision>
  <dcterms:created xsi:type="dcterms:W3CDTF">2021-11-06T11:54:12Z</dcterms:created>
  <dcterms:modified xsi:type="dcterms:W3CDTF">2021-11-06T12:28:32Z</dcterms:modified>
</cp:coreProperties>
</file>