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2693-5454-E45A-1BA2-B5A5F765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F2DB-2932-ACDF-69BD-1A53F294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D017-380E-3A4F-57A3-CBC9C76B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7987-F3A6-8FF1-BF96-FD47929D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FE3-428B-3E09-1FE6-DF1A366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66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AD74-F2B3-2B0A-059E-76F3626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F85A-5F77-CFFE-BF48-47117353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F77D-EDA9-60DB-25DF-6C7E367A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3897-4937-054C-3D28-F54E3C3A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BAF9-0C62-9CB0-5F50-50E22D7D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3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A2B18-07B9-AAC9-F38F-130AD6E8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87CB-3866-8BDB-082A-B26E1704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941E-A9F7-C8D3-13D0-EF11F40E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E32B-BB09-3104-BCC0-B9DBC0A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59B-3D2F-0C58-8679-1713A30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12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5710-BA74-B2AB-02DF-D1400848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ED45-1FE4-4D89-D3B5-E45BD2B0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3C66-1CA4-F7ED-2A5B-9505C35F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DC80-F035-4AE1-2C85-4368146C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D745-15E7-DC23-305C-47F47AC7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1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74D3-78A5-9C6E-1B20-64A8E3DA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263F-DBB5-E58B-1DB7-1CB865CD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08A3-B045-DB6F-C10F-CF698084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3373-EA90-EC83-3A83-83A894CC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6A5-5737-270C-509A-DEFBCF05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EE3D-0901-EB8E-52E0-1CBB5AFB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7544-D452-7B15-7244-32DE17829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D81A-E24E-9249-0965-D09F837E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8EBD5-F48D-9D1B-82DE-29FFFE8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BD29-7849-9E96-D13F-12D4251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FBF5-0DD8-0D25-E0C9-8421AED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9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611E-76A4-CA2F-505C-936EB2D2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A0DB8-D7D4-839E-6EAC-66F8DA79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3A27-94F9-1C92-26D4-7360A46A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9BDF7-7899-C99E-AE2C-AE67833E2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8464-4870-25EB-A046-FAB63D67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5563C-408B-EAB5-8EB0-2F449E93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FF3EC-2B33-706A-5533-ABA36BF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92140-5F89-6CDF-440A-EB133FF9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6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8AC0-44B7-4DDD-7F3F-D0D9F066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1A2CC-67A1-D0C9-A213-FBAE72BD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66F49-D27C-E0DE-DE77-1FA839FF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A4BA-4560-8B5A-6D2A-C1F45E0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83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668D-E7F9-4F37-34A2-A567C386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3EE8E-9022-0D14-F1E6-08CA8732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BFD0-E855-9970-9A3A-0A88B1F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3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DE75-FEEF-D819-AE2F-9367CE8F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B460-2EBF-6139-DE25-5A94B94B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EB27-0E0F-F23F-8126-15A48B54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2E43E-1C32-79BD-B68D-CF41DD6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AF4E-1046-50D3-BFF8-30DEFB9E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9CF93-9B0F-AD33-5ED2-667E470B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69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61D1-19A1-84EC-FA68-67A2F6F9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0D006-1D80-8808-A53D-C3F5C704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E9C10-A4EA-CA93-5879-CCFDA300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3FC43-FD27-4322-EF6D-0E26394C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1A742-B26E-E24F-D514-F42F6F6D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33056-7A67-3798-784E-8EA31C42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846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B45CC-0EEE-854E-D1DC-EF5DF092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150C-4867-1749-DC48-049B61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103E-CB47-A42E-FA72-679EA2765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FA8F-A2BB-7148-BB7E-5413E2FEA566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7BB2-4D4A-80F2-4865-B0FE0AA2D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A1E8-6AE8-B97C-FC16-08ADC398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F862-A650-924B-877C-DB307C6B8D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681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CEC7-2C98-0DE2-1A83-1AACE52EF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8048-105D-6935-E986-09BEF3DBF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96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35D7-3193-D206-5EC0-6988E90F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Metods</a:t>
            </a:r>
            <a:r>
              <a:rPr lang="nb-NO" dirty="0"/>
              <a:t> for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A7B7-15FA-B916-D49F-165E35A1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6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229C-C51B-FB9C-DE75-D7F4D3AB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Maximum gradient </a:t>
            </a:r>
            <a:r>
              <a:rPr lang="nb-NO" dirty="0" err="1"/>
              <a:t>observed</a:t>
            </a:r>
            <a:endParaRPr lang="nb-NO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930986E-B5BD-19B5-F0AE-D30178E7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81" y="1479120"/>
            <a:ext cx="6172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8F1A-F377-BC25-9501-7BDB30BE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and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reduction</a:t>
            </a:r>
            <a:br>
              <a:rPr lang="nb-NO" dirty="0"/>
            </a:br>
            <a:r>
              <a:rPr lang="nb-NO" dirty="0"/>
              <a:t>This is done by </a:t>
            </a:r>
            <a:r>
              <a:rPr lang="nb-NO" dirty="0" err="1"/>
              <a:t>krieging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experiment</a:t>
            </a:r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B83BD-F463-FC57-EFCE-C173FE81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1" y="1959488"/>
            <a:ext cx="55118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24643D-1398-B894-4912-532F3A69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9488"/>
            <a:ext cx="5486887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4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BAF4-6A7F-2D94-2F9A-2EB668CF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Salinity</a:t>
            </a:r>
            <a:r>
              <a:rPr lang="nb-NO" dirty="0"/>
              <a:t> and gradient </a:t>
            </a:r>
            <a:r>
              <a:rPr lang="nb-NO" dirty="0" err="1"/>
              <a:t>field</a:t>
            </a:r>
            <a:endParaRPr lang="nb-NO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31CD29B-9F13-97A4-9116-6FF3C09C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727700" cy="5016500"/>
          </a:xfrm>
          <a:prstGeom prst="rect">
            <a:avLst/>
          </a:prstGeom>
        </p:spPr>
      </p:pic>
      <p:pic>
        <p:nvPicPr>
          <p:cNvPr id="7" name="Picture 6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73BA9B4-161F-B911-7A26-4EF758A3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91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3334-56D0-0B68-EEF4-451C7A19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Splitting </a:t>
            </a:r>
            <a:r>
              <a:rPr lang="nb-NO" dirty="0" err="1"/>
              <a:t>the</a:t>
            </a:r>
            <a:r>
              <a:rPr lang="nb-NO" dirty="0"/>
              <a:t> grid </a:t>
            </a:r>
            <a:r>
              <a:rPr lang="nb-NO" dirty="0" err="1"/>
              <a:t>into</a:t>
            </a:r>
            <a:r>
              <a:rPr lang="nb-NO" dirty="0"/>
              <a:t> sub grids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EF3C64F-45C6-9257-EA1A-DB9E46E4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5791200" cy="50165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00058A0-D7E1-F16E-CB4A-C6D8588C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3" y="1778000"/>
            <a:ext cx="6172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A7D2-32BB-291C-3C35-914124CC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vistis</a:t>
            </a:r>
            <a:r>
              <a:rPr lang="nb-NO" dirty="0"/>
              <a:t> most </a:t>
            </a:r>
            <a:r>
              <a:rPr lang="nb-NO" dirty="0" err="1"/>
              <a:t>important</a:t>
            </a:r>
            <a:r>
              <a:rPr lang="nb-NO" dirty="0"/>
              <a:t> regions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1CD237-997E-0DD2-1BDB-C4C57E9D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2" y="1577975"/>
            <a:ext cx="6172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0196-88A9-AC32-47A7-3A0E5014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3766-5814-B62B-C803-552FE653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RMSE and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regions</a:t>
            </a:r>
          </a:p>
          <a:p>
            <a:r>
              <a:rPr lang="nb-NO" dirty="0" err="1"/>
              <a:t>These</a:t>
            </a:r>
            <a:r>
              <a:rPr lang="nb-NO" dirty="0"/>
              <a:t> regions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be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max</a:t>
            </a:r>
            <a:r>
              <a:rPr lang="nb-NO" dirty="0"/>
              <a:t> gradient. </a:t>
            </a:r>
          </a:p>
        </p:txBody>
      </p:sp>
    </p:spTree>
    <p:extLst>
      <p:ext uri="{BB962C8B-B14F-4D97-AF65-F5344CB8AC3E}">
        <p14:creationId xmlns:p14="http://schemas.microsoft.com/office/powerpoint/2010/main" val="31242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CB5E-A601-1ED3-812C-19530E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Future</a:t>
            </a:r>
            <a:r>
              <a:rPr lang="nb-NO" dirty="0"/>
              <a:t>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79C1-B1E4-9CFC-E3C4-956EEB84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Yaolin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deliver his </a:t>
            </a:r>
            <a:r>
              <a:rPr lang="nb-NO" dirty="0" err="1"/>
              <a:t>paper</a:t>
            </a:r>
            <a:r>
              <a:rPr lang="nb-NO" dirty="0"/>
              <a:t> </a:t>
            </a:r>
            <a:r>
              <a:rPr lang="nb-NO" dirty="0" err="1"/>
              <a:t>soon</a:t>
            </a:r>
            <a:r>
              <a:rPr lang="nb-NO" dirty="0"/>
              <a:t> (</a:t>
            </a:r>
            <a:r>
              <a:rPr lang="nb-NO" dirty="0" err="1"/>
              <a:t>hopefully</a:t>
            </a:r>
            <a:r>
              <a:rPr lang="nb-NO" dirty="0"/>
              <a:t> </a:t>
            </a:r>
            <a:r>
              <a:rPr lang="nb-NO" dirty="0" err="1"/>
              <a:t>Tuesday</a:t>
            </a:r>
            <a:r>
              <a:rPr lang="nb-NO" dirty="0"/>
              <a:t>)</a:t>
            </a:r>
          </a:p>
          <a:p>
            <a:r>
              <a:rPr lang="nb-NO" dirty="0"/>
              <a:t>Field </a:t>
            </a:r>
            <a:r>
              <a:rPr lang="nb-NO" dirty="0" err="1"/>
              <a:t>experiment</a:t>
            </a:r>
            <a:endParaRPr lang="nb-NO" dirty="0"/>
          </a:p>
          <a:p>
            <a:pPr lvl="1"/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dates</a:t>
            </a:r>
            <a:r>
              <a:rPr lang="nb-NO" dirty="0"/>
              <a:t> </a:t>
            </a:r>
          </a:p>
          <a:p>
            <a:pPr lvl="2"/>
            <a:r>
              <a:rPr lang="nb-NO" dirty="0"/>
              <a:t>22. - 26. May  </a:t>
            </a:r>
            <a:r>
              <a:rPr lang="nb-NO" dirty="0">
                <a:sym typeface="Wingdings" pitchFamily="2" charset="2"/>
              </a:rPr>
              <a:t> Plan A</a:t>
            </a:r>
            <a:endParaRPr lang="nb-NO" dirty="0"/>
          </a:p>
          <a:p>
            <a:pPr lvl="2"/>
            <a:r>
              <a:rPr lang="nb-NO" dirty="0" err="1"/>
              <a:t>After</a:t>
            </a:r>
            <a:r>
              <a:rPr lang="nb-NO" dirty="0"/>
              <a:t> 20. June (</a:t>
            </a:r>
            <a:r>
              <a:rPr lang="nb-NO" dirty="0" err="1"/>
              <a:t>We</a:t>
            </a:r>
            <a:r>
              <a:rPr lang="nb-NO" dirty="0"/>
              <a:t> do not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Karoline </a:t>
            </a:r>
            <a:r>
              <a:rPr lang="nb-NO" dirty="0" err="1"/>
              <a:t>will</a:t>
            </a:r>
            <a:r>
              <a:rPr lang="nb-NO" dirty="0"/>
              <a:t> be back)</a:t>
            </a:r>
          </a:p>
          <a:p>
            <a:pPr lvl="1"/>
            <a:r>
              <a:rPr lang="nb-NO" dirty="0"/>
              <a:t>Will </a:t>
            </a:r>
            <a:r>
              <a:rPr lang="nb-NO" dirty="0" err="1"/>
              <a:t>also</a:t>
            </a:r>
            <a:r>
              <a:rPr lang="nb-NO" dirty="0"/>
              <a:t> run Martins </a:t>
            </a:r>
            <a:r>
              <a:rPr lang="nb-NO" dirty="0" err="1"/>
              <a:t>experiment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51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22181</TotalTime>
  <Words>109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Metods for evaluating the algorithm</vt:lpstr>
      <vt:lpstr>Maximum gradient observed</vt:lpstr>
      <vt:lpstr>Mean error and variance reduction This is done by krieging after the experiment</vt:lpstr>
      <vt:lpstr>Salinity and gradient field</vt:lpstr>
      <vt:lpstr>Splitting the grid into sub grids</vt:lpstr>
      <vt:lpstr>Which algorithm vistis most important regions</vt:lpstr>
      <vt:lpstr>PowerPoint Presentation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Julius Hovd Olaisen</dc:creator>
  <cp:lastModifiedBy>André Julius Hovd Olaisen</cp:lastModifiedBy>
  <cp:revision>2</cp:revision>
  <dcterms:created xsi:type="dcterms:W3CDTF">2023-04-17T14:05:04Z</dcterms:created>
  <dcterms:modified xsi:type="dcterms:W3CDTF">2023-06-02T15:08:49Z</dcterms:modified>
</cp:coreProperties>
</file>