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0"/>
    <p:restoredTop sz="96327"/>
  </p:normalViewPr>
  <p:slideViewPr>
    <p:cSldViewPr snapToGrid="0" snapToObjects="1">
      <p:cViewPr varScale="1">
        <p:scale>
          <a:sx n="61" d="100"/>
          <a:sy n="61" d="100"/>
        </p:scale>
        <p:origin x="248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A5E7-4093-BB4D-A0CF-3F703C7B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31575-6735-9C45-86DE-1F6B7090F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A332-BF09-C744-BAC5-C68A303A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024B-A1CD-3145-8083-E6AFF11B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A055-92AC-2647-8F81-9B9218B2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437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65D0-01C6-DC46-AAE6-56C6BBB8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58005-67C7-974D-9688-FAD3B268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0B10-1D9C-4B42-BAF1-B961EC3B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E1CC-E1A7-1F48-8ACD-99AA9A42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76B8-F103-6248-9B53-09B40187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3858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90C9C-AC5D-504F-B754-FE5FA933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875F8-F5AC-3F4E-9904-289749B2C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FCFD-B2A8-D743-9CD2-FEDF5E57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986C-8007-514B-B19F-B9771155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0FF2-D835-B948-8D83-066BFF21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98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6B5E-8621-1A45-8C8A-2863CA32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608F-B6FC-084E-82C9-1549BA8E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B07D-F580-624E-AB3D-4F81C732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EFE3-1624-E546-9060-7E7110CE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A9D9-D394-6748-AF51-AFE9777F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4247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62AC-BC51-AD43-AB2B-8A79D551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3B82-A926-304A-8D18-D0D16BD0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099F-3117-F54A-830B-416DA516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5582-25B2-C745-815D-FBC5F49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408C-8F23-C240-90E8-3080A6F8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116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36B-9A2A-1546-8F88-B9E40DE6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C997-1C9E-2246-9CF6-9CCB49DDF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D5F8-4927-2A49-ABF8-31FE16E4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09B47-88F0-F349-8952-A0EEEFD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2FA7-EFC7-E54E-91F7-9C99DC75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C980-BAA3-D14A-8CA7-A1CD1A5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730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AF6C-45A9-8D46-9AB4-9EC2AB87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9A43-F89B-8A4E-A3E6-18BC917D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9F528-D084-D841-B8CC-BB224009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0EB08-BCBE-724B-B2A3-84674568C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0BB2E-C40E-C246-9A26-CCE4F204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4F884-3B1A-DE45-B7CA-85A38896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90FA2-B921-8341-A384-65B9100C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B24C-27E5-7548-9599-80422D3A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126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415-DDA9-9B49-8FF8-D3B89E78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21687-4922-1141-A047-19822DAF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1C2A3-7C93-4E48-9229-5A4DE12F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6832-F6B6-7741-9CB4-8363C39B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903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26F67-6172-764A-80C6-A4B2B17A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09A6A-E238-E142-8B64-2E410A12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550C-3C5A-1A48-AA60-027A0304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3917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2B1E-C675-4C4F-82B3-A2F615C0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723E-CB0F-3340-B9E8-784BCAC9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8EACC-98D0-E343-98F6-C061E724A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9A53-8E02-224C-A5AD-317DA33C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2A58-9065-494D-A58D-916D969F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9DA5-5579-BC42-BB2E-1A92992D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4669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34E-4505-7741-82CA-B5333284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60515-631F-2243-A987-21E48B1A9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4703-6FD5-A740-AA91-903A98C3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74E7-EE49-BB41-94E5-C23B3B7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320D-06A9-3346-9289-425A8683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7C78B-CCB3-0341-9E11-962CFE8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35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7C767-D9B6-8348-9FDC-37A6E918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D0C9-9EF0-B543-9DCD-487D2858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045C-AF52-4540-8137-45B4E231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FED8-70B6-AE41-BA66-23D1538D9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F0D4-F343-FE4D-9FCE-44E18AC0F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20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8C3-AA5C-BC46-BE2A-BE9D1225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Salinity coef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0276-F887-FB46-8AE2-D7FCEE96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NO" dirty="0"/>
              <a:t>igma = sqrt(30)</a:t>
            </a:r>
          </a:p>
          <a:p>
            <a:r>
              <a:rPr lang="en-GB" dirty="0"/>
              <a:t>E</a:t>
            </a:r>
            <a:r>
              <a:rPr lang="en-NO" dirty="0"/>
              <a:t>ta = sqrt(3) / 500</a:t>
            </a:r>
          </a:p>
          <a:p>
            <a:r>
              <a:rPr lang="en-GB" dirty="0"/>
              <a:t>T</a:t>
            </a:r>
            <a:r>
              <a:rPr lang="en-NO" dirty="0"/>
              <a:t>au = 0.3</a:t>
            </a:r>
          </a:p>
          <a:p>
            <a:r>
              <a:rPr lang="en-NO" dirty="0"/>
              <a:t>Threshold = 23</a:t>
            </a:r>
          </a:p>
        </p:txBody>
      </p:sp>
    </p:spTree>
    <p:extLst>
      <p:ext uri="{BB962C8B-B14F-4D97-AF65-F5344CB8AC3E}">
        <p14:creationId xmlns:p14="http://schemas.microsoft.com/office/powerpoint/2010/main" val="223338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33B54-C7C8-9745-A121-0AAA73E6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33650"/>
            <a:ext cx="3111500" cy="179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72138-8C3E-3F4B-82F1-108AD52F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D4001-B8B4-364B-8976-CCF5750F14B1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1.5m</a:t>
            </a:r>
          </a:p>
        </p:txBody>
      </p:sp>
    </p:spTree>
    <p:extLst>
      <p:ext uri="{BB962C8B-B14F-4D97-AF65-F5344CB8AC3E}">
        <p14:creationId xmlns:p14="http://schemas.microsoft.com/office/powerpoint/2010/main" val="372274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9B10F-9916-9F4A-8A88-199295F3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71750"/>
            <a:ext cx="3124200" cy="171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07B92-137D-2E48-ABDE-22CAF569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EB704-4553-3146-897B-DCCA80468FD8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2.0m</a:t>
            </a:r>
          </a:p>
        </p:txBody>
      </p:sp>
    </p:spTree>
    <p:extLst>
      <p:ext uri="{BB962C8B-B14F-4D97-AF65-F5344CB8AC3E}">
        <p14:creationId xmlns:p14="http://schemas.microsoft.com/office/powerpoint/2010/main" val="338416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B4573A-CA59-E442-8345-78373486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609850"/>
            <a:ext cx="3060700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0880C-1C1C-1F41-9A0B-AE08B946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2B001-6564-E540-8F69-8A63A6F8BAF3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2.5m</a:t>
            </a:r>
          </a:p>
        </p:txBody>
      </p:sp>
    </p:spTree>
    <p:extLst>
      <p:ext uri="{BB962C8B-B14F-4D97-AF65-F5344CB8AC3E}">
        <p14:creationId xmlns:p14="http://schemas.microsoft.com/office/powerpoint/2010/main" val="97317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8C3-AA5C-BC46-BE2A-BE9D1225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Salinity-Temperaure coef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0276-F887-FB46-8AE2-D7FCEE96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NO" dirty="0"/>
              <a:t>igma = 0.74</a:t>
            </a:r>
          </a:p>
        </p:txBody>
      </p:sp>
    </p:spTree>
    <p:extLst>
      <p:ext uri="{BB962C8B-B14F-4D97-AF65-F5344CB8AC3E}">
        <p14:creationId xmlns:p14="http://schemas.microsoft.com/office/powerpoint/2010/main" val="97004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D98CE3-D56C-FF4F-8408-BAB99277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231900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7E4D7A-AA88-A24C-BAC8-AD22D56C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47" y="2514600"/>
            <a:ext cx="29845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8145CB-BAD1-F048-A827-15B5CA7B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53" y="1600200"/>
            <a:ext cx="73152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DFD4E3-56A5-544B-8E7E-174C5069186A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0.5m</a:t>
            </a:r>
          </a:p>
        </p:txBody>
      </p:sp>
    </p:spTree>
    <p:extLst>
      <p:ext uri="{BB962C8B-B14F-4D97-AF65-F5344CB8AC3E}">
        <p14:creationId xmlns:p14="http://schemas.microsoft.com/office/powerpoint/2010/main" val="97539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3AB1E2-1F09-B549-B7B0-B16948E5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59050"/>
            <a:ext cx="2921000" cy="173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DBE8FB-C96E-1A46-A82F-A427DF0C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E50A32-046E-1B4B-821D-54B67FEAB11C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1.0m</a:t>
            </a:r>
          </a:p>
        </p:txBody>
      </p:sp>
    </p:spTree>
    <p:extLst>
      <p:ext uri="{BB962C8B-B14F-4D97-AF65-F5344CB8AC3E}">
        <p14:creationId xmlns:p14="http://schemas.microsoft.com/office/powerpoint/2010/main" val="208170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FCF8CC-1F33-F54B-88A0-2B8F1537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20950"/>
            <a:ext cx="3175000" cy="181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A8F1B-1779-7F4F-82A3-9239A39F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EDC95-749B-6A4C-AE9C-8569F5AC426F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1.5m</a:t>
            </a:r>
          </a:p>
        </p:txBody>
      </p:sp>
    </p:spTree>
    <p:extLst>
      <p:ext uri="{BB962C8B-B14F-4D97-AF65-F5344CB8AC3E}">
        <p14:creationId xmlns:p14="http://schemas.microsoft.com/office/powerpoint/2010/main" val="3150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401DC-3022-9443-AD4E-9CF2FB1F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52700"/>
            <a:ext cx="3200400" cy="175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5583F9-4778-784C-B532-78E6F583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8E6F8-2764-5848-BC3E-781DBBF90156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2.0m</a:t>
            </a:r>
          </a:p>
        </p:txBody>
      </p:sp>
    </p:spTree>
    <p:extLst>
      <p:ext uri="{BB962C8B-B14F-4D97-AF65-F5344CB8AC3E}">
        <p14:creationId xmlns:p14="http://schemas.microsoft.com/office/powerpoint/2010/main" val="88959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DD907-E9F7-0F4D-828A-2FEDD979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470150"/>
            <a:ext cx="3048000" cy="191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A85206-7058-3A49-B54F-0446A2C3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55B87-ADD1-8047-B669-27AD6F6B09C9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2.5m</a:t>
            </a:r>
          </a:p>
        </p:txBody>
      </p:sp>
    </p:spTree>
    <p:extLst>
      <p:ext uri="{BB962C8B-B14F-4D97-AF65-F5344CB8AC3E}">
        <p14:creationId xmlns:p14="http://schemas.microsoft.com/office/powerpoint/2010/main" val="22184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8C3-AA5C-BC46-BE2A-BE9D1225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Temperature coef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0276-F887-FB46-8AE2-D7FCEE96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NO" dirty="0"/>
              <a:t>igma = sqrt(30)</a:t>
            </a:r>
          </a:p>
          <a:p>
            <a:r>
              <a:rPr lang="en-GB" dirty="0"/>
              <a:t>E</a:t>
            </a:r>
            <a:r>
              <a:rPr lang="en-NO" dirty="0"/>
              <a:t>ta = sqrt(3) / 500</a:t>
            </a:r>
          </a:p>
          <a:p>
            <a:r>
              <a:rPr lang="en-GB" dirty="0"/>
              <a:t>T</a:t>
            </a:r>
            <a:r>
              <a:rPr lang="en-NO" dirty="0"/>
              <a:t>au = 0.3</a:t>
            </a:r>
          </a:p>
          <a:p>
            <a:r>
              <a:rPr lang="en-NO" dirty="0"/>
              <a:t>Threshold = 10.5</a:t>
            </a:r>
          </a:p>
        </p:txBody>
      </p:sp>
    </p:spTree>
    <p:extLst>
      <p:ext uri="{BB962C8B-B14F-4D97-AF65-F5344CB8AC3E}">
        <p14:creationId xmlns:p14="http://schemas.microsoft.com/office/powerpoint/2010/main" val="283263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299E5-58C7-2B47-83AF-73EEB4BE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59050"/>
            <a:ext cx="3060700" cy="173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896724-5B6E-1B4A-9F1A-3F9244A2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32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85454-6C50-294C-93E9-FB6FB8A7136D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0.5m</a:t>
            </a:r>
          </a:p>
        </p:txBody>
      </p:sp>
    </p:spTree>
    <p:extLst>
      <p:ext uri="{BB962C8B-B14F-4D97-AF65-F5344CB8AC3E}">
        <p14:creationId xmlns:p14="http://schemas.microsoft.com/office/powerpoint/2010/main" val="72612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8D6000-AF47-4F4B-A538-4E3AC7BC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33650"/>
            <a:ext cx="3238500" cy="179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CB232-0D0C-4A48-951D-42D8BE86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EE075-4895-A44D-9A14-013F7EBF81F9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1.0m</a:t>
            </a:r>
          </a:p>
        </p:txBody>
      </p:sp>
    </p:spTree>
    <p:extLst>
      <p:ext uri="{BB962C8B-B14F-4D97-AF65-F5344CB8AC3E}">
        <p14:creationId xmlns:p14="http://schemas.microsoft.com/office/powerpoint/2010/main" val="171078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Salinity coef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Temperature coef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Salinity-Temperaure coef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Yaolin Ge</dc:creator>
  <cp:lastModifiedBy>Yaolin Ge</cp:lastModifiedBy>
  <cp:revision>4</cp:revision>
  <dcterms:created xsi:type="dcterms:W3CDTF">2021-06-14T07:07:55Z</dcterms:created>
  <dcterms:modified xsi:type="dcterms:W3CDTF">2021-06-14T08:29:49Z</dcterms:modified>
</cp:coreProperties>
</file>