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A5E7-4093-BB4D-A0CF-3F703C7B5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31575-6735-9C45-86DE-1F6B7090F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DA332-BF09-C744-BAC5-C68A303A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307D-8544-D147-A170-6160D1F5CA80}" type="datetimeFigureOut">
              <a:rPr lang="en-NO" smtClean="0"/>
              <a:t>14/06/2021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3024B-A1CD-3145-8083-E6AFF11B2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FA055-92AC-2647-8F81-9B9218B2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73-2B34-E14C-B75A-9A20044375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437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65D0-01C6-DC46-AAE6-56C6BBB8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58005-67C7-974D-9688-FAD3B2686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A0B10-1D9C-4B42-BAF1-B961EC3B2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307D-8544-D147-A170-6160D1F5CA80}" type="datetimeFigureOut">
              <a:rPr lang="en-NO" smtClean="0"/>
              <a:t>14/06/2021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BE1CC-E1A7-1F48-8ACD-99AA9A42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B76B8-F103-6248-9B53-09B40187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73-2B34-E14C-B75A-9A20044375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3858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990C9C-AC5D-504F-B754-FE5FA933B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875F8-F5AC-3F4E-9904-289749B2C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4FCFD-B2A8-D743-9CD2-FEDF5E57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307D-8544-D147-A170-6160D1F5CA80}" type="datetimeFigureOut">
              <a:rPr lang="en-NO" smtClean="0"/>
              <a:t>14/06/2021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3986C-8007-514B-B19F-B9771155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90FF2-D835-B948-8D83-066BFF21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73-2B34-E14C-B75A-9A20044375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4988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6B5E-8621-1A45-8C8A-2863CA32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608F-B6FC-084E-82C9-1549BA8E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6B07D-F580-624E-AB3D-4F81C732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307D-8544-D147-A170-6160D1F5CA80}" type="datetimeFigureOut">
              <a:rPr lang="en-NO" smtClean="0"/>
              <a:t>14/06/2021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BEFE3-1624-E546-9060-7E7110CEF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EA9D9-D394-6748-AF51-AFE9777F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73-2B34-E14C-B75A-9A20044375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4247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62AC-BC51-AD43-AB2B-8A79D5518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3B82-A926-304A-8D18-D0D16BD02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3099F-3117-F54A-830B-416DA516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307D-8544-D147-A170-6160D1F5CA80}" type="datetimeFigureOut">
              <a:rPr lang="en-NO" smtClean="0"/>
              <a:t>14/06/2021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85582-25B2-C745-815D-FBC5F4956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C408C-8F23-C240-90E8-3080A6F8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73-2B34-E14C-B75A-9A20044375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1169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C36B-9A2A-1546-8F88-B9E40DE6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3C997-1C9E-2246-9CF6-9CCB49DDF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7D5F8-4927-2A49-ABF8-31FE16E49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09B47-88F0-F349-8952-A0EEEFD6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307D-8544-D147-A170-6160D1F5CA80}" type="datetimeFigureOut">
              <a:rPr lang="en-NO" smtClean="0"/>
              <a:t>14/06/2021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72FA7-EFC7-E54E-91F7-9C99DC75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5C980-BAA3-D14A-8CA7-A1CD1A52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73-2B34-E14C-B75A-9A20044375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7730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AF6C-45A9-8D46-9AB4-9EC2AB870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C9A43-F89B-8A4E-A3E6-18BC917D6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9F528-D084-D841-B8CC-BB224009B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0EB08-BCBE-724B-B2A3-84674568C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0BB2E-C40E-C246-9A26-CCE4F204F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4F884-3B1A-DE45-B7CA-85A38896F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307D-8544-D147-A170-6160D1F5CA80}" type="datetimeFigureOut">
              <a:rPr lang="en-NO" smtClean="0"/>
              <a:t>14/06/2021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90FA2-B921-8341-A384-65B9100C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4B24C-27E5-7548-9599-80422D3A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73-2B34-E14C-B75A-9A20044375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4126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F415-DDA9-9B49-8FF8-D3B89E78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921687-4922-1141-A047-19822DAF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307D-8544-D147-A170-6160D1F5CA80}" type="datetimeFigureOut">
              <a:rPr lang="en-NO" smtClean="0"/>
              <a:t>14/06/2021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1C2A3-7C93-4E48-9229-5A4DE12F3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D6832-F6B6-7741-9CB4-8363C39B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73-2B34-E14C-B75A-9A20044375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9035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26F67-6172-764A-80C6-A4B2B17A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307D-8544-D147-A170-6160D1F5CA80}" type="datetimeFigureOut">
              <a:rPr lang="en-NO" smtClean="0"/>
              <a:t>14/06/2021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09A6A-E238-E142-8B64-2E410A12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A550C-3C5A-1A48-AA60-027A0304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73-2B34-E14C-B75A-9A20044375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3917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42B1E-C675-4C4F-82B3-A2F615C0D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D723E-CB0F-3340-B9E8-784BCAC95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8EACC-98D0-E343-98F6-C061E724A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D9A53-8E02-224C-A5AD-317DA33C5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307D-8544-D147-A170-6160D1F5CA80}" type="datetimeFigureOut">
              <a:rPr lang="en-NO" smtClean="0"/>
              <a:t>14/06/2021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12A58-9065-494D-A58D-916D969F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89DA5-5579-BC42-BB2E-1A92992D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73-2B34-E14C-B75A-9A20044375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4669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634E-4505-7741-82CA-B5333284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B60515-631F-2243-A987-21E48B1A9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74703-6FD5-A740-AA91-903A98C39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074E7-EE49-BB41-94E5-C23B3B782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307D-8544-D147-A170-6160D1F5CA80}" type="datetimeFigureOut">
              <a:rPr lang="en-NO" smtClean="0"/>
              <a:t>14/06/2021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2320D-06A9-3346-9289-425A8683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7C78B-CCB3-0341-9E11-962CFE85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73-2B34-E14C-B75A-9A20044375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2356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7C767-D9B6-8348-9FDC-37A6E918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DD0C9-9EF0-B543-9DCD-487D28582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3045C-AF52-4540-8137-45B4E231B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2307D-8544-D147-A170-6160D1F5CA80}" type="datetimeFigureOut">
              <a:rPr lang="en-NO" smtClean="0"/>
              <a:t>14/06/2021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8FED8-70B6-AE41-BA66-23D1538D9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BF0D4-F343-FE4D-9FCE-44E18AC0F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69973-2B34-E14C-B75A-9A20044375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201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18C3-AA5C-BC46-BE2A-BE9D12254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A0276-F887-FB46-8AE2-D7FCEE9609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33383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Yaolin Ge</dc:creator>
  <cp:lastModifiedBy>Yaolin Ge</cp:lastModifiedBy>
  <cp:revision>1</cp:revision>
  <dcterms:created xsi:type="dcterms:W3CDTF">2021-06-14T07:07:55Z</dcterms:created>
  <dcterms:modified xsi:type="dcterms:W3CDTF">2021-06-14T07:08:38Z</dcterms:modified>
</cp:coreProperties>
</file>