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5" r:id="rId1"/>
  </p:sldMasterIdLst>
  <p:notesMasterIdLst>
    <p:notesMasterId r:id="rId10"/>
  </p:notesMasterIdLst>
  <p:handoutMasterIdLst>
    <p:handoutMasterId r:id="rId11"/>
  </p:handoutMasterIdLst>
  <p:sldIdLst>
    <p:sldId id="394" r:id="rId2"/>
    <p:sldId id="258" r:id="rId3"/>
    <p:sldId id="341" r:id="rId4"/>
    <p:sldId id="332" r:id="rId5"/>
    <p:sldId id="343" r:id="rId6"/>
    <p:sldId id="1472" r:id="rId7"/>
    <p:sldId id="1473" r:id="rId8"/>
    <p:sldId id="400" r:id="rId9"/>
  </p:sldIdLst>
  <p:sldSz cx="12192000"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9F16"/>
    <a:srgbClr val="F7941D"/>
    <a:srgbClr val="FF2FE6"/>
    <a:srgbClr val="FF89F1"/>
    <a:srgbClr val="F593EE"/>
    <a:srgbClr val="414818"/>
    <a:srgbClr val="2C83D2"/>
    <a:srgbClr val="9D0F93"/>
    <a:srgbClr val="1181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77" autoAdjust="0"/>
    <p:restoredTop sz="89779" autoAdjust="0"/>
  </p:normalViewPr>
  <p:slideViewPr>
    <p:cSldViewPr>
      <p:cViewPr>
        <p:scale>
          <a:sx n="60" d="100"/>
          <a:sy n="60" d="100"/>
        </p:scale>
        <p:origin x="1182" y="168"/>
      </p:cViewPr>
      <p:guideLst>
        <p:guide orient="horz" pos="2160"/>
        <p:guide pos="3840"/>
      </p:guideLst>
    </p:cSldViewPr>
  </p:slideViewPr>
  <p:notesTextViewPr>
    <p:cViewPr>
      <p:scale>
        <a:sx n="1" d="1"/>
        <a:sy n="1" d="1"/>
      </p:scale>
      <p:origin x="0" y="0"/>
    </p:cViewPr>
  </p:notesTextViewPr>
  <p:notesViewPr>
    <p:cSldViewPr>
      <p:cViewPr varScale="1">
        <p:scale>
          <a:sx n="57" d="100"/>
          <a:sy n="57" d="100"/>
        </p:scale>
        <p:origin x="2952"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E2D058-9647-498D-80EE-CE627AFC868E}" type="datetimeFigureOut">
              <a:rPr lang="en-US" smtClean="0"/>
              <a:t>9/1/2020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9E2FA5-B3E2-4FD0-82DC-30615C514BD7}" type="slidenum">
              <a:rPr lang="en-US" smtClean="0"/>
              <a:t>‹#›</a:t>
            </a:fld>
            <a:endParaRPr lang="en-US" dirty="0"/>
          </a:p>
        </p:txBody>
      </p:sp>
    </p:spTree>
    <p:extLst>
      <p:ext uri="{BB962C8B-B14F-4D97-AF65-F5344CB8AC3E}">
        <p14:creationId xmlns:p14="http://schemas.microsoft.com/office/powerpoint/2010/main" val="16837059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9/1/2020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dirty="0"/>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5</a:t>
            </a:fld>
            <a:endParaRPr lang="en-US" dirty="0"/>
          </a:p>
        </p:txBody>
      </p:sp>
    </p:spTree>
    <p:extLst>
      <p:ext uri="{BB962C8B-B14F-4D97-AF65-F5344CB8AC3E}">
        <p14:creationId xmlns:p14="http://schemas.microsoft.com/office/powerpoint/2010/main" val="734575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userDrawn="1"/>
        </p:nvSpPr>
        <p:spPr>
          <a:xfrm>
            <a:off x="1" y="3225800"/>
            <a:ext cx="12192000" cy="3632200"/>
          </a:xfrm>
          <a:prstGeom prst="rect">
            <a:avLst/>
          </a:prstGeom>
          <a:gradFill flip="none" rotWithShape="1">
            <a:gsLst>
              <a:gs pos="44000">
                <a:srgbClr val="CBCBCB">
                  <a:alpha val="22000"/>
                </a:srgbClr>
              </a:gs>
              <a:gs pos="100000">
                <a:srgbClr val="5F5F5F">
                  <a:alpha val="19000"/>
                </a:srgbClr>
              </a:gs>
              <a:gs pos="100000">
                <a:srgbClr val="FFFFFF">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895"/>
            <a:endParaRPr lang="en-US" sz="2399" dirty="0">
              <a:solidFill>
                <a:prstClr val="white"/>
              </a:solidFill>
            </a:endParaRPr>
          </a:p>
        </p:txBody>
      </p:sp>
      <p:sp>
        <p:nvSpPr>
          <p:cNvPr id="2" name="Title 1"/>
          <p:cNvSpPr>
            <a:spLocks noGrp="1"/>
          </p:cNvSpPr>
          <p:nvPr>
            <p:ph type="ctrTitle"/>
          </p:nvPr>
        </p:nvSpPr>
        <p:spPr>
          <a:xfrm>
            <a:off x="914401" y="4987990"/>
            <a:ext cx="10363200" cy="610820"/>
          </a:xfrm>
        </p:spPr>
        <p:txBody>
          <a:bodyPr/>
          <a:lstStyle>
            <a:lvl1pPr algn="ctr">
              <a:defRPr lang="en-US" sz="3999" kern="1200" smtClean="0">
                <a:solidFill>
                  <a:schemeClr val="tx1">
                    <a:lumMod val="75000"/>
                    <a:lumOff val="25000"/>
                  </a:schemeClr>
                </a:solidFill>
                <a:latin typeface="+mj-lt"/>
                <a:ea typeface="+mj-ea"/>
                <a:cs typeface="+mj-cs"/>
              </a:defRPr>
            </a:lvl1pPr>
          </a:lstStyle>
          <a:p>
            <a:r>
              <a:rPr lang="en-US" dirty="0"/>
              <a:t>Click to edit Master title style</a:t>
            </a:r>
          </a:p>
        </p:txBody>
      </p:sp>
      <p:sp>
        <p:nvSpPr>
          <p:cNvPr id="3" name="Subtitle 2"/>
          <p:cNvSpPr>
            <a:spLocks noGrp="1"/>
          </p:cNvSpPr>
          <p:nvPr>
            <p:ph type="subTitle" idx="1"/>
          </p:nvPr>
        </p:nvSpPr>
        <p:spPr>
          <a:xfrm>
            <a:off x="1828800" y="5509360"/>
            <a:ext cx="8534401" cy="764440"/>
          </a:xfrm>
        </p:spPr>
        <p:txBody>
          <a:bodyPr>
            <a:normAutofit/>
          </a:bodyPr>
          <a:lstStyle>
            <a:lvl1pPr marL="0" indent="0" algn="ctr">
              <a:buNone/>
              <a:defRPr lang="en-US" sz="2399" kern="1200" smtClean="0">
                <a:solidFill>
                  <a:schemeClr val="tx1">
                    <a:lumMod val="65000"/>
                    <a:lumOff val="35000"/>
                  </a:schemeClr>
                </a:solidFill>
                <a:latin typeface="+mj-lt"/>
                <a:ea typeface="+mj-ea"/>
                <a:cs typeface="+mj-cs"/>
              </a:defRPr>
            </a:lvl1pPr>
            <a:lvl2pPr marL="609397" indent="0" algn="ctr">
              <a:buNone/>
              <a:defRPr>
                <a:solidFill>
                  <a:schemeClr val="tx1">
                    <a:tint val="75000"/>
                  </a:schemeClr>
                </a:solidFill>
              </a:defRPr>
            </a:lvl2pPr>
            <a:lvl3pPr marL="1218794" indent="0" algn="ctr">
              <a:buNone/>
              <a:defRPr>
                <a:solidFill>
                  <a:schemeClr val="tx1">
                    <a:tint val="75000"/>
                  </a:schemeClr>
                </a:solidFill>
              </a:defRPr>
            </a:lvl3pPr>
            <a:lvl4pPr marL="1828191" indent="0" algn="ctr">
              <a:buNone/>
              <a:defRPr>
                <a:solidFill>
                  <a:schemeClr val="tx1">
                    <a:tint val="75000"/>
                  </a:schemeClr>
                </a:solidFill>
              </a:defRPr>
            </a:lvl4pPr>
            <a:lvl5pPr marL="2437588" indent="0" algn="ctr">
              <a:buNone/>
              <a:defRPr>
                <a:solidFill>
                  <a:schemeClr val="tx1">
                    <a:tint val="75000"/>
                  </a:schemeClr>
                </a:solidFill>
              </a:defRPr>
            </a:lvl5pPr>
            <a:lvl6pPr marL="3046985" indent="0" algn="ctr">
              <a:buNone/>
              <a:defRPr>
                <a:solidFill>
                  <a:schemeClr val="tx1">
                    <a:tint val="75000"/>
                  </a:schemeClr>
                </a:solidFill>
              </a:defRPr>
            </a:lvl6pPr>
            <a:lvl7pPr marL="3656382" indent="0" algn="ctr">
              <a:buNone/>
              <a:defRPr>
                <a:solidFill>
                  <a:schemeClr val="tx1">
                    <a:tint val="75000"/>
                  </a:schemeClr>
                </a:solidFill>
              </a:defRPr>
            </a:lvl7pPr>
            <a:lvl8pPr marL="4265777" indent="0" algn="ctr">
              <a:buNone/>
              <a:defRPr>
                <a:solidFill>
                  <a:schemeClr val="tx1">
                    <a:tint val="75000"/>
                  </a:schemeClr>
                </a:solidFill>
              </a:defRPr>
            </a:lvl8pPr>
            <a:lvl9pPr marL="4875176"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0BE0326-C1C8-405F-90ED-B3447C06CCF7}" type="datetime1">
              <a:rPr lang="en-US" smtClean="0">
                <a:solidFill>
                  <a:prstClr val="black">
                    <a:tint val="75000"/>
                  </a:prstClr>
                </a:solidFill>
              </a:rPr>
              <a:t>9/1/2020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74806403"/>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4" y="273050"/>
            <a:ext cx="4011084" cy="1162051"/>
          </a:xfrm>
        </p:spPr>
        <p:txBody>
          <a:bodyPr anchor="b"/>
          <a:lstStyle>
            <a:lvl1pPr algn="l">
              <a:defRPr sz="2666" b="1"/>
            </a:lvl1pPr>
          </a:lstStyle>
          <a:p>
            <a:r>
              <a:rPr lang="en-US"/>
              <a:t>Click to edit Master title style</a:t>
            </a:r>
          </a:p>
        </p:txBody>
      </p:sp>
      <p:sp>
        <p:nvSpPr>
          <p:cNvPr id="3" name="Content Placeholder 2"/>
          <p:cNvSpPr>
            <a:spLocks noGrp="1"/>
          </p:cNvSpPr>
          <p:nvPr>
            <p:ph idx="1"/>
          </p:nvPr>
        </p:nvSpPr>
        <p:spPr>
          <a:xfrm>
            <a:off x="4766733" y="273054"/>
            <a:ext cx="6815667" cy="5853113"/>
          </a:xfrm>
        </p:spPr>
        <p:txBody>
          <a:bodyPr/>
          <a:lstStyle>
            <a:lvl1pPr>
              <a:defRPr sz="4266"/>
            </a:lvl1pPr>
            <a:lvl2pPr>
              <a:defRPr sz="3732"/>
            </a:lvl2pPr>
            <a:lvl3pPr>
              <a:defRPr sz="3199"/>
            </a:lvl3pPr>
            <a:lvl4pPr>
              <a:defRPr sz="2666"/>
            </a:lvl4pPr>
            <a:lvl5pPr>
              <a:defRPr sz="2666"/>
            </a:lvl5pPr>
            <a:lvl6pPr>
              <a:defRPr sz="2666"/>
            </a:lvl6pPr>
            <a:lvl7pPr>
              <a:defRPr sz="2666"/>
            </a:lvl7pPr>
            <a:lvl8pPr>
              <a:defRPr sz="2666"/>
            </a:lvl8pPr>
            <a:lvl9pPr>
              <a:defRPr sz="26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4" y="1435103"/>
            <a:ext cx="4011084" cy="4691063"/>
          </a:xfrm>
        </p:spPr>
        <p:txBody>
          <a:bodyPr/>
          <a:lstStyle>
            <a:lvl1pPr marL="0" indent="0">
              <a:buNone/>
              <a:defRPr sz="1866"/>
            </a:lvl1pPr>
            <a:lvl2pPr marL="609422" indent="0">
              <a:buNone/>
              <a:defRPr sz="1600"/>
            </a:lvl2pPr>
            <a:lvl3pPr marL="1218845" indent="0">
              <a:buNone/>
              <a:defRPr sz="1333"/>
            </a:lvl3pPr>
            <a:lvl4pPr marL="1828267" indent="0">
              <a:buNone/>
              <a:defRPr sz="1200"/>
            </a:lvl4pPr>
            <a:lvl5pPr marL="2437689" indent="0">
              <a:buNone/>
              <a:defRPr sz="1200"/>
            </a:lvl5pPr>
            <a:lvl6pPr marL="3047111" indent="0">
              <a:buNone/>
              <a:defRPr sz="1200"/>
            </a:lvl6pPr>
            <a:lvl7pPr marL="3656534" indent="0">
              <a:buNone/>
              <a:defRPr sz="1200"/>
            </a:lvl7pPr>
            <a:lvl8pPr marL="4265955" indent="0">
              <a:buNone/>
              <a:defRPr sz="1200"/>
            </a:lvl8pPr>
            <a:lvl9pPr marL="48753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501EF251-016A-44A1-9CD5-3F780CEF832F}" type="datetime1">
              <a:rPr lang="en-US" smtClean="0">
                <a:solidFill>
                  <a:prstClr val="black">
                    <a:tint val="75000"/>
                  </a:prstClr>
                </a:solidFill>
              </a:rPr>
              <a:t>9/1/2020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2260289"/>
      </p:ext>
    </p:extLst>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2"/>
            <a:ext cx="7315200" cy="566739"/>
          </a:xfrm>
        </p:spPr>
        <p:txBody>
          <a:bodyPr anchor="b"/>
          <a:lstStyle>
            <a:lvl1pPr algn="l">
              <a:defRPr sz="2666" b="1"/>
            </a:lvl1pPr>
          </a:lstStyle>
          <a:p>
            <a:r>
              <a:rPr lang="en-US"/>
              <a:t>Click to edit Master title style</a:t>
            </a:r>
          </a:p>
        </p:txBody>
      </p:sp>
      <p:sp>
        <p:nvSpPr>
          <p:cNvPr id="3" name="Picture Placeholder 2"/>
          <p:cNvSpPr>
            <a:spLocks noGrp="1"/>
          </p:cNvSpPr>
          <p:nvPr>
            <p:ph type="pic" idx="1"/>
          </p:nvPr>
        </p:nvSpPr>
        <p:spPr>
          <a:xfrm>
            <a:off x="2389718" y="612775"/>
            <a:ext cx="7315200" cy="4114800"/>
          </a:xfrm>
        </p:spPr>
        <p:txBody>
          <a:bodyPr/>
          <a:lstStyle>
            <a:lvl1pPr marL="0" indent="0">
              <a:buNone/>
              <a:defRPr sz="4266"/>
            </a:lvl1pPr>
            <a:lvl2pPr marL="609422" indent="0">
              <a:buNone/>
              <a:defRPr sz="3732"/>
            </a:lvl2pPr>
            <a:lvl3pPr marL="1218845" indent="0">
              <a:buNone/>
              <a:defRPr sz="3199"/>
            </a:lvl3pPr>
            <a:lvl4pPr marL="1828267" indent="0">
              <a:buNone/>
              <a:defRPr sz="2666"/>
            </a:lvl4pPr>
            <a:lvl5pPr marL="2437689" indent="0">
              <a:buNone/>
              <a:defRPr sz="2666"/>
            </a:lvl5pPr>
            <a:lvl6pPr marL="3047111" indent="0">
              <a:buNone/>
              <a:defRPr sz="2666"/>
            </a:lvl6pPr>
            <a:lvl7pPr marL="3656534" indent="0">
              <a:buNone/>
              <a:defRPr sz="2666"/>
            </a:lvl7pPr>
            <a:lvl8pPr marL="4265955" indent="0">
              <a:buNone/>
              <a:defRPr sz="2666"/>
            </a:lvl8pPr>
            <a:lvl9pPr marL="4875378" indent="0">
              <a:buNone/>
              <a:defRPr sz="2666"/>
            </a:lvl9pPr>
          </a:lstStyle>
          <a:p>
            <a:endParaRPr lang="en-US" dirty="0"/>
          </a:p>
        </p:txBody>
      </p:sp>
      <p:sp>
        <p:nvSpPr>
          <p:cNvPr id="4" name="Text Placeholder 3"/>
          <p:cNvSpPr>
            <a:spLocks noGrp="1"/>
          </p:cNvSpPr>
          <p:nvPr>
            <p:ph type="body" sz="half" idx="2"/>
          </p:nvPr>
        </p:nvSpPr>
        <p:spPr>
          <a:xfrm>
            <a:off x="2389718" y="5367340"/>
            <a:ext cx="7315200" cy="804863"/>
          </a:xfrm>
        </p:spPr>
        <p:txBody>
          <a:bodyPr/>
          <a:lstStyle>
            <a:lvl1pPr marL="0" indent="0">
              <a:buNone/>
              <a:defRPr sz="1866"/>
            </a:lvl1pPr>
            <a:lvl2pPr marL="609422" indent="0">
              <a:buNone/>
              <a:defRPr sz="1600"/>
            </a:lvl2pPr>
            <a:lvl3pPr marL="1218845" indent="0">
              <a:buNone/>
              <a:defRPr sz="1333"/>
            </a:lvl3pPr>
            <a:lvl4pPr marL="1828267" indent="0">
              <a:buNone/>
              <a:defRPr sz="1200"/>
            </a:lvl4pPr>
            <a:lvl5pPr marL="2437689" indent="0">
              <a:buNone/>
              <a:defRPr sz="1200"/>
            </a:lvl5pPr>
            <a:lvl6pPr marL="3047111" indent="0">
              <a:buNone/>
              <a:defRPr sz="1200"/>
            </a:lvl6pPr>
            <a:lvl7pPr marL="3656534" indent="0">
              <a:buNone/>
              <a:defRPr sz="1200"/>
            </a:lvl7pPr>
            <a:lvl8pPr marL="4265955" indent="0">
              <a:buNone/>
              <a:defRPr sz="1200"/>
            </a:lvl8pPr>
            <a:lvl9pPr marL="48753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D3636750-C769-47FE-906B-61CC2E306FE4}" type="datetime1">
              <a:rPr lang="en-US" smtClean="0">
                <a:solidFill>
                  <a:prstClr val="black">
                    <a:tint val="75000"/>
                  </a:prstClr>
                </a:solidFill>
              </a:rPr>
              <a:t>9/1/2020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561717988"/>
      </p:ext>
    </p:extLst>
  </p:cSld>
  <p:clrMapOvr>
    <a:masterClrMapping/>
  </p:clrMapOvr>
  <p:transition spd="slow">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F2358E-B98F-422D-BE90-11C1B0BE6A47}" type="datetime1">
              <a:rPr lang="en-US" smtClean="0">
                <a:solidFill>
                  <a:prstClr val="black">
                    <a:tint val="75000"/>
                  </a:prstClr>
                </a:solidFill>
              </a:rPr>
              <a:t>9/1/2020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841585795"/>
      </p:ext>
    </p:extLst>
  </p:cSld>
  <p:clrMapOvr>
    <a:masterClrMapping/>
  </p:clrMapOvr>
  <p:transition spd="slow">
    <p:blinds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6F6B68-1E0E-4C51-A9E4-DCDB6A859CDA}" type="datetime1">
              <a:rPr lang="en-US" smtClean="0">
                <a:solidFill>
                  <a:prstClr val="black">
                    <a:tint val="75000"/>
                  </a:prstClr>
                </a:solidFill>
              </a:rPr>
              <a:t>9/1/2020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33053144"/>
      </p:ext>
    </p:extLst>
  </p:cSld>
  <p:clrMapOvr>
    <a:masterClrMapping/>
  </p:clrMapOvr>
  <p:transition spd="slow">
    <p:blinds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7EFDE26-D918-498D-8349-A7EB5790AC11}" type="datetime1">
              <a:rPr lang="en-US" smtClean="0">
                <a:solidFill>
                  <a:prstClr val="black">
                    <a:tint val="75000"/>
                  </a:prstClr>
                </a:solidFill>
              </a:rPr>
              <a:t>9/1/2020</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dirty="0">
              <a:solidFill>
                <a:prstClr val="black">
                  <a:tint val="75000"/>
                </a:prstClr>
              </a:solidFill>
            </a:endParaRPr>
          </a:p>
        </p:txBody>
      </p:sp>
      <p:sp>
        <p:nvSpPr>
          <p:cNvPr id="6" name="Title 1"/>
          <p:cNvSpPr>
            <a:spLocks noGrp="1"/>
          </p:cNvSpPr>
          <p:nvPr>
            <p:ph type="title"/>
          </p:nvPr>
        </p:nvSpPr>
        <p:spPr>
          <a:xfrm>
            <a:off x="609600" y="274641"/>
            <a:ext cx="10972801" cy="715961"/>
          </a:xfrm>
        </p:spPr>
        <p:txBody>
          <a:bodyPr>
            <a:normAutofit/>
          </a:bodyPr>
          <a:lstStyle>
            <a:lvl1pPr algn="l">
              <a:defRPr sz="3732">
                <a:solidFill>
                  <a:schemeClr val="tx1">
                    <a:lumMod val="65000"/>
                    <a:lumOff val="35000"/>
                  </a:schemeClr>
                </a:solidFill>
              </a:defRPr>
            </a:lvl1pPr>
          </a:lstStyle>
          <a:p>
            <a:r>
              <a:rPr lang="en-US"/>
              <a:t>Click to edit Master title style</a:t>
            </a:r>
          </a:p>
        </p:txBody>
      </p:sp>
      <p:sp>
        <p:nvSpPr>
          <p:cNvPr id="7" name="Text Placeholder 9"/>
          <p:cNvSpPr>
            <a:spLocks noGrp="1"/>
          </p:cNvSpPr>
          <p:nvPr>
            <p:ph type="body" sz="quarter" idx="13" hasCustomPrompt="1"/>
          </p:nvPr>
        </p:nvSpPr>
        <p:spPr>
          <a:xfrm>
            <a:off x="609600" y="990600"/>
            <a:ext cx="10972801" cy="508000"/>
          </a:xfrm>
        </p:spPr>
        <p:txBody>
          <a:bodyPr>
            <a:noAutofit/>
          </a:bodyPr>
          <a:lstStyle>
            <a:lvl1pPr marL="0" indent="0">
              <a:buNone/>
              <a:defRPr sz="1866">
                <a:solidFill>
                  <a:schemeClr val="tx1">
                    <a:lumMod val="65000"/>
                    <a:lumOff val="35000"/>
                  </a:schemeClr>
                </a:solidFill>
              </a:defRPr>
            </a:lvl1pPr>
          </a:lstStyle>
          <a:p>
            <a:pPr lvl="0"/>
            <a:r>
              <a:rPr lang="en-US"/>
              <a:t>Subtitle</a:t>
            </a:r>
          </a:p>
        </p:txBody>
      </p:sp>
    </p:spTree>
    <p:extLst>
      <p:ext uri="{BB962C8B-B14F-4D97-AF65-F5344CB8AC3E}">
        <p14:creationId xmlns:p14="http://schemas.microsoft.com/office/powerpoint/2010/main" val="400000569"/>
      </p:ext>
    </p:extLst>
  </p:cSld>
  <p:clrMapOvr>
    <a:masterClrMapping/>
  </p:clrMapOvr>
  <p:transition spd="slow">
    <p:blinds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7_Title Only">
    <p:bg>
      <p:bgPr>
        <a:gradFill flip="none" rotWithShape="1">
          <a:gsLst>
            <a:gs pos="81000">
              <a:schemeClr val="bg1">
                <a:lumMod val="95000"/>
              </a:schemeClr>
            </a:gs>
            <a:gs pos="0">
              <a:schemeClr val="bg1"/>
            </a:gs>
            <a:gs pos="100000">
              <a:schemeClr val="bg1">
                <a:lumMod val="95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42"/>
            <a:ext cx="6705600" cy="711081"/>
          </a:xfrm>
        </p:spPr>
        <p:txBody>
          <a:bodyPr>
            <a:noAutofit/>
          </a:bodyPr>
          <a:lstStyle>
            <a:lvl1pPr>
              <a:defRPr sz="3599"/>
            </a:lvl1pPr>
          </a:lstStyle>
          <a:p>
            <a:r>
              <a:rPr lang="en-US" dirty="0"/>
              <a:t>Click to edit Master title style</a:t>
            </a:r>
          </a:p>
        </p:txBody>
      </p:sp>
      <p:sp>
        <p:nvSpPr>
          <p:cNvPr id="3" name="Date Placeholder 2"/>
          <p:cNvSpPr>
            <a:spLocks noGrp="1"/>
          </p:cNvSpPr>
          <p:nvPr>
            <p:ph type="dt" sz="half" idx="10"/>
          </p:nvPr>
        </p:nvSpPr>
        <p:spPr/>
        <p:txBody>
          <a:bodyPr/>
          <a:lstStyle/>
          <a:p>
            <a:fld id="{45E168A4-2EC9-41E2-BFC6-7E138F8077AE}" type="datetime1">
              <a:rPr lang="en-US" smtClean="0"/>
              <a:t>9/1/2020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11430000" y="6356354"/>
            <a:ext cx="762001" cy="365125"/>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8900000" scaled="1"/>
            <a:tileRect/>
          </a:gradFill>
          <a:ln w="0">
            <a:noFill/>
            <a:prstDash val="solid"/>
            <a:round/>
            <a:headEnd/>
            <a:tailEnd/>
          </a:ln>
        </p:spPr>
        <p:txBody>
          <a:bodyPr vert="horz" wrap="square" lIns="0" tIns="91440" rIns="0" bIns="91440" numCol="1" anchor="ctr" anchorCtr="1" compatLnSpc="1">
            <a:prstTxWarp prst="textNoShape">
              <a:avLst/>
            </a:prstTxWarp>
          </a:bodyPr>
          <a:lstStyle>
            <a:lvl1pPr algn="r">
              <a:defRPr lang="en-US" sz="1400" kern="0" smtClean="0">
                <a:solidFill>
                  <a:schemeClr val="bg1"/>
                </a:solidFill>
                <a:latin typeface="Arial" pitchFamily="34" charset="0"/>
                <a:cs typeface="Arial" pitchFamily="34" charset="0"/>
              </a:defRPr>
            </a:lvl1pPr>
          </a:lstStyle>
          <a:p>
            <a:fld id="{96E69268-9C8B-4EBF-A9EE-DC5DC2D48DC3}" type="slidenum">
              <a:rPr lang="es-UY" smtClean="0"/>
              <a:pPr/>
              <a:t>‹#›</a:t>
            </a:fld>
            <a:endParaRPr lang="es-UY" dirty="0"/>
          </a:p>
        </p:txBody>
      </p:sp>
      <p:sp>
        <p:nvSpPr>
          <p:cNvPr id="8" name="Text Placeholder 8"/>
          <p:cNvSpPr>
            <a:spLocks noGrp="1"/>
          </p:cNvSpPr>
          <p:nvPr>
            <p:ph type="body" sz="quarter" idx="13" hasCustomPrompt="1"/>
          </p:nvPr>
        </p:nvSpPr>
        <p:spPr>
          <a:xfrm>
            <a:off x="7480301" y="362139"/>
            <a:ext cx="4114800" cy="533400"/>
          </a:xfrm>
        </p:spPr>
        <p:txBody>
          <a:bodyPr anchor="ctr">
            <a:noAutofit/>
          </a:bodyPr>
          <a:lstStyle>
            <a:lvl1pPr marL="0" indent="0" algn="r">
              <a:buNone/>
              <a:defRPr sz="1999" baseline="0">
                <a:solidFill>
                  <a:schemeClr val="tx1">
                    <a:lumMod val="50000"/>
                    <a:lumOff val="50000"/>
                  </a:schemeClr>
                </a:solidFill>
              </a:defRPr>
            </a:lvl1pPr>
          </a:lstStyle>
          <a:p>
            <a:pPr lvl="0"/>
            <a:r>
              <a:rPr lang="en-US" dirty="0"/>
              <a:t>Breadcrumb 1 &gt; Breadcrumb 2</a:t>
            </a:r>
            <a:endParaRPr lang="es-UY" dirty="0"/>
          </a:p>
        </p:txBody>
      </p:sp>
    </p:spTree>
    <p:extLst>
      <p:ext uri="{BB962C8B-B14F-4D97-AF65-F5344CB8AC3E}">
        <p14:creationId xmlns:p14="http://schemas.microsoft.com/office/powerpoint/2010/main" val="1411328205"/>
      </p:ext>
    </p:extLst>
  </p:cSld>
  <p:clrMapOvr>
    <a:masterClrMapping/>
  </p:clrMapOvr>
  <p:transition spd="slow">
    <p:blinds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Yellow">
  <p:cSld name="Blank Yellow">
    <p:spTree>
      <p:nvGrpSpPr>
        <p:cNvPr id="1" name="Shape 329"/>
        <p:cNvGrpSpPr/>
        <p:nvPr/>
      </p:nvGrpSpPr>
      <p:grpSpPr>
        <a:xfrm>
          <a:off x="0" y="0"/>
          <a:ext cx="0" cy="0"/>
          <a:chOff x="0" y="0"/>
          <a:chExt cx="0" cy="0"/>
        </a:xfrm>
      </p:grpSpPr>
      <p:sp>
        <p:nvSpPr>
          <p:cNvPr id="330" name="Google Shape;330;p13"/>
          <p:cNvSpPr/>
          <p:nvPr/>
        </p:nvSpPr>
        <p:spPr>
          <a:xfrm>
            <a:off x="542867" y="542767"/>
            <a:ext cx="11106400" cy="5772400"/>
          </a:xfrm>
          <a:prstGeom prst="rect">
            <a:avLst/>
          </a:prstGeom>
          <a:solidFill>
            <a:srgbClr val="FFB6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3200" dirty="0"/>
          </a:p>
        </p:txBody>
      </p:sp>
      <p:sp>
        <p:nvSpPr>
          <p:cNvPr id="331" name="Google Shape;331;p13"/>
          <p:cNvSpPr/>
          <p:nvPr/>
        </p:nvSpPr>
        <p:spPr>
          <a:xfrm>
            <a:off x="-156367" y="1129676"/>
            <a:ext cx="807200" cy="807200"/>
          </a:xfrm>
          <a:prstGeom prst="ellipse">
            <a:avLst/>
          </a:prstGeom>
          <a:solidFill>
            <a:srgbClr val="02BDC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3200" dirty="0"/>
          </a:p>
        </p:txBody>
      </p:sp>
      <p:sp>
        <p:nvSpPr>
          <p:cNvPr id="332" name="Google Shape;332;p13"/>
          <p:cNvSpPr/>
          <p:nvPr/>
        </p:nvSpPr>
        <p:spPr>
          <a:xfrm>
            <a:off x="290467" y="228333"/>
            <a:ext cx="1405600" cy="1405600"/>
          </a:xfrm>
          <a:prstGeom prst="ellipse">
            <a:avLst/>
          </a:prstGeom>
          <a:solidFill>
            <a:srgbClr val="FC4540">
              <a:alpha val="7885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3200" dirty="0"/>
          </a:p>
        </p:txBody>
      </p:sp>
      <p:sp>
        <p:nvSpPr>
          <p:cNvPr id="333" name="Google Shape;333;p13"/>
          <p:cNvSpPr/>
          <p:nvPr/>
        </p:nvSpPr>
        <p:spPr>
          <a:xfrm>
            <a:off x="1542635" y="-183032"/>
            <a:ext cx="531600" cy="531600"/>
          </a:xfrm>
          <a:prstGeom prst="ellipse">
            <a:avLst/>
          </a:prstGeom>
          <a:solidFill>
            <a:srgbClr val="FF975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3200" dirty="0"/>
          </a:p>
        </p:txBody>
      </p:sp>
      <p:sp>
        <p:nvSpPr>
          <p:cNvPr id="334" name="Google Shape;334;p13"/>
          <p:cNvSpPr/>
          <p:nvPr/>
        </p:nvSpPr>
        <p:spPr>
          <a:xfrm>
            <a:off x="1862967" y="450019"/>
            <a:ext cx="182400" cy="182400"/>
          </a:xfrm>
          <a:prstGeom prst="ellipse">
            <a:avLst/>
          </a:prstGeom>
          <a:solidFill>
            <a:srgbClr val="02BDC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3200" dirty="0"/>
          </a:p>
        </p:txBody>
      </p:sp>
      <p:sp>
        <p:nvSpPr>
          <p:cNvPr id="335" name="Google Shape;335;p13"/>
          <p:cNvSpPr/>
          <p:nvPr/>
        </p:nvSpPr>
        <p:spPr>
          <a:xfrm>
            <a:off x="650837" y="1779313"/>
            <a:ext cx="284000" cy="284000"/>
          </a:xfrm>
          <a:prstGeom prst="ellipse">
            <a:avLst/>
          </a:prstGeom>
          <a:solidFill>
            <a:srgbClr val="FC406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3200" dirty="0"/>
          </a:p>
        </p:txBody>
      </p:sp>
      <p:sp>
        <p:nvSpPr>
          <p:cNvPr id="336" name="Google Shape;336;p13"/>
          <p:cNvSpPr/>
          <p:nvPr/>
        </p:nvSpPr>
        <p:spPr>
          <a:xfrm>
            <a:off x="10463933" y="5557439"/>
            <a:ext cx="1463600" cy="1463600"/>
          </a:xfrm>
          <a:prstGeom prst="ellipse">
            <a:avLst/>
          </a:prstGeom>
          <a:solidFill>
            <a:srgbClr val="02BDC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3200" dirty="0"/>
          </a:p>
        </p:txBody>
      </p:sp>
      <p:sp>
        <p:nvSpPr>
          <p:cNvPr id="337" name="Google Shape;337;p13"/>
          <p:cNvSpPr/>
          <p:nvPr/>
        </p:nvSpPr>
        <p:spPr>
          <a:xfrm>
            <a:off x="11343325" y="3974861"/>
            <a:ext cx="1032800" cy="1032800"/>
          </a:xfrm>
          <a:prstGeom prst="ellipse">
            <a:avLst/>
          </a:prstGeom>
          <a:solidFill>
            <a:srgbClr val="FC406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3200" dirty="0"/>
          </a:p>
        </p:txBody>
      </p:sp>
      <p:sp>
        <p:nvSpPr>
          <p:cNvPr id="338" name="Google Shape;338;p13"/>
          <p:cNvSpPr/>
          <p:nvPr/>
        </p:nvSpPr>
        <p:spPr>
          <a:xfrm>
            <a:off x="10792135" y="5298587"/>
            <a:ext cx="551200" cy="551200"/>
          </a:xfrm>
          <a:prstGeom prst="ellipse">
            <a:avLst/>
          </a:prstGeom>
          <a:solidFill>
            <a:srgbClr val="FC4540">
              <a:alpha val="7885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3200" dirty="0"/>
          </a:p>
        </p:txBody>
      </p:sp>
      <p:sp>
        <p:nvSpPr>
          <p:cNvPr id="339" name="Google Shape;339;p13"/>
          <p:cNvSpPr/>
          <p:nvPr/>
        </p:nvSpPr>
        <p:spPr>
          <a:xfrm>
            <a:off x="11496065" y="5163513"/>
            <a:ext cx="284000" cy="284000"/>
          </a:xfrm>
          <a:prstGeom prst="ellipse">
            <a:avLst/>
          </a:prstGeom>
          <a:solidFill>
            <a:srgbClr val="FF975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3200" dirty="0"/>
          </a:p>
        </p:txBody>
      </p:sp>
      <p:sp>
        <p:nvSpPr>
          <p:cNvPr id="340" name="Google Shape;340;p13"/>
          <p:cNvSpPr/>
          <p:nvPr/>
        </p:nvSpPr>
        <p:spPr>
          <a:xfrm>
            <a:off x="10066696" y="6402211"/>
            <a:ext cx="284000" cy="284000"/>
          </a:xfrm>
          <a:prstGeom prst="ellipse">
            <a:avLst/>
          </a:prstGeom>
          <a:solidFill>
            <a:srgbClr val="FFB6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3200" dirty="0"/>
          </a:p>
        </p:txBody>
      </p:sp>
      <p:sp>
        <p:nvSpPr>
          <p:cNvPr id="341" name="Google Shape;341;p13"/>
          <p:cNvSpPr/>
          <p:nvPr/>
        </p:nvSpPr>
        <p:spPr>
          <a:xfrm>
            <a:off x="9767548" y="6232889"/>
            <a:ext cx="125200" cy="125200"/>
          </a:xfrm>
          <a:prstGeom prst="ellipse">
            <a:avLst/>
          </a:prstGeom>
          <a:solidFill>
            <a:srgbClr val="02BDC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3200" dirty="0"/>
          </a:p>
        </p:txBody>
      </p:sp>
      <p:sp>
        <p:nvSpPr>
          <p:cNvPr id="342" name="Google Shape;342;p13"/>
          <p:cNvSpPr/>
          <p:nvPr/>
        </p:nvSpPr>
        <p:spPr>
          <a:xfrm>
            <a:off x="344385" y="2102800"/>
            <a:ext cx="125200" cy="125200"/>
          </a:xfrm>
          <a:prstGeom prst="ellipse">
            <a:avLst/>
          </a:prstGeom>
          <a:solidFill>
            <a:srgbClr val="FFB6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3200" dirty="0"/>
          </a:p>
        </p:txBody>
      </p:sp>
      <p:sp>
        <p:nvSpPr>
          <p:cNvPr id="343" name="Google Shape;343;p13"/>
          <p:cNvSpPr/>
          <p:nvPr/>
        </p:nvSpPr>
        <p:spPr>
          <a:xfrm>
            <a:off x="11635215" y="4266754"/>
            <a:ext cx="449023" cy="449023"/>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3200" dirty="0"/>
          </a:p>
        </p:txBody>
      </p:sp>
      <p:grpSp>
        <p:nvGrpSpPr>
          <p:cNvPr id="344" name="Google Shape;344;p13"/>
          <p:cNvGrpSpPr/>
          <p:nvPr/>
        </p:nvGrpSpPr>
        <p:grpSpPr>
          <a:xfrm>
            <a:off x="10856501" y="5970098"/>
            <a:ext cx="678468" cy="638281"/>
            <a:chOff x="5972700" y="2330200"/>
            <a:chExt cx="411625" cy="387275"/>
          </a:xfrm>
        </p:grpSpPr>
        <p:sp>
          <p:nvSpPr>
            <p:cNvPr id="345" name="Google Shape;345;p1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200" dirty="0"/>
            </a:p>
          </p:txBody>
        </p:sp>
        <p:sp>
          <p:nvSpPr>
            <p:cNvPr id="346" name="Google Shape;346;p1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200" dirty="0"/>
            </a:p>
          </p:txBody>
        </p:sp>
      </p:grpSp>
      <p:grpSp>
        <p:nvGrpSpPr>
          <p:cNvPr id="347" name="Google Shape;347;p13"/>
          <p:cNvGrpSpPr/>
          <p:nvPr/>
        </p:nvGrpSpPr>
        <p:grpSpPr>
          <a:xfrm>
            <a:off x="727495" y="509853"/>
            <a:ext cx="531544" cy="842560"/>
            <a:chOff x="6718575" y="2318625"/>
            <a:chExt cx="256950" cy="407375"/>
          </a:xfrm>
        </p:grpSpPr>
        <p:sp>
          <p:nvSpPr>
            <p:cNvPr id="348" name="Google Shape;348;p1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200" dirty="0"/>
            </a:p>
          </p:txBody>
        </p:sp>
        <p:sp>
          <p:nvSpPr>
            <p:cNvPr id="349" name="Google Shape;349;p1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200" dirty="0"/>
            </a:p>
          </p:txBody>
        </p:sp>
        <p:sp>
          <p:nvSpPr>
            <p:cNvPr id="350" name="Google Shape;350;p1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200" dirty="0"/>
            </a:p>
          </p:txBody>
        </p:sp>
        <p:sp>
          <p:nvSpPr>
            <p:cNvPr id="351" name="Google Shape;351;p1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200" dirty="0"/>
            </a:p>
          </p:txBody>
        </p:sp>
        <p:sp>
          <p:nvSpPr>
            <p:cNvPr id="352" name="Google Shape;352;p1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200" dirty="0"/>
            </a:p>
          </p:txBody>
        </p:sp>
        <p:sp>
          <p:nvSpPr>
            <p:cNvPr id="353" name="Google Shape;353;p1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200" dirty="0"/>
            </a:p>
          </p:txBody>
        </p:sp>
        <p:sp>
          <p:nvSpPr>
            <p:cNvPr id="354" name="Google Shape;354;p1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200" dirty="0"/>
            </a:p>
          </p:txBody>
        </p:sp>
        <p:sp>
          <p:nvSpPr>
            <p:cNvPr id="355" name="Google Shape;355;p1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200" dirty="0"/>
            </a:p>
          </p:txBody>
        </p:sp>
      </p:grpSp>
      <p:sp>
        <p:nvSpPr>
          <p:cNvPr id="356" name="Google Shape;356;p13"/>
          <p:cNvSpPr txBox="1">
            <a:spLocks noGrp="1"/>
          </p:cNvSpPr>
          <p:nvPr>
            <p:ph type="sldNum" idx="12"/>
          </p:nvPr>
        </p:nvSpPr>
        <p:spPr>
          <a:xfrm>
            <a:off x="10823979" y="557417"/>
            <a:ext cx="731600" cy="5248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492277766"/>
      </p:ext>
    </p:extLst>
  </p:cSld>
  <p:clrMapOvr>
    <a:masterClrMapping/>
  </p:clrMapOvr>
  <p:transition spd="slow">
    <p:blinds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Graphic with title 4">
    <p:spTree>
      <p:nvGrpSpPr>
        <p:cNvPr id="1" name=""/>
        <p:cNvGrpSpPr/>
        <p:nvPr/>
      </p:nvGrpSpPr>
      <p:grpSpPr>
        <a:xfrm>
          <a:off x="0" y="0"/>
          <a:ext cx="0" cy="0"/>
          <a:chOff x="0" y="0"/>
          <a:chExt cx="0" cy="0"/>
        </a:xfrm>
      </p:grpSpPr>
      <p:sp>
        <p:nvSpPr>
          <p:cNvPr id="8" name="Marcador de imagen 7"/>
          <p:cNvSpPr>
            <a:spLocks noGrp="1"/>
          </p:cNvSpPr>
          <p:nvPr>
            <p:ph type="pic" sz="quarter" idx="12"/>
          </p:nvPr>
        </p:nvSpPr>
        <p:spPr>
          <a:xfrm>
            <a:off x="4898367" y="-461577"/>
            <a:ext cx="7418239" cy="7400153"/>
          </a:xfrm>
          <a:custGeom>
            <a:avLst/>
            <a:gdLst>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0 w 5563679"/>
              <a:gd name="connsiteY59" fmla="*/ 0 h 5550115"/>
              <a:gd name="connsiteX60" fmla="*/ 3555211 w 5563679"/>
              <a:gd name="connsiteY60" fmla="*/ 1049778 h 5550115"/>
              <a:gd name="connsiteX61" fmla="*/ 3565349 w 5563679"/>
              <a:gd name="connsiteY61" fmla="*/ 999559 h 5550115"/>
              <a:gd name="connsiteX62" fmla="*/ 3684237 w 5563679"/>
              <a:gd name="connsiteY62" fmla="*/ 920755 h 5550115"/>
              <a:gd name="connsiteX63" fmla="*/ 3803124 w 5563679"/>
              <a:gd name="connsiteY63" fmla="*/ 999559 h 5550115"/>
              <a:gd name="connsiteX64" fmla="*/ 3806722 w 5563679"/>
              <a:gd name="connsiteY64" fmla="*/ 1017378 h 5550115"/>
              <a:gd name="connsiteX65" fmla="*/ 3806722 w 5563679"/>
              <a:gd name="connsiteY65" fmla="*/ 1326324 h 5550115"/>
              <a:gd name="connsiteX66" fmla="*/ 3935749 w 5563679"/>
              <a:gd name="connsiteY66" fmla="*/ 1455351 h 5550115"/>
              <a:gd name="connsiteX67" fmla="*/ 3935748 w 5563679"/>
              <a:gd name="connsiteY67" fmla="*/ 1455350 h 5550115"/>
              <a:gd name="connsiteX68" fmla="*/ 4064775 w 5563679"/>
              <a:gd name="connsiteY68" fmla="*/ 1326323 h 5550115"/>
              <a:gd name="connsiteX69" fmla="*/ 4064775 w 5563679"/>
              <a:gd name="connsiteY69" fmla="*/ 1279585 h 5550115"/>
              <a:gd name="connsiteX70" fmla="*/ 4083444 w 5563679"/>
              <a:gd name="connsiteY70" fmla="*/ 1247043 h 5550115"/>
              <a:gd name="connsiteX71" fmla="*/ 4160509 w 5563679"/>
              <a:gd name="connsiteY71" fmla="*/ 1200599 h 5550115"/>
              <a:gd name="connsiteX72" fmla="*/ 4183989 w 5563679"/>
              <a:gd name="connsiteY72" fmla="*/ 1198232 h 5550115"/>
              <a:gd name="connsiteX73" fmla="*/ 4183989 w 5563679"/>
              <a:gd name="connsiteY73" fmla="*/ 1197494 h 5550115"/>
              <a:gd name="connsiteX74" fmla="*/ 4232059 w 5563679"/>
              <a:gd name="connsiteY74" fmla="*/ 1187790 h 5550115"/>
              <a:gd name="connsiteX75" fmla="*/ 4310862 w 5563679"/>
              <a:gd name="connsiteY75" fmla="*/ 1068902 h 5550115"/>
              <a:gd name="connsiteX76" fmla="*/ 4310862 w 5563679"/>
              <a:gd name="connsiteY76" fmla="*/ 954918 h 5550115"/>
              <a:gd name="connsiteX77" fmla="*/ 4319251 w 5563679"/>
              <a:gd name="connsiteY77" fmla="*/ 913368 h 5550115"/>
              <a:gd name="connsiteX78" fmla="*/ 4438138 w 5563679"/>
              <a:gd name="connsiteY78" fmla="*/ 834564 h 5550115"/>
              <a:gd name="connsiteX79" fmla="*/ 4557025 w 5563679"/>
              <a:gd name="connsiteY79" fmla="*/ 913368 h 5550115"/>
              <a:gd name="connsiteX80" fmla="*/ 4559215 w 5563679"/>
              <a:gd name="connsiteY80" fmla="*/ 924213 h 5550115"/>
              <a:gd name="connsiteX81" fmla="*/ 4559215 w 5563679"/>
              <a:gd name="connsiteY81" fmla="*/ 1077616 h 5550115"/>
              <a:gd name="connsiteX82" fmla="*/ 4638018 w 5563679"/>
              <a:gd name="connsiteY82" fmla="*/ 1196504 h 5550115"/>
              <a:gd name="connsiteX83" fmla="*/ 4686088 w 5563679"/>
              <a:gd name="connsiteY83" fmla="*/ 1206208 h 5550115"/>
              <a:gd name="connsiteX84" fmla="*/ 4686088 w 5563679"/>
              <a:gd name="connsiteY84" fmla="*/ 1206946 h 5550115"/>
              <a:gd name="connsiteX85" fmla="*/ 4709568 w 5563679"/>
              <a:gd name="connsiteY85" fmla="*/ 1209313 h 5550115"/>
              <a:gd name="connsiteX86" fmla="*/ 4809296 w 5563679"/>
              <a:gd name="connsiteY86" fmla="*/ 1295262 h 5550115"/>
              <a:gd name="connsiteX87" fmla="*/ 4811500 w 5563679"/>
              <a:gd name="connsiteY87" fmla="*/ 1307752 h 5550115"/>
              <a:gd name="connsiteX88" fmla="*/ 4811500 w 5563679"/>
              <a:gd name="connsiteY88" fmla="*/ 1441660 h 5550115"/>
              <a:gd name="connsiteX89" fmla="*/ 4940527 w 5563679"/>
              <a:gd name="connsiteY89" fmla="*/ 1570687 h 5550115"/>
              <a:gd name="connsiteX90" fmla="*/ 4940526 w 5563679"/>
              <a:gd name="connsiteY90" fmla="*/ 1570686 h 5550115"/>
              <a:gd name="connsiteX91" fmla="*/ 5069553 w 5563679"/>
              <a:gd name="connsiteY91" fmla="*/ 1441659 h 5550115"/>
              <a:gd name="connsiteX92" fmla="*/ 5069553 w 5563679"/>
              <a:gd name="connsiteY92" fmla="*/ 1076405 h 5550115"/>
              <a:gd name="connsiteX93" fmla="*/ 5071757 w 5563679"/>
              <a:gd name="connsiteY93" fmla="*/ 1063915 h 5550115"/>
              <a:gd name="connsiteX94" fmla="*/ 5171486 w 5563679"/>
              <a:gd name="connsiteY94" fmla="*/ 977966 h 5550115"/>
              <a:gd name="connsiteX95" fmla="*/ 5194966 w 5563679"/>
              <a:gd name="connsiteY95" fmla="*/ 975599 h 5550115"/>
              <a:gd name="connsiteX96" fmla="*/ 5194966 w 5563679"/>
              <a:gd name="connsiteY96" fmla="*/ 974861 h 5550115"/>
              <a:gd name="connsiteX97" fmla="*/ 5243036 w 5563679"/>
              <a:gd name="connsiteY97" fmla="*/ 965157 h 5550115"/>
              <a:gd name="connsiteX98" fmla="*/ 5321839 w 5563679"/>
              <a:gd name="connsiteY98" fmla="*/ 846269 h 5550115"/>
              <a:gd name="connsiteX99" fmla="*/ 5321839 w 5563679"/>
              <a:gd name="connsiteY99" fmla="*/ 469894 h 5550115"/>
              <a:gd name="connsiteX100" fmla="*/ 5330228 w 5563679"/>
              <a:gd name="connsiteY100" fmla="*/ 428344 h 5550115"/>
              <a:gd name="connsiteX101" fmla="*/ 5449115 w 5563679"/>
              <a:gd name="connsiteY101" fmla="*/ 349540 h 5550115"/>
              <a:gd name="connsiteX102" fmla="*/ 5548678 w 5563679"/>
              <a:gd name="connsiteY102" fmla="*/ 396494 h 5550115"/>
              <a:gd name="connsiteX103" fmla="*/ 5562692 w 5563679"/>
              <a:gd name="connsiteY103" fmla="*/ 419592 h 5550115"/>
              <a:gd name="connsiteX104" fmla="*/ 5562692 w 5563679"/>
              <a:gd name="connsiteY104" fmla="*/ 2265528 h 5550115"/>
              <a:gd name="connsiteX105" fmla="*/ 5563679 w 5563679"/>
              <a:gd name="connsiteY105" fmla="*/ 2265528 h 5550115"/>
              <a:gd name="connsiteX106" fmla="*/ 5563679 w 5563679"/>
              <a:gd name="connsiteY106" fmla="*/ 3341998 h 5550115"/>
              <a:gd name="connsiteX107" fmla="*/ 5484876 w 5563679"/>
              <a:gd name="connsiteY107" fmla="*/ 3460886 h 5550115"/>
              <a:gd name="connsiteX108" fmla="*/ 5436806 w 5563679"/>
              <a:gd name="connsiteY108" fmla="*/ 3470590 h 5550115"/>
              <a:gd name="connsiteX109" fmla="*/ 5436806 w 5563679"/>
              <a:gd name="connsiteY109" fmla="*/ 3471328 h 5550115"/>
              <a:gd name="connsiteX110" fmla="*/ 5413326 w 5563679"/>
              <a:gd name="connsiteY110" fmla="*/ 3473695 h 5550115"/>
              <a:gd name="connsiteX111" fmla="*/ 5336262 w 5563679"/>
              <a:gd name="connsiteY111" fmla="*/ 3520139 h 5550115"/>
              <a:gd name="connsiteX112" fmla="*/ 5315097 w 5563679"/>
              <a:gd name="connsiteY112" fmla="*/ 3557030 h 5550115"/>
              <a:gd name="connsiteX113" fmla="*/ 5315097 w 5563679"/>
              <a:gd name="connsiteY113" fmla="*/ 3620344 h 5550115"/>
              <a:gd name="connsiteX114" fmla="*/ 5236294 w 5563679"/>
              <a:gd name="connsiteY114" fmla="*/ 3739232 h 5550115"/>
              <a:gd name="connsiteX115" fmla="*/ 5188224 w 5563679"/>
              <a:gd name="connsiteY115" fmla="*/ 3748936 h 5550115"/>
              <a:gd name="connsiteX116" fmla="*/ 5188224 w 5563679"/>
              <a:gd name="connsiteY116" fmla="*/ 3749674 h 5550115"/>
              <a:gd name="connsiteX117" fmla="*/ 5164744 w 5563679"/>
              <a:gd name="connsiteY117" fmla="*/ 3752041 h 5550115"/>
              <a:gd name="connsiteX118" fmla="*/ 5065015 w 5563679"/>
              <a:gd name="connsiteY118" fmla="*/ 3837990 h 5550115"/>
              <a:gd name="connsiteX119" fmla="*/ 5064995 w 5563679"/>
              <a:gd name="connsiteY119" fmla="*/ 3838103 h 5550115"/>
              <a:gd name="connsiteX120" fmla="*/ 5064995 w 5563679"/>
              <a:gd name="connsiteY120" fmla="*/ 4397896 h 5550115"/>
              <a:gd name="connsiteX121" fmla="*/ 4986192 w 5563679"/>
              <a:gd name="connsiteY121" fmla="*/ 4516784 h 5550115"/>
              <a:gd name="connsiteX122" fmla="*/ 4938122 w 5563679"/>
              <a:gd name="connsiteY122" fmla="*/ 4526488 h 5550115"/>
              <a:gd name="connsiteX123" fmla="*/ 4938122 w 5563679"/>
              <a:gd name="connsiteY123" fmla="*/ 4527226 h 5550115"/>
              <a:gd name="connsiteX124" fmla="*/ 4914642 w 5563679"/>
              <a:gd name="connsiteY124" fmla="*/ 4529593 h 5550115"/>
              <a:gd name="connsiteX125" fmla="*/ 4814913 w 5563679"/>
              <a:gd name="connsiteY125" fmla="*/ 4615542 h 5550115"/>
              <a:gd name="connsiteX126" fmla="*/ 4814662 w 5563679"/>
              <a:gd name="connsiteY126" fmla="*/ 4616965 h 5550115"/>
              <a:gd name="connsiteX127" fmla="*/ 4814662 w 5563679"/>
              <a:gd name="connsiteY127" fmla="*/ 4885290 h 5550115"/>
              <a:gd name="connsiteX128" fmla="*/ 4685635 w 5563679"/>
              <a:gd name="connsiteY128" fmla="*/ 5014317 h 5550115"/>
              <a:gd name="connsiteX129" fmla="*/ 4685636 w 5563679"/>
              <a:gd name="connsiteY129" fmla="*/ 5014316 h 5550115"/>
              <a:gd name="connsiteX130" fmla="*/ 4556609 w 5563679"/>
              <a:gd name="connsiteY130" fmla="*/ 4885289 h 5550115"/>
              <a:gd name="connsiteX131" fmla="*/ 4556609 w 5563679"/>
              <a:gd name="connsiteY131" fmla="*/ 4605270 h 5550115"/>
              <a:gd name="connsiteX132" fmla="*/ 4554606 w 5563679"/>
              <a:gd name="connsiteY132" fmla="*/ 4593919 h 5550115"/>
              <a:gd name="connsiteX133" fmla="*/ 4454877 w 5563679"/>
              <a:gd name="connsiteY133" fmla="*/ 4507970 h 5550115"/>
              <a:gd name="connsiteX134" fmla="*/ 4431397 w 5563679"/>
              <a:gd name="connsiteY134" fmla="*/ 4505603 h 5550115"/>
              <a:gd name="connsiteX135" fmla="*/ 4431397 w 5563679"/>
              <a:gd name="connsiteY135" fmla="*/ 4504865 h 5550115"/>
              <a:gd name="connsiteX136" fmla="*/ 4383327 w 5563679"/>
              <a:gd name="connsiteY136" fmla="*/ 4495161 h 5550115"/>
              <a:gd name="connsiteX137" fmla="*/ 4304524 w 5563679"/>
              <a:gd name="connsiteY137" fmla="*/ 4376273 h 5550115"/>
              <a:gd name="connsiteX138" fmla="*/ 4304524 w 5563679"/>
              <a:gd name="connsiteY138" fmla="*/ 4286143 h 5550115"/>
              <a:gd name="connsiteX139" fmla="*/ 4296135 w 5563679"/>
              <a:gd name="connsiteY139" fmla="*/ 4244593 h 5550115"/>
              <a:gd name="connsiteX140" fmla="*/ 4177248 w 5563679"/>
              <a:gd name="connsiteY140" fmla="*/ 4165789 h 5550115"/>
              <a:gd name="connsiteX141" fmla="*/ 4058361 w 5563679"/>
              <a:gd name="connsiteY141" fmla="*/ 4244593 h 5550115"/>
              <a:gd name="connsiteX142" fmla="*/ 4056171 w 5563679"/>
              <a:gd name="connsiteY142" fmla="*/ 4255437 h 5550115"/>
              <a:gd name="connsiteX143" fmla="*/ 4056171 w 5563679"/>
              <a:gd name="connsiteY143" fmla="*/ 4496307 h 5550115"/>
              <a:gd name="connsiteX144" fmla="*/ 3977368 w 5563679"/>
              <a:gd name="connsiteY144" fmla="*/ 4615195 h 5550115"/>
              <a:gd name="connsiteX145" fmla="*/ 3929298 w 5563679"/>
              <a:gd name="connsiteY145" fmla="*/ 4624899 h 5550115"/>
              <a:gd name="connsiteX146" fmla="*/ 3929298 w 5563679"/>
              <a:gd name="connsiteY146" fmla="*/ 4625637 h 5550115"/>
              <a:gd name="connsiteX147" fmla="*/ 3905818 w 5563679"/>
              <a:gd name="connsiteY147" fmla="*/ 4628004 h 5550115"/>
              <a:gd name="connsiteX148" fmla="*/ 3806089 w 5563679"/>
              <a:gd name="connsiteY148" fmla="*/ 4713953 h 5550115"/>
              <a:gd name="connsiteX149" fmla="*/ 3805837 w 5563679"/>
              <a:gd name="connsiteY149" fmla="*/ 4715382 h 5550115"/>
              <a:gd name="connsiteX150" fmla="*/ 3805837 w 5563679"/>
              <a:gd name="connsiteY150" fmla="*/ 4820023 h 5550115"/>
              <a:gd name="connsiteX151" fmla="*/ 3676810 w 5563679"/>
              <a:gd name="connsiteY151" fmla="*/ 4949050 h 5550115"/>
              <a:gd name="connsiteX152" fmla="*/ 3676811 w 5563679"/>
              <a:gd name="connsiteY152" fmla="*/ 4949049 h 5550115"/>
              <a:gd name="connsiteX153" fmla="*/ 3547784 w 5563679"/>
              <a:gd name="connsiteY153" fmla="*/ 4820022 h 5550115"/>
              <a:gd name="connsiteX154" fmla="*/ 3547784 w 5563679"/>
              <a:gd name="connsiteY154" fmla="*/ 2265528 h 5550115"/>
              <a:gd name="connsiteX155" fmla="*/ 3547783 w 5563679"/>
              <a:gd name="connsiteY155" fmla="*/ 4836545 h 5550115"/>
              <a:gd name="connsiteX156" fmla="*/ 3537645 w 5563679"/>
              <a:gd name="connsiteY156" fmla="*/ 4786326 h 5550115"/>
              <a:gd name="connsiteX157" fmla="*/ 3418757 w 5563679"/>
              <a:gd name="connsiteY157" fmla="*/ 4707522 h 5550115"/>
              <a:gd name="connsiteX158" fmla="*/ 3299870 w 5563679"/>
              <a:gd name="connsiteY158" fmla="*/ 4786326 h 5550115"/>
              <a:gd name="connsiteX159" fmla="*/ 3290106 w 5563679"/>
              <a:gd name="connsiteY159" fmla="*/ 4834686 h 5550115"/>
              <a:gd name="connsiteX160" fmla="*/ 3290106 w 5563679"/>
              <a:gd name="connsiteY160" fmla="*/ 5421088 h 5550115"/>
              <a:gd name="connsiteX161" fmla="*/ 3161079 w 5563679"/>
              <a:gd name="connsiteY161" fmla="*/ 5550115 h 5550115"/>
              <a:gd name="connsiteX162" fmla="*/ 3161080 w 5563679"/>
              <a:gd name="connsiteY162" fmla="*/ 5550114 h 5550115"/>
              <a:gd name="connsiteX163" fmla="*/ 3032053 w 5563679"/>
              <a:gd name="connsiteY163" fmla="*/ 5421087 h 5550115"/>
              <a:gd name="connsiteX164" fmla="*/ 3032053 w 5563679"/>
              <a:gd name="connsiteY164" fmla="*/ 2265528 h 5550115"/>
              <a:gd name="connsiteX165" fmla="*/ 3032052 w 5563679"/>
              <a:gd name="connsiteY165" fmla="*/ 4524125 h 5550115"/>
              <a:gd name="connsiteX166" fmla="*/ 3021914 w 5563679"/>
              <a:gd name="connsiteY166" fmla="*/ 4473906 h 5550115"/>
              <a:gd name="connsiteX167" fmla="*/ 2903026 w 5563679"/>
              <a:gd name="connsiteY167" fmla="*/ 4395102 h 5550115"/>
              <a:gd name="connsiteX168" fmla="*/ 2784139 w 5563679"/>
              <a:gd name="connsiteY168" fmla="*/ 4473906 h 5550115"/>
              <a:gd name="connsiteX169" fmla="*/ 2780541 w 5563679"/>
              <a:gd name="connsiteY169" fmla="*/ 4491725 h 5550115"/>
              <a:gd name="connsiteX170" fmla="*/ 2780541 w 5563679"/>
              <a:gd name="connsiteY170" fmla="*/ 4800671 h 5550115"/>
              <a:gd name="connsiteX171" fmla="*/ 2651514 w 5563679"/>
              <a:gd name="connsiteY171" fmla="*/ 4929698 h 5550115"/>
              <a:gd name="connsiteX172" fmla="*/ 2651515 w 5563679"/>
              <a:gd name="connsiteY172" fmla="*/ 4929697 h 5550115"/>
              <a:gd name="connsiteX173" fmla="*/ 2522488 w 5563679"/>
              <a:gd name="connsiteY173" fmla="*/ 4800670 h 5550115"/>
              <a:gd name="connsiteX174" fmla="*/ 2522488 w 5563679"/>
              <a:gd name="connsiteY174" fmla="*/ 4753932 h 5550115"/>
              <a:gd name="connsiteX175" fmla="*/ 2503819 w 5563679"/>
              <a:gd name="connsiteY175" fmla="*/ 4721390 h 5550115"/>
              <a:gd name="connsiteX176" fmla="*/ 2426754 w 5563679"/>
              <a:gd name="connsiteY176" fmla="*/ 4674946 h 5550115"/>
              <a:gd name="connsiteX177" fmla="*/ 2403274 w 5563679"/>
              <a:gd name="connsiteY177" fmla="*/ 4672579 h 5550115"/>
              <a:gd name="connsiteX178" fmla="*/ 2403274 w 5563679"/>
              <a:gd name="connsiteY178" fmla="*/ 4671841 h 5550115"/>
              <a:gd name="connsiteX179" fmla="*/ 2355204 w 5563679"/>
              <a:gd name="connsiteY179" fmla="*/ 4662137 h 5550115"/>
              <a:gd name="connsiteX180" fmla="*/ 2276401 w 5563679"/>
              <a:gd name="connsiteY180" fmla="*/ 4543249 h 5550115"/>
              <a:gd name="connsiteX181" fmla="*/ 2276401 w 5563679"/>
              <a:gd name="connsiteY181" fmla="*/ 4429265 h 5550115"/>
              <a:gd name="connsiteX182" fmla="*/ 2268012 w 5563679"/>
              <a:gd name="connsiteY182" fmla="*/ 4387715 h 5550115"/>
              <a:gd name="connsiteX183" fmla="*/ 2149125 w 5563679"/>
              <a:gd name="connsiteY183" fmla="*/ 4308911 h 5550115"/>
              <a:gd name="connsiteX184" fmla="*/ 2030238 w 5563679"/>
              <a:gd name="connsiteY184" fmla="*/ 4387715 h 5550115"/>
              <a:gd name="connsiteX185" fmla="*/ 2028048 w 5563679"/>
              <a:gd name="connsiteY185" fmla="*/ 4398560 h 5550115"/>
              <a:gd name="connsiteX186" fmla="*/ 2028048 w 5563679"/>
              <a:gd name="connsiteY186" fmla="*/ 4551963 h 5550115"/>
              <a:gd name="connsiteX187" fmla="*/ 1949245 w 5563679"/>
              <a:gd name="connsiteY187" fmla="*/ 4670851 h 5550115"/>
              <a:gd name="connsiteX188" fmla="*/ 1901175 w 5563679"/>
              <a:gd name="connsiteY188" fmla="*/ 4680555 h 5550115"/>
              <a:gd name="connsiteX189" fmla="*/ 1901175 w 5563679"/>
              <a:gd name="connsiteY189" fmla="*/ 4681293 h 5550115"/>
              <a:gd name="connsiteX190" fmla="*/ 1877695 w 5563679"/>
              <a:gd name="connsiteY190" fmla="*/ 4683660 h 5550115"/>
              <a:gd name="connsiteX191" fmla="*/ 1777966 w 5563679"/>
              <a:gd name="connsiteY191" fmla="*/ 4769609 h 5550115"/>
              <a:gd name="connsiteX192" fmla="*/ 1775762 w 5563679"/>
              <a:gd name="connsiteY192" fmla="*/ 4782099 h 5550115"/>
              <a:gd name="connsiteX193" fmla="*/ 1775762 w 5563679"/>
              <a:gd name="connsiteY193" fmla="*/ 4916007 h 5550115"/>
              <a:gd name="connsiteX194" fmla="*/ 1646735 w 5563679"/>
              <a:gd name="connsiteY194" fmla="*/ 5045034 h 5550115"/>
              <a:gd name="connsiteX195" fmla="*/ 1646736 w 5563679"/>
              <a:gd name="connsiteY195" fmla="*/ 5045033 h 5550115"/>
              <a:gd name="connsiteX196" fmla="*/ 1517709 w 5563679"/>
              <a:gd name="connsiteY196" fmla="*/ 4916006 h 5550115"/>
              <a:gd name="connsiteX197" fmla="*/ 1517709 w 5563679"/>
              <a:gd name="connsiteY197" fmla="*/ 4550752 h 5550115"/>
              <a:gd name="connsiteX198" fmla="*/ 1515505 w 5563679"/>
              <a:gd name="connsiteY198" fmla="*/ 4538262 h 5550115"/>
              <a:gd name="connsiteX199" fmla="*/ 1415776 w 5563679"/>
              <a:gd name="connsiteY199" fmla="*/ 4452313 h 5550115"/>
              <a:gd name="connsiteX200" fmla="*/ 1392296 w 5563679"/>
              <a:gd name="connsiteY200" fmla="*/ 4449946 h 5550115"/>
              <a:gd name="connsiteX201" fmla="*/ 1392296 w 5563679"/>
              <a:gd name="connsiteY201" fmla="*/ 4449208 h 5550115"/>
              <a:gd name="connsiteX202" fmla="*/ 1344226 w 5563679"/>
              <a:gd name="connsiteY202" fmla="*/ 4439504 h 5550115"/>
              <a:gd name="connsiteX203" fmla="*/ 1265423 w 5563679"/>
              <a:gd name="connsiteY203" fmla="*/ 4320616 h 5550115"/>
              <a:gd name="connsiteX204" fmla="*/ 1265423 w 5563679"/>
              <a:gd name="connsiteY204" fmla="*/ 3944241 h 5550115"/>
              <a:gd name="connsiteX205" fmla="*/ 1257034 w 5563679"/>
              <a:gd name="connsiteY205" fmla="*/ 3902691 h 5550115"/>
              <a:gd name="connsiteX206" fmla="*/ 1138147 w 5563679"/>
              <a:gd name="connsiteY206" fmla="*/ 3823887 h 5550115"/>
              <a:gd name="connsiteX207" fmla="*/ 1019260 w 5563679"/>
              <a:gd name="connsiteY207" fmla="*/ 3902691 h 5550115"/>
              <a:gd name="connsiteX208" fmla="*/ 1016586 w 5563679"/>
              <a:gd name="connsiteY208" fmla="*/ 3915934 h 5550115"/>
              <a:gd name="connsiteX209" fmla="*/ 1016586 w 5563679"/>
              <a:gd name="connsiteY209" fmla="*/ 3976598 h 5550115"/>
              <a:gd name="connsiteX210" fmla="*/ 887559 w 5563679"/>
              <a:gd name="connsiteY210" fmla="*/ 4105625 h 5550115"/>
              <a:gd name="connsiteX211" fmla="*/ 887560 w 5563679"/>
              <a:gd name="connsiteY211" fmla="*/ 4105624 h 5550115"/>
              <a:gd name="connsiteX212" fmla="*/ 758533 w 5563679"/>
              <a:gd name="connsiteY212" fmla="*/ 3976597 h 5550115"/>
              <a:gd name="connsiteX213" fmla="*/ 758533 w 5563679"/>
              <a:gd name="connsiteY213" fmla="*/ 3835817 h 5550115"/>
              <a:gd name="connsiteX214" fmla="*/ 737116 w 5563679"/>
              <a:gd name="connsiteY214" fmla="*/ 3798485 h 5550115"/>
              <a:gd name="connsiteX215" fmla="*/ 660051 w 5563679"/>
              <a:gd name="connsiteY215" fmla="*/ 3752041 h 5550115"/>
              <a:gd name="connsiteX216" fmla="*/ 636571 w 5563679"/>
              <a:gd name="connsiteY216" fmla="*/ 3749674 h 5550115"/>
              <a:gd name="connsiteX217" fmla="*/ 636571 w 5563679"/>
              <a:gd name="connsiteY217" fmla="*/ 3748936 h 5550115"/>
              <a:gd name="connsiteX218" fmla="*/ 588501 w 5563679"/>
              <a:gd name="connsiteY218" fmla="*/ 3739232 h 5550115"/>
              <a:gd name="connsiteX219" fmla="*/ 509698 w 5563679"/>
              <a:gd name="connsiteY219" fmla="*/ 3620344 h 5550115"/>
              <a:gd name="connsiteX220" fmla="*/ 509698 w 5563679"/>
              <a:gd name="connsiteY220" fmla="*/ 2675086 h 5550115"/>
              <a:gd name="connsiteX221" fmla="*/ 501309 w 5563679"/>
              <a:gd name="connsiteY221" fmla="*/ 2633537 h 5550115"/>
              <a:gd name="connsiteX222" fmla="*/ 382422 w 5563679"/>
              <a:gd name="connsiteY222" fmla="*/ 2554733 h 5550115"/>
              <a:gd name="connsiteX223" fmla="*/ 263535 w 5563679"/>
              <a:gd name="connsiteY223" fmla="*/ 2633537 h 5550115"/>
              <a:gd name="connsiteX224" fmla="*/ 258053 w 5563679"/>
              <a:gd name="connsiteY224" fmla="*/ 2660688 h 5550115"/>
              <a:gd name="connsiteX225" fmla="*/ 258053 w 5563679"/>
              <a:gd name="connsiteY225" fmla="*/ 2715723 h 5550115"/>
              <a:gd name="connsiteX226" fmla="*/ 129026 w 5563679"/>
              <a:gd name="connsiteY226" fmla="*/ 2844750 h 5550115"/>
              <a:gd name="connsiteX227" fmla="*/ 129027 w 5563679"/>
              <a:gd name="connsiteY227" fmla="*/ 2844749 h 5550115"/>
              <a:gd name="connsiteX228" fmla="*/ 0 w 5563679"/>
              <a:gd name="connsiteY228" fmla="*/ 2715722 h 5550115"/>
              <a:gd name="connsiteX229" fmla="*/ 0 w 5563679"/>
              <a:gd name="connsiteY229" fmla="*/ 2265528 h 5550115"/>
              <a:gd name="connsiteX230" fmla="*/ 0 w 5563679"/>
              <a:gd name="connsiteY230" fmla="*/ 546839 h 5550115"/>
              <a:gd name="connsiteX231" fmla="*/ 12233 w 5563679"/>
              <a:gd name="connsiteY231" fmla="*/ 526676 h 5550115"/>
              <a:gd name="connsiteX232" fmla="*/ 111797 w 5563679"/>
              <a:gd name="connsiteY232" fmla="*/ 479722 h 5550115"/>
              <a:gd name="connsiteX233" fmla="*/ 230684 w 5563679"/>
              <a:gd name="connsiteY233" fmla="*/ 558526 h 5550115"/>
              <a:gd name="connsiteX234" fmla="*/ 232874 w 5563679"/>
              <a:gd name="connsiteY234" fmla="*/ 569371 h 5550115"/>
              <a:gd name="connsiteX235" fmla="*/ 232874 w 5563679"/>
              <a:gd name="connsiteY235" fmla="*/ 722774 h 5550115"/>
              <a:gd name="connsiteX236" fmla="*/ 311677 w 5563679"/>
              <a:gd name="connsiteY236" fmla="*/ 841662 h 5550115"/>
              <a:gd name="connsiteX237" fmla="*/ 359747 w 5563679"/>
              <a:gd name="connsiteY237" fmla="*/ 851366 h 5550115"/>
              <a:gd name="connsiteX238" fmla="*/ 359747 w 5563679"/>
              <a:gd name="connsiteY238" fmla="*/ 852104 h 5550115"/>
              <a:gd name="connsiteX239" fmla="*/ 383227 w 5563679"/>
              <a:gd name="connsiteY239" fmla="*/ 854471 h 5550115"/>
              <a:gd name="connsiteX240" fmla="*/ 482956 w 5563679"/>
              <a:gd name="connsiteY240" fmla="*/ 940420 h 5550115"/>
              <a:gd name="connsiteX241" fmla="*/ 485160 w 5563679"/>
              <a:gd name="connsiteY241" fmla="*/ 952910 h 5550115"/>
              <a:gd name="connsiteX242" fmla="*/ 485160 w 5563679"/>
              <a:gd name="connsiteY242" fmla="*/ 1086818 h 5550115"/>
              <a:gd name="connsiteX243" fmla="*/ 614186 w 5563679"/>
              <a:gd name="connsiteY243" fmla="*/ 1215845 h 5550115"/>
              <a:gd name="connsiteX244" fmla="*/ 614185 w 5563679"/>
              <a:gd name="connsiteY244" fmla="*/ 1215844 h 5550115"/>
              <a:gd name="connsiteX245" fmla="*/ 743212 w 5563679"/>
              <a:gd name="connsiteY245" fmla="*/ 1086817 h 5550115"/>
              <a:gd name="connsiteX246" fmla="*/ 743212 w 5563679"/>
              <a:gd name="connsiteY246" fmla="*/ 721563 h 5550115"/>
              <a:gd name="connsiteX247" fmla="*/ 745416 w 5563679"/>
              <a:gd name="connsiteY247" fmla="*/ 709073 h 5550115"/>
              <a:gd name="connsiteX248" fmla="*/ 845145 w 5563679"/>
              <a:gd name="connsiteY248" fmla="*/ 623124 h 5550115"/>
              <a:gd name="connsiteX249" fmla="*/ 868625 w 5563679"/>
              <a:gd name="connsiteY249" fmla="*/ 620757 h 5550115"/>
              <a:gd name="connsiteX250" fmla="*/ 868625 w 5563679"/>
              <a:gd name="connsiteY250" fmla="*/ 620019 h 5550115"/>
              <a:gd name="connsiteX251" fmla="*/ 916695 w 5563679"/>
              <a:gd name="connsiteY251" fmla="*/ 610315 h 5550115"/>
              <a:gd name="connsiteX252" fmla="*/ 995498 w 5563679"/>
              <a:gd name="connsiteY252" fmla="*/ 491427 h 5550115"/>
              <a:gd name="connsiteX253" fmla="*/ 995498 w 5563679"/>
              <a:gd name="connsiteY253" fmla="*/ 115052 h 5550115"/>
              <a:gd name="connsiteX254" fmla="*/ 1003887 w 5563679"/>
              <a:gd name="connsiteY254" fmla="*/ 73502 h 5550115"/>
              <a:gd name="connsiteX255" fmla="*/ 1084406 w 5563679"/>
              <a:gd name="connsiteY255" fmla="*/ 499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1 w 5563679"/>
              <a:gd name="connsiteY59" fmla="*/ 1049778 h 5550115"/>
              <a:gd name="connsiteX60" fmla="*/ 3565349 w 5563679"/>
              <a:gd name="connsiteY60" fmla="*/ 999559 h 5550115"/>
              <a:gd name="connsiteX61" fmla="*/ 3684237 w 5563679"/>
              <a:gd name="connsiteY61" fmla="*/ 920755 h 5550115"/>
              <a:gd name="connsiteX62" fmla="*/ 3803124 w 5563679"/>
              <a:gd name="connsiteY62" fmla="*/ 999559 h 5550115"/>
              <a:gd name="connsiteX63" fmla="*/ 3806722 w 5563679"/>
              <a:gd name="connsiteY63" fmla="*/ 1017378 h 5550115"/>
              <a:gd name="connsiteX64" fmla="*/ 3806722 w 5563679"/>
              <a:gd name="connsiteY64" fmla="*/ 1326324 h 5550115"/>
              <a:gd name="connsiteX65" fmla="*/ 3935749 w 5563679"/>
              <a:gd name="connsiteY65" fmla="*/ 1455351 h 5550115"/>
              <a:gd name="connsiteX66" fmla="*/ 3935748 w 5563679"/>
              <a:gd name="connsiteY66" fmla="*/ 1455350 h 5550115"/>
              <a:gd name="connsiteX67" fmla="*/ 4064775 w 5563679"/>
              <a:gd name="connsiteY67" fmla="*/ 1326323 h 5550115"/>
              <a:gd name="connsiteX68" fmla="*/ 4064775 w 5563679"/>
              <a:gd name="connsiteY68" fmla="*/ 1279585 h 5550115"/>
              <a:gd name="connsiteX69" fmla="*/ 4083444 w 5563679"/>
              <a:gd name="connsiteY69" fmla="*/ 1247043 h 5550115"/>
              <a:gd name="connsiteX70" fmla="*/ 4160509 w 5563679"/>
              <a:gd name="connsiteY70" fmla="*/ 1200599 h 5550115"/>
              <a:gd name="connsiteX71" fmla="*/ 4183989 w 5563679"/>
              <a:gd name="connsiteY71" fmla="*/ 1198232 h 5550115"/>
              <a:gd name="connsiteX72" fmla="*/ 4183989 w 5563679"/>
              <a:gd name="connsiteY72" fmla="*/ 1197494 h 5550115"/>
              <a:gd name="connsiteX73" fmla="*/ 4232059 w 5563679"/>
              <a:gd name="connsiteY73" fmla="*/ 1187790 h 5550115"/>
              <a:gd name="connsiteX74" fmla="*/ 4310862 w 5563679"/>
              <a:gd name="connsiteY74" fmla="*/ 1068902 h 5550115"/>
              <a:gd name="connsiteX75" fmla="*/ 4310862 w 5563679"/>
              <a:gd name="connsiteY75" fmla="*/ 954918 h 5550115"/>
              <a:gd name="connsiteX76" fmla="*/ 4319251 w 5563679"/>
              <a:gd name="connsiteY76" fmla="*/ 913368 h 5550115"/>
              <a:gd name="connsiteX77" fmla="*/ 4438138 w 5563679"/>
              <a:gd name="connsiteY77" fmla="*/ 834564 h 5550115"/>
              <a:gd name="connsiteX78" fmla="*/ 4557025 w 5563679"/>
              <a:gd name="connsiteY78" fmla="*/ 913368 h 5550115"/>
              <a:gd name="connsiteX79" fmla="*/ 4559215 w 5563679"/>
              <a:gd name="connsiteY79" fmla="*/ 924213 h 5550115"/>
              <a:gd name="connsiteX80" fmla="*/ 4559215 w 5563679"/>
              <a:gd name="connsiteY80" fmla="*/ 1077616 h 5550115"/>
              <a:gd name="connsiteX81" fmla="*/ 4638018 w 5563679"/>
              <a:gd name="connsiteY81" fmla="*/ 1196504 h 5550115"/>
              <a:gd name="connsiteX82" fmla="*/ 4686088 w 5563679"/>
              <a:gd name="connsiteY82" fmla="*/ 1206208 h 5550115"/>
              <a:gd name="connsiteX83" fmla="*/ 4686088 w 5563679"/>
              <a:gd name="connsiteY83" fmla="*/ 1206946 h 5550115"/>
              <a:gd name="connsiteX84" fmla="*/ 4709568 w 5563679"/>
              <a:gd name="connsiteY84" fmla="*/ 1209313 h 5550115"/>
              <a:gd name="connsiteX85" fmla="*/ 4809296 w 5563679"/>
              <a:gd name="connsiteY85" fmla="*/ 1295262 h 5550115"/>
              <a:gd name="connsiteX86" fmla="*/ 4811500 w 5563679"/>
              <a:gd name="connsiteY86" fmla="*/ 1307752 h 5550115"/>
              <a:gd name="connsiteX87" fmla="*/ 4811500 w 5563679"/>
              <a:gd name="connsiteY87" fmla="*/ 1441660 h 5550115"/>
              <a:gd name="connsiteX88" fmla="*/ 4940527 w 5563679"/>
              <a:gd name="connsiteY88" fmla="*/ 1570687 h 5550115"/>
              <a:gd name="connsiteX89" fmla="*/ 4940526 w 5563679"/>
              <a:gd name="connsiteY89" fmla="*/ 1570686 h 5550115"/>
              <a:gd name="connsiteX90" fmla="*/ 5069553 w 5563679"/>
              <a:gd name="connsiteY90" fmla="*/ 1441659 h 5550115"/>
              <a:gd name="connsiteX91" fmla="*/ 5069553 w 5563679"/>
              <a:gd name="connsiteY91" fmla="*/ 1076405 h 5550115"/>
              <a:gd name="connsiteX92" fmla="*/ 5071757 w 5563679"/>
              <a:gd name="connsiteY92" fmla="*/ 1063915 h 5550115"/>
              <a:gd name="connsiteX93" fmla="*/ 5171486 w 5563679"/>
              <a:gd name="connsiteY93" fmla="*/ 977966 h 5550115"/>
              <a:gd name="connsiteX94" fmla="*/ 5194966 w 5563679"/>
              <a:gd name="connsiteY94" fmla="*/ 975599 h 5550115"/>
              <a:gd name="connsiteX95" fmla="*/ 5194966 w 5563679"/>
              <a:gd name="connsiteY95" fmla="*/ 974861 h 5550115"/>
              <a:gd name="connsiteX96" fmla="*/ 5243036 w 5563679"/>
              <a:gd name="connsiteY96" fmla="*/ 965157 h 5550115"/>
              <a:gd name="connsiteX97" fmla="*/ 5321839 w 5563679"/>
              <a:gd name="connsiteY97" fmla="*/ 846269 h 5550115"/>
              <a:gd name="connsiteX98" fmla="*/ 5321839 w 5563679"/>
              <a:gd name="connsiteY98" fmla="*/ 469894 h 5550115"/>
              <a:gd name="connsiteX99" fmla="*/ 5330228 w 5563679"/>
              <a:gd name="connsiteY99" fmla="*/ 428344 h 5550115"/>
              <a:gd name="connsiteX100" fmla="*/ 5449115 w 5563679"/>
              <a:gd name="connsiteY100" fmla="*/ 349540 h 5550115"/>
              <a:gd name="connsiteX101" fmla="*/ 5548678 w 5563679"/>
              <a:gd name="connsiteY101" fmla="*/ 396494 h 5550115"/>
              <a:gd name="connsiteX102" fmla="*/ 5562692 w 5563679"/>
              <a:gd name="connsiteY102" fmla="*/ 419592 h 5550115"/>
              <a:gd name="connsiteX103" fmla="*/ 5562692 w 5563679"/>
              <a:gd name="connsiteY103" fmla="*/ 2265528 h 5550115"/>
              <a:gd name="connsiteX104" fmla="*/ 5563679 w 5563679"/>
              <a:gd name="connsiteY104" fmla="*/ 2265528 h 5550115"/>
              <a:gd name="connsiteX105" fmla="*/ 5563679 w 5563679"/>
              <a:gd name="connsiteY105" fmla="*/ 3341998 h 5550115"/>
              <a:gd name="connsiteX106" fmla="*/ 5484876 w 5563679"/>
              <a:gd name="connsiteY106" fmla="*/ 3460886 h 5550115"/>
              <a:gd name="connsiteX107" fmla="*/ 5436806 w 5563679"/>
              <a:gd name="connsiteY107" fmla="*/ 3470590 h 5550115"/>
              <a:gd name="connsiteX108" fmla="*/ 5436806 w 5563679"/>
              <a:gd name="connsiteY108" fmla="*/ 3471328 h 5550115"/>
              <a:gd name="connsiteX109" fmla="*/ 5413326 w 5563679"/>
              <a:gd name="connsiteY109" fmla="*/ 3473695 h 5550115"/>
              <a:gd name="connsiteX110" fmla="*/ 5336262 w 5563679"/>
              <a:gd name="connsiteY110" fmla="*/ 3520139 h 5550115"/>
              <a:gd name="connsiteX111" fmla="*/ 5315097 w 5563679"/>
              <a:gd name="connsiteY111" fmla="*/ 3557030 h 5550115"/>
              <a:gd name="connsiteX112" fmla="*/ 5315097 w 5563679"/>
              <a:gd name="connsiteY112" fmla="*/ 3620344 h 5550115"/>
              <a:gd name="connsiteX113" fmla="*/ 5236294 w 5563679"/>
              <a:gd name="connsiteY113" fmla="*/ 3739232 h 5550115"/>
              <a:gd name="connsiteX114" fmla="*/ 5188224 w 5563679"/>
              <a:gd name="connsiteY114" fmla="*/ 3748936 h 5550115"/>
              <a:gd name="connsiteX115" fmla="*/ 5188224 w 5563679"/>
              <a:gd name="connsiteY115" fmla="*/ 3749674 h 5550115"/>
              <a:gd name="connsiteX116" fmla="*/ 5164744 w 5563679"/>
              <a:gd name="connsiteY116" fmla="*/ 3752041 h 5550115"/>
              <a:gd name="connsiteX117" fmla="*/ 5065015 w 5563679"/>
              <a:gd name="connsiteY117" fmla="*/ 3837990 h 5550115"/>
              <a:gd name="connsiteX118" fmla="*/ 5064995 w 5563679"/>
              <a:gd name="connsiteY118" fmla="*/ 3838103 h 5550115"/>
              <a:gd name="connsiteX119" fmla="*/ 5064995 w 5563679"/>
              <a:gd name="connsiteY119" fmla="*/ 4397896 h 5550115"/>
              <a:gd name="connsiteX120" fmla="*/ 4986192 w 5563679"/>
              <a:gd name="connsiteY120" fmla="*/ 4516784 h 5550115"/>
              <a:gd name="connsiteX121" fmla="*/ 4938122 w 5563679"/>
              <a:gd name="connsiteY121" fmla="*/ 4526488 h 5550115"/>
              <a:gd name="connsiteX122" fmla="*/ 4938122 w 5563679"/>
              <a:gd name="connsiteY122" fmla="*/ 4527226 h 5550115"/>
              <a:gd name="connsiteX123" fmla="*/ 4914642 w 5563679"/>
              <a:gd name="connsiteY123" fmla="*/ 4529593 h 5550115"/>
              <a:gd name="connsiteX124" fmla="*/ 4814913 w 5563679"/>
              <a:gd name="connsiteY124" fmla="*/ 4615542 h 5550115"/>
              <a:gd name="connsiteX125" fmla="*/ 4814662 w 5563679"/>
              <a:gd name="connsiteY125" fmla="*/ 4616965 h 5550115"/>
              <a:gd name="connsiteX126" fmla="*/ 4814662 w 5563679"/>
              <a:gd name="connsiteY126" fmla="*/ 4885290 h 5550115"/>
              <a:gd name="connsiteX127" fmla="*/ 4685635 w 5563679"/>
              <a:gd name="connsiteY127" fmla="*/ 5014317 h 5550115"/>
              <a:gd name="connsiteX128" fmla="*/ 4685636 w 5563679"/>
              <a:gd name="connsiteY128" fmla="*/ 5014316 h 5550115"/>
              <a:gd name="connsiteX129" fmla="*/ 4556609 w 5563679"/>
              <a:gd name="connsiteY129" fmla="*/ 4885289 h 5550115"/>
              <a:gd name="connsiteX130" fmla="*/ 4556609 w 5563679"/>
              <a:gd name="connsiteY130" fmla="*/ 4605270 h 5550115"/>
              <a:gd name="connsiteX131" fmla="*/ 4554606 w 5563679"/>
              <a:gd name="connsiteY131" fmla="*/ 4593919 h 5550115"/>
              <a:gd name="connsiteX132" fmla="*/ 4454877 w 5563679"/>
              <a:gd name="connsiteY132" fmla="*/ 4507970 h 5550115"/>
              <a:gd name="connsiteX133" fmla="*/ 4431397 w 5563679"/>
              <a:gd name="connsiteY133" fmla="*/ 4505603 h 5550115"/>
              <a:gd name="connsiteX134" fmla="*/ 4431397 w 5563679"/>
              <a:gd name="connsiteY134" fmla="*/ 4504865 h 5550115"/>
              <a:gd name="connsiteX135" fmla="*/ 4383327 w 5563679"/>
              <a:gd name="connsiteY135" fmla="*/ 4495161 h 5550115"/>
              <a:gd name="connsiteX136" fmla="*/ 4304524 w 5563679"/>
              <a:gd name="connsiteY136" fmla="*/ 4376273 h 5550115"/>
              <a:gd name="connsiteX137" fmla="*/ 4304524 w 5563679"/>
              <a:gd name="connsiteY137" fmla="*/ 4286143 h 5550115"/>
              <a:gd name="connsiteX138" fmla="*/ 4296135 w 5563679"/>
              <a:gd name="connsiteY138" fmla="*/ 4244593 h 5550115"/>
              <a:gd name="connsiteX139" fmla="*/ 4177248 w 5563679"/>
              <a:gd name="connsiteY139" fmla="*/ 4165789 h 5550115"/>
              <a:gd name="connsiteX140" fmla="*/ 4058361 w 5563679"/>
              <a:gd name="connsiteY140" fmla="*/ 4244593 h 5550115"/>
              <a:gd name="connsiteX141" fmla="*/ 4056171 w 5563679"/>
              <a:gd name="connsiteY141" fmla="*/ 4255437 h 5550115"/>
              <a:gd name="connsiteX142" fmla="*/ 4056171 w 5563679"/>
              <a:gd name="connsiteY142" fmla="*/ 4496307 h 5550115"/>
              <a:gd name="connsiteX143" fmla="*/ 3977368 w 5563679"/>
              <a:gd name="connsiteY143" fmla="*/ 4615195 h 5550115"/>
              <a:gd name="connsiteX144" fmla="*/ 3929298 w 5563679"/>
              <a:gd name="connsiteY144" fmla="*/ 4624899 h 5550115"/>
              <a:gd name="connsiteX145" fmla="*/ 3929298 w 5563679"/>
              <a:gd name="connsiteY145" fmla="*/ 4625637 h 5550115"/>
              <a:gd name="connsiteX146" fmla="*/ 3905818 w 5563679"/>
              <a:gd name="connsiteY146" fmla="*/ 4628004 h 5550115"/>
              <a:gd name="connsiteX147" fmla="*/ 3806089 w 5563679"/>
              <a:gd name="connsiteY147" fmla="*/ 4713953 h 5550115"/>
              <a:gd name="connsiteX148" fmla="*/ 3805837 w 5563679"/>
              <a:gd name="connsiteY148" fmla="*/ 4715382 h 5550115"/>
              <a:gd name="connsiteX149" fmla="*/ 3805837 w 5563679"/>
              <a:gd name="connsiteY149" fmla="*/ 4820023 h 5550115"/>
              <a:gd name="connsiteX150" fmla="*/ 3676810 w 5563679"/>
              <a:gd name="connsiteY150" fmla="*/ 4949050 h 5550115"/>
              <a:gd name="connsiteX151" fmla="*/ 3676811 w 5563679"/>
              <a:gd name="connsiteY151" fmla="*/ 4949049 h 5550115"/>
              <a:gd name="connsiteX152" fmla="*/ 3547784 w 5563679"/>
              <a:gd name="connsiteY152" fmla="*/ 4820022 h 5550115"/>
              <a:gd name="connsiteX153" fmla="*/ 3547784 w 5563679"/>
              <a:gd name="connsiteY153" fmla="*/ 2265528 h 5550115"/>
              <a:gd name="connsiteX154" fmla="*/ 3547783 w 5563679"/>
              <a:gd name="connsiteY154" fmla="*/ 4836545 h 5550115"/>
              <a:gd name="connsiteX155" fmla="*/ 3537645 w 5563679"/>
              <a:gd name="connsiteY155" fmla="*/ 4786326 h 5550115"/>
              <a:gd name="connsiteX156" fmla="*/ 3418757 w 5563679"/>
              <a:gd name="connsiteY156" fmla="*/ 4707522 h 5550115"/>
              <a:gd name="connsiteX157" fmla="*/ 3299870 w 5563679"/>
              <a:gd name="connsiteY157" fmla="*/ 4786326 h 5550115"/>
              <a:gd name="connsiteX158" fmla="*/ 3290106 w 5563679"/>
              <a:gd name="connsiteY158" fmla="*/ 4834686 h 5550115"/>
              <a:gd name="connsiteX159" fmla="*/ 3290106 w 5563679"/>
              <a:gd name="connsiteY159" fmla="*/ 5421088 h 5550115"/>
              <a:gd name="connsiteX160" fmla="*/ 3161079 w 5563679"/>
              <a:gd name="connsiteY160" fmla="*/ 5550115 h 5550115"/>
              <a:gd name="connsiteX161" fmla="*/ 3161080 w 5563679"/>
              <a:gd name="connsiteY161" fmla="*/ 5550114 h 5550115"/>
              <a:gd name="connsiteX162" fmla="*/ 3032053 w 5563679"/>
              <a:gd name="connsiteY162" fmla="*/ 5421087 h 5550115"/>
              <a:gd name="connsiteX163" fmla="*/ 3032053 w 5563679"/>
              <a:gd name="connsiteY163" fmla="*/ 2265528 h 5550115"/>
              <a:gd name="connsiteX164" fmla="*/ 3032052 w 5563679"/>
              <a:gd name="connsiteY164" fmla="*/ 4524125 h 5550115"/>
              <a:gd name="connsiteX165" fmla="*/ 3021914 w 5563679"/>
              <a:gd name="connsiteY165" fmla="*/ 4473906 h 5550115"/>
              <a:gd name="connsiteX166" fmla="*/ 2903026 w 5563679"/>
              <a:gd name="connsiteY166" fmla="*/ 4395102 h 5550115"/>
              <a:gd name="connsiteX167" fmla="*/ 2784139 w 5563679"/>
              <a:gd name="connsiteY167" fmla="*/ 4473906 h 5550115"/>
              <a:gd name="connsiteX168" fmla="*/ 2780541 w 5563679"/>
              <a:gd name="connsiteY168" fmla="*/ 4491725 h 5550115"/>
              <a:gd name="connsiteX169" fmla="*/ 2780541 w 5563679"/>
              <a:gd name="connsiteY169" fmla="*/ 4800671 h 5550115"/>
              <a:gd name="connsiteX170" fmla="*/ 2651514 w 5563679"/>
              <a:gd name="connsiteY170" fmla="*/ 4929698 h 5550115"/>
              <a:gd name="connsiteX171" fmla="*/ 2651515 w 5563679"/>
              <a:gd name="connsiteY171" fmla="*/ 4929697 h 5550115"/>
              <a:gd name="connsiteX172" fmla="*/ 2522488 w 5563679"/>
              <a:gd name="connsiteY172" fmla="*/ 4800670 h 5550115"/>
              <a:gd name="connsiteX173" fmla="*/ 2522488 w 5563679"/>
              <a:gd name="connsiteY173" fmla="*/ 4753932 h 5550115"/>
              <a:gd name="connsiteX174" fmla="*/ 2503819 w 5563679"/>
              <a:gd name="connsiteY174" fmla="*/ 4721390 h 5550115"/>
              <a:gd name="connsiteX175" fmla="*/ 2426754 w 5563679"/>
              <a:gd name="connsiteY175" fmla="*/ 4674946 h 5550115"/>
              <a:gd name="connsiteX176" fmla="*/ 2403274 w 5563679"/>
              <a:gd name="connsiteY176" fmla="*/ 4672579 h 5550115"/>
              <a:gd name="connsiteX177" fmla="*/ 2403274 w 5563679"/>
              <a:gd name="connsiteY177" fmla="*/ 4671841 h 5550115"/>
              <a:gd name="connsiteX178" fmla="*/ 2355204 w 5563679"/>
              <a:gd name="connsiteY178" fmla="*/ 4662137 h 5550115"/>
              <a:gd name="connsiteX179" fmla="*/ 2276401 w 5563679"/>
              <a:gd name="connsiteY179" fmla="*/ 4543249 h 5550115"/>
              <a:gd name="connsiteX180" fmla="*/ 2276401 w 5563679"/>
              <a:gd name="connsiteY180" fmla="*/ 4429265 h 5550115"/>
              <a:gd name="connsiteX181" fmla="*/ 2268012 w 5563679"/>
              <a:gd name="connsiteY181" fmla="*/ 4387715 h 5550115"/>
              <a:gd name="connsiteX182" fmla="*/ 2149125 w 5563679"/>
              <a:gd name="connsiteY182" fmla="*/ 4308911 h 5550115"/>
              <a:gd name="connsiteX183" fmla="*/ 2030238 w 5563679"/>
              <a:gd name="connsiteY183" fmla="*/ 4387715 h 5550115"/>
              <a:gd name="connsiteX184" fmla="*/ 2028048 w 5563679"/>
              <a:gd name="connsiteY184" fmla="*/ 4398560 h 5550115"/>
              <a:gd name="connsiteX185" fmla="*/ 2028048 w 5563679"/>
              <a:gd name="connsiteY185" fmla="*/ 4551963 h 5550115"/>
              <a:gd name="connsiteX186" fmla="*/ 1949245 w 5563679"/>
              <a:gd name="connsiteY186" fmla="*/ 4670851 h 5550115"/>
              <a:gd name="connsiteX187" fmla="*/ 1901175 w 5563679"/>
              <a:gd name="connsiteY187" fmla="*/ 4680555 h 5550115"/>
              <a:gd name="connsiteX188" fmla="*/ 1901175 w 5563679"/>
              <a:gd name="connsiteY188" fmla="*/ 4681293 h 5550115"/>
              <a:gd name="connsiteX189" fmla="*/ 1877695 w 5563679"/>
              <a:gd name="connsiteY189" fmla="*/ 4683660 h 5550115"/>
              <a:gd name="connsiteX190" fmla="*/ 1777966 w 5563679"/>
              <a:gd name="connsiteY190" fmla="*/ 4769609 h 5550115"/>
              <a:gd name="connsiteX191" fmla="*/ 1775762 w 5563679"/>
              <a:gd name="connsiteY191" fmla="*/ 4782099 h 5550115"/>
              <a:gd name="connsiteX192" fmla="*/ 1775762 w 5563679"/>
              <a:gd name="connsiteY192" fmla="*/ 4916007 h 5550115"/>
              <a:gd name="connsiteX193" fmla="*/ 1646735 w 5563679"/>
              <a:gd name="connsiteY193" fmla="*/ 5045034 h 5550115"/>
              <a:gd name="connsiteX194" fmla="*/ 1646736 w 5563679"/>
              <a:gd name="connsiteY194" fmla="*/ 5045033 h 5550115"/>
              <a:gd name="connsiteX195" fmla="*/ 1517709 w 5563679"/>
              <a:gd name="connsiteY195" fmla="*/ 4916006 h 5550115"/>
              <a:gd name="connsiteX196" fmla="*/ 1517709 w 5563679"/>
              <a:gd name="connsiteY196" fmla="*/ 4550752 h 5550115"/>
              <a:gd name="connsiteX197" fmla="*/ 1515505 w 5563679"/>
              <a:gd name="connsiteY197" fmla="*/ 4538262 h 5550115"/>
              <a:gd name="connsiteX198" fmla="*/ 1415776 w 5563679"/>
              <a:gd name="connsiteY198" fmla="*/ 4452313 h 5550115"/>
              <a:gd name="connsiteX199" fmla="*/ 1392296 w 5563679"/>
              <a:gd name="connsiteY199" fmla="*/ 4449946 h 5550115"/>
              <a:gd name="connsiteX200" fmla="*/ 1392296 w 5563679"/>
              <a:gd name="connsiteY200" fmla="*/ 4449208 h 5550115"/>
              <a:gd name="connsiteX201" fmla="*/ 1344226 w 5563679"/>
              <a:gd name="connsiteY201" fmla="*/ 4439504 h 5550115"/>
              <a:gd name="connsiteX202" fmla="*/ 1265423 w 5563679"/>
              <a:gd name="connsiteY202" fmla="*/ 4320616 h 5550115"/>
              <a:gd name="connsiteX203" fmla="*/ 1265423 w 5563679"/>
              <a:gd name="connsiteY203" fmla="*/ 3944241 h 5550115"/>
              <a:gd name="connsiteX204" fmla="*/ 1257034 w 5563679"/>
              <a:gd name="connsiteY204" fmla="*/ 3902691 h 5550115"/>
              <a:gd name="connsiteX205" fmla="*/ 1138147 w 5563679"/>
              <a:gd name="connsiteY205" fmla="*/ 3823887 h 5550115"/>
              <a:gd name="connsiteX206" fmla="*/ 1019260 w 5563679"/>
              <a:gd name="connsiteY206" fmla="*/ 3902691 h 5550115"/>
              <a:gd name="connsiteX207" fmla="*/ 1016586 w 5563679"/>
              <a:gd name="connsiteY207" fmla="*/ 3915934 h 5550115"/>
              <a:gd name="connsiteX208" fmla="*/ 1016586 w 5563679"/>
              <a:gd name="connsiteY208" fmla="*/ 3976598 h 5550115"/>
              <a:gd name="connsiteX209" fmla="*/ 887559 w 5563679"/>
              <a:gd name="connsiteY209" fmla="*/ 4105625 h 5550115"/>
              <a:gd name="connsiteX210" fmla="*/ 887560 w 5563679"/>
              <a:gd name="connsiteY210" fmla="*/ 4105624 h 5550115"/>
              <a:gd name="connsiteX211" fmla="*/ 758533 w 5563679"/>
              <a:gd name="connsiteY211" fmla="*/ 3976597 h 5550115"/>
              <a:gd name="connsiteX212" fmla="*/ 758533 w 5563679"/>
              <a:gd name="connsiteY212" fmla="*/ 3835817 h 5550115"/>
              <a:gd name="connsiteX213" fmla="*/ 737116 w 5563679"/>
              <a:gd name="connsiteY213" fmla="*/ 3798485 h 5550115"/>
              <a:gd name="connsiteX214" fmla="*/ 660051 w 5563679"/>
              <a:gd name="connsiteY214" fmla="*/ 3752041 h 5550115"/>
              <a:gd name="connsiteX215" fmla="*/ 636571 w 5563679"/>
              <a:gd name="connsiteY215" fmla="*/ 3749674 h 5550115"/>
              <a:gd name="connsiteX216" fmla="*/ 636571 w 5563679"/>
              <a:gd name="connsiteY216" fmla="*/ 3748936 h 5550115"/>
              <a:gd name="connsiteX217" fmla="*/ 588501 w 5563679"/>
              <a:gd name="connsiteY217" fmla="*/ 3739232 h 5550115"/>
              <a:gd name="connsiteX218" fmla="*/ 509698 w 5563679"/>
              <a:gd name="connsiteY218" fmla="*/ 3620344 h 5550115"/>
              <a:gd name="connsiteX219" fmla="*/ 509698 w 5563679"/>
              <a:gd name="connsiteY219" fmla="*/ 2675086 h 5550115"/>
              <a:gd name="connsiteX220" fmla="*/ 501309 w 5563679"/>
              <a:gd name="connsiteY220" fmla="*/ 2633537 h 5550115"/>
              <a:gd name="connsiteX221" fmla="*/ 382422 w 5563679"/>
              <a:gd name="connsiteY221" fmla="*/ 2554733 h 5550115"/>
              <a:gd name="connsiteX222" fmla="*/ 263535 w 5563679"/>
              <a:gd name="connsiteY222" fmla="*/ 2633537 h 5550115"/>
              <a:gd name="connsiteX223" fmla="*/ 258053 w 5563679"/>
              <a:gd name="connsiteY223" fmla="*/ 2660688 h 5550115"/>
              <a:gd name="connsiteX224" fmla="*/ 258053 w 5563679"/>
              <a:gd name="connsiteY224" fmla="*/ 2715723 h 5550115"/>
              <a:gd name="connsiteX225" fmla="*/ 129026 w 5563679"/>
              <a:gd name="connsiteY225" fmla="*/ 2844750 h 5550115"/>
              <a:gd name="connsiteX226" fmla="*/ 129027 w 5563679"/>
              <a:gd name="connsiteY226" fmla="*/ 2844749 h 5550115"/>
              <a:gd name="connsiteX227" fmla="*/ 0 w 5563679"/>
              <a:gd name="connsiteY227" fmla="*/ 2715722 h 5550115"/>
              <a:gd name="connsiteX228" fmla="*/ 0 w 5563679"/>
              <a:gd name="connsiteY228" fmla="*/ 2265528 h 5550115"/>
              <a:gd name="connsiteX229" fmla="*/ 0 w 5563679"/>
              <a:gd name="connsiteY229" fmla="*/ 546839 h 5550115"/>
              <a:gd name="connsiteX230" fmla="*/ 12233 w 5563679"/>
              <a:gd name="connsiteY230" fmla="*/ 526676 h 5550115"/>
              <a:gd name="connsiteX231" fmla="*/ 111797 w 5563679"/>
              <a:gd name="connsiteY231" fmla="*/ 479722 h 5550115"/>
              <a:gd name="connsiteX232" fmla="*/ 230684 w 5563679"/>
              <a:gd name="connsiteY232" fmla="*/ 558526 h 5550115"/>
              <a:gd name="connsiteX233" fmla="*/ 232874 w 5563679"/>
              <a:gd name="connsiteY233" fmla="*/ 569371 h 5550115"/>
              <a:gd name="connsiteX234" fmla="*/ 232874 w 5563679"/>
              <a:gd name="connsiteY234" fmla="*/ 722774 h 5550115"/>
              <a:gd name="connsiteX235" fmla="*/ 311677 w 5563679"/>
              <a:gd name="connsiteY235" fmla="*/ 841662 h 5550115"/>
              <a:gd name="connsiteX236" fmla="*/ 359747 w 5563679"/>
              <a:gd name="connsiteY236" fmla="*/ 851366 h 5550115"/>
              <a:gd name="connsiteX237" fmla="*/ 359747 w 5563679"/>
              <a:gd name="connsiteY237" fmla="*/ 852104 h 5550115"/>
              <a:gd name="connsiteX238" fmla="*/ 383227 w 5563679"/>
              <a:gd name="connsiteY238" fmla="*/ 854471 h 5550115"/>
              <a:gd name="connsiteX239" fmla="*/ 482956 w 5563679"/>
              <a:gd name="connsiteY239" fmla="*/ 940420 h 5550115"/>
              <a:gd name="connsiteX240" fmla="*/ 485160 w 5563679"/>
              <a:gd name="connsiteY240" fmla="*/ 952910 h 5550115"/>
              <a:gd name="connsiteX241" fmla="*/ 485160 w 5563679"/>
              <a:gd name="connsiteY241" fmla="*/ 1086818 h 5550115"/>
              <a:gd name="connsiteX242" fmla="*/ 614186 w 5563679"/>
              <a:gd name="connsiteY242" fmla="*/ 1215845 h 5550115"/>
              <a:gd name="connsiteX243" fmla="*/ 614185 w 5563679"/>
              <a:gd name="connsiteY243" fmla="*/ 1215844 h 5550115"/>
              <a:gd name="connsiteX244" fmla="*/ 743212 w 5563679"/>
              <a:gd name="connsiteY244" fmla="*/ 1086817 h 5550115"/>
              <a:gd name="connsiteX245" fmla="*/ 743212 w 5563679"/>
              <a:gd name="connsiteY245" fmla="*/ 721563 h 5550115"/>
              <a:gd name="connsiteX246" fmla="*/ 745416 w 5563679"/>
              <a:gd name="connsiteY246" fmla="*/ 709073 h 5550115"/>
              <a:gd name="connsiteX247" fmla="*/ 845145 w 5563679"/>
              <a:gd name="connsiteY247" fmla="*/ 623124 h 5550115"/>
              <a:gd name="connsiteX248" fmla="*/ 868625 w 5563679"/>
              <a:gd name="connsiteY248" fmla="*/ 620757 h 5550115"/>
              <a:gd name="connsiteX249" fmla="*/ 868625 w 5563679"/>
              <a:gd name="connsiteY249" fmla="*/ 620019 h 5550115"/>
              <a:gd name="connsiteX250" fmla="*/ 916695 w 5563679"/>
              <a:gd name="connsiteY250" fmla="*/ 610315 h 5550115"/>
              <a:gd name="connsiteX251" fmla="*/ 995498 w 5563679"/>
              <a:gd name="connsiteY251" fmla="*/ 491427 h 5550115"/>
              <a:gd name="connsiteX252" fmla="*/ 995498 w 5563679"/>
              <a:gd name="connsiteY252" fmla="*/ 115052 h 5550115"/>
              <a:gd name="connsiteX253" fmla="*/ 1003887 w 5563679"/>
              <a:gd name="connsiteY253" fmla="*/ 73502 h 5550115"/>
              <a:gd name="connsiteX254" fmla="*/ 1084406 w 5563679"/>
              <a:gd name="connsiteY254" fmla="*/ 499 h 5550115"/>
              <a:gd name="connsiteX255" fmla="*/ 1087705 w 5563679"/>
              <a:gd name="connsiteY255"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1362198 h 5550115"/>
              <a:gd name="connsiteX50" fmla="*/ 3049618 w 5563679"/>
              <a:gd name="connsiteY50" fmla="*/ 1311979 h 5550115"/>
              <a:gd name="connsiteX51" fmla="*/ 3168506 w 5563679"/>
              <a:gd name="connsiteY51" fmla="*/ 1233175 h 5550115"/>
              <a:gd name="connsiteX52" fmla="*/ 3287393 w 5563679"/>
              <a:gd name="connsiteY52" fmla="*/ 1311979 h 5550115"/>
              <a:gd name="connsiteX53" fmla="*/ 3297157 w 5563679"/>
              <a:gd name="connsiteY53" fmla="*/ 1360339 h 5550115"/>
              <a:gd name="connsiteX54" fmla="*/ 3297157 w 5563679"/>
              <a:gd name="connsiteY54" fmla="*/ 1946741 h 5550115"/>
              <a:gd name="connsiteX55" fmla="*/ 3426184 w 5563679"/>
              <a:gd name="connsiteY55" fmla="*/ 2075768 h 5550115"/>
              <a:gd name="connsiteX56" fmla="*/ 3426183 w 5563679"/>
              <a:gd name="connsiteY56" fmla="*/ 2075767 h 5550115"/>
              <a:gd name="connsiteX57" fmla="*/ 3555210 w 5563679"/>
              <a:gd name="connsiteY57" fmla="*/ 1946740 h 5550115"/>
              <a:gd name="connsiteX58" fmla="*/ 3555211 w 5563679"/>
              <a:gd name="connsiteY58" fmla="*/ 1049778 h 5550115"/>
              <a:gd name="connsiteX59" fmla="*/ 3565349 w 5563679"/>
              <a:gd name="connsiteY59" fmla="*/ 999559 h 5550115"/>
              <a:gd name="connsiteX60" fmla="*/ 3684237 w 5563679"/>
              <a:gd name="connsiteY60" fmla="*/ 920755 h 5550115"/>
              <a:gd name="connsiteX61" fmla="*/ 3803124 w 5563679"/>
              <a:gd name="connsiteY61" fmla="*/ 999559 h 5550115"/>
              <a:gd name="connsiteX62" fmla="*/ 3806722 w 5563679"/>
              <a:gd name="connsiteY62" fmla="*/ 1017378 h 5550115"/>
              <a:gd name="connsiteX63" fmla="*/ 3806722 w 5563679"/>
              <a:gd name="connsiteY63" fmla="*/ 1326324 h 5550115"/>
              <a:gd name="connsiteX64" fmla="*/ 3935749 w 5563679"/>
              <a:gd name="connsiteY64" fmla="*/ 1455351 h 5550115"/>
              <a:gd name="connsiteX65" fmla="*/ 3935748 w 5563679"/>
              <a:gd name="connsiteY65" fmla="*/ 1455350 h 5550115"/>
              <a:gd name="connsiteX66" fmla="*/ 4064775 w 5563679"/>
              <a:gd name="connsiteY66" fmla="*/ 1326323 h 5550115"/>
              <a:gd name="connsiteX67" fmla="*/ 4064775 w 5563679"/>
              <a:gd name="connsiteY67" fmla="*/ 1279585 h 5550115"/>
              <a:gd name="connsiteX68" fmla="*/ 4083444 w 5563679"/>
              <a:gd name="connsiteY68" fmla="*/ 1247043 h 5550115"/>
              <a:gd name="connsiteX69" fmla="*/ 4160509 w 5563679"/>
              <a:gd name="connsiteY69" fmla="*/ 1200599 h 5550115"/>
              <a:gd name="connsiteX70" fmla="*/ 4183989 w 5563679"/>
              <a:gd name="connsiteY70" fmla="*/ 1198232 h 5550115"/>
              <a:gd name="connsiteX71" fmla="*/ 4183989 w 5563679"/>
              <a:gd name="connsiteY71" fmla="*/ 1197494 h 5550115"/>
              <a:gd name="connsiteX72" fmla="*/ 4232059 w 5563679"/>
              <a:gd name="connsiteY72" fmla="*/ 1187790 h 5550115"/>
              <a:gd name="connsiteX73" fmla="*/ 4310862 w 5563679"/>
              <a:gd name="connsiteY73" fmla="*/ 1068902 h 5550115"/>
              <a:gd name="connsiteX74" fmla="*/ 4310862 w 5563679"/>
              <a:gd name="connsiteY74" fmla="*/ 954918 h 5550115"/>
              <a:gd name="connsiteX75" fmla="*/ 4319251 w 5563679"/>
              <a:gd name="connsiteY75" fmla="*/ 913368 h 5550115"/>
              <a:gd name="connsiteX76" fmla="*/ 4438138 w 5563679"/>
              <a:gd name="connsiteY76" fmla="*/ 834564 h 5550115"/>
              <a:gd name="connsiteX77" fmla="*/ 4557025 w 5563679"/>
              <a:gd name="connsiteY77" fmla="*/ 913368 h 5550115"/>
              <a:gd name="connsiteX78" fmla="*/ 4559215 w 5563679"/>
              <a:gd name="connsiteY78" fmla="*/ 924213 h 5550115"/>
              <a:gd name="connsiteX79" fmla="*/ 4559215 w 5563679"/>
              <a:gd name="connsiteY79" fmla="*/ 1077616 h 5550115"/>
              <a:gd name="connsiteX80" fmla="*/ 4638018 w 5563679"/>
              <a:gd name="connsiteY80" fmla="*/ 1196504 h 5550115"/>
              <a:gd name="connsiteX81" fmla="*/ 4686088 w 5563679"/>
              <a:gd name="connsiteY81" fmla="*/ 1206208 h 5550115"/>
              <a:gd name="connsiteX82" fmla="*/ 4686088 w 5563679"/>
              <a:gd name="connsiteY82" fmla="*/ 1206946 h 5550115"/>
              <a:gd name="connsiteX83" fmla="*/ 4709568 w 5563679"/>
              <a:gd name="connsiteY83" fmla="*/ 1209313 h 5550115"/>
              <a:gd name="connsiteX84" fmla="*/ 4809296 w 5563679"/>
              <a:gd name="connsiteY84" fmla="*/ 1295262 h 5550115"/>
              <a:gd name="connsiteX85" fmla="*/ 4811500 w 5563679"/>
              <a:gd name="connsiteY85" fmla="*/ 1307752 h 5550115"/>
              <a:gd name="connsiteX86" fmla="*/ 4811500 w 5563679"/>
              <a:gd name="connsiteY86" fmla="*/ 1441660 h 5550115"/>
              <a:gd name="connsiteX87" fmla="*/ 4940527 w 5563679"/>
              <a:gd name="connsiteY87" fmla="*/ 1570687 h 5550115"/>
              <a:gd name="connsiteX88" fmla="*/ 4940526 w 5563679"/>
              <a:gd name="connsiteY88" fmla="*/ 1570686 h 5550115"/>
              <a:gd name="connsiteX89" fmla="*/ 5069553 w 5563679"/>
              <a:gd name="connsiteY89" fmla="*/ 1441659 h 5550115"/>
              <a:gd name="connsiteX90" fmla="*/ 5069553 w 5563679"/>
              <a:gd name="connsiteY90" fmla="*/ 1076405 h 5550115"/>
              <a:gd name="connsiteX91" fmla="*/ 5071757 w 5563679"/>
              <a:gd name="connsiteY91" fmla="*/ 1063915 h 5550115"/>
              <a:gd name="connsiteX92" fmla="*/ 5171486 w 5563679"/>
              <a:gd name="connsiteY92" fmla="*/ 977966 h 5550115"/>
              <a:gd name="connsiteX93" fmla="*/ 5194966 w 5563679"/>
              <a:gd name="connsiteY93" fmla="*/ 975599 h 5550115"/>
              <a:gd name="connsiteX94" fmla="*/ 5194966 w 5563679"/>
              <a:gd name="connsiteY94" fmla="*/ 974861 h 5550115"/>
              <a:gd name="connsiteX95" fmla="*/ 5243036 w 5563679"/>
              <a:gd name="connsiteY95" fmla="*/ 965157 h 5550115"/>
              <a:gd name="connsiteX96" fmla="*/ 5321839 w 5563679"/>
              <a:gd name="connsiteY96" fmla="*/ 846269 h 5550115"/>
              <a:gd name="connsiteX97" fmla="*/ 5321839 w 5563679"/>
              <a:gd name="connsiteY97" fmla="*/ 469894 h 5550115"/>
              <a:gd name="connsiteX98" fmla="*/ 5330228 w 5563679"/>
              <a:gd name="connsiteY98" fmla="*/ 428344 h 5550115"/>
              <a:gd name="connsiteX99" fmla="*/ 5449115 w 5563679"/>
              <a:gd name="connsiteY99" fmla="*/ 349540 h 5550115"/>
              <a:gd name="connsiteX100" fmla="*/ 5548678 w 5563679"/>
              <a:gd name="connsiteY100" fmla="*/ 396494 h 5550115"/>
              <a:gd name="connsiteX101" fmla="*/ 5562692 w 5563679"/>
              <a:gd name="connsiteY101" fmla="*/ 419592 h 5550115"/>
              <a:gd name="connsiteX102" fmla="*/ 5562692 w 5563679"/>
              <a:gd name="connsiteY102" fmla="*/ 2265528 h 5550115"/>
              <a:gd name="connsiteX103" fmla="*/ 5563679 w 5563679"/>
              <a:gd name="connsiteY103" fmla="*/ 2265528 h 5550115"/>
              <a:gd name="connsiteX104" fmla="*/ 5563679 w 5563679"/>
              <a:gd name="connsiteY104" fmla="*/ 3341998 h 5550115"/>
              <a:gd name="connsiteX105" fmla="*/ 5484876 w 5563679"/>
              <a:gd name="connsiteY105" fmla="*/ 3460886 h 5550115"/>
              <a:gd name="connsiteX106" fmla="*/ 5436806 w 5563679"/>
              <a:gd name="connsiteY106" fmla="*/ 3470590 h 5550115"/>
              <a:gd name="connsiteX107" fmla="*/ 5436806 w 5563679"/>
              <a:gd name="connsiteY107" fmla="*/ 3471328 h 5550115"/>
              <a:gd name="connsiteX108" fmla="*/ 5413326 w 5563679"/>
              <a:gd name="connsiteY108" fmla="*/ 3473695 h 5550115"/>
              <a:gd name="connsiteX109" fmla="*/ 5336262 w 5563679"/>
              <a:gd name="connsiteY109" fmla="*/ 3520139 h 5550115"/>
              <a:gd name="connsiteX110" fmla="*/ 5315097 w 5563679"/>
              <a:gd name="connsiteY110" fmla="*/ 3557030 h 5550115"/>
              <a:gd name="connsiteX111" fmla="*/ 5315097 w 5563679"/>
              <a:gd name="connsiteY111" fmla="*/ 3620344 h 5550115"/>
              <a:gd name="connsiteX112" fmla="*/ 5236294 w 5563679"/>
              <a:gd name="connsiteY112" fmla="*/ 3739232 h 5550115"/>
              <a:gd name="connsiteX113" fmla="*/ 5188224 w 5563679"/>
              <a:gd name="connsiteY113" fmla="*/ 3748936 h 5550115"/>
              <a:gd name="connsiteX114" fmla="*/ 5188224 w 5563679"/>
              <a:gd name="connsiteY114" fmla="*/ 3749674 h 5550115"/>
              <a:gd name="connsiteX115" fmla="*/ 5164744 w 5563679"/>
              <a:gd name="connsiteY115" fmla="*/ 3752041 h 5550115"/>
              <a:gd name="connsiteX116" fmla="*/ 5065015 w 5563679"/>
              <a:gd name="connsiteY116" fmla="*/ 3837990 h 5550115"/>
              <a:gd name="connsiteX117" fmla="*/ 5064995 w 5563679"/>
              <a:gd name="connsiteY117" fmla="*/ 3838103 h 5550115"/>
              <a:gd name="connsiteX118" fmla="*/ 5064995 w 5563679"/>
              <a:gd name="connsiteY118" fmla="*/ 4397896 h 5550115"/>
              <a:gd name="connsiteX119" fmla="*/ 4986192 w 5563679"/>
              <a:gd name="connsiteY119" fmla="*/ 4516784 h 5550115"/>
              <a:gd name="connsiteX120" fmla="*/ 4938122 w 5563679"/>
              <a:gd name="connsiteY120" fmla="*/ 4526488 h 5550115"/>
              <a:gd name="connsiteX121" fmla="*/ 4938122 w 5563679"/>
              <a:gd name="connsiteY121" fmla="*/ 4527226 h 5550115"/>
              <a:gd name="connsiteX122" fmla="*/ 4914642 w 5563679"/>
              <a:gd name="connsiteY122" fmla="*/ 4529593 h 5550115"/>
              <a:gd name="connsiteX123" fmla="*/ 4814913 w 5563679"/>
              <a:gd name="connsiteY123" fmla="*/ 4615542 h 5550115"/>
              <a:gd name="connsiteX124" fmla="*/ 4814662 w 5563679"/>
              <a:gd name="connsiteY124" fmla="*/ 4616965 h 5550115"/>
              <a:gd name="connsiteX125" fmla="*/ 4814662 w 5563679"/>
              <a:gd name="connsiteY125" fmla="*/ 4885290 h 5550115"/>
              <a:gd name="connsiteX126" fmla="*/ 4685635 w 5563679"/>
              <a:gd name="connsiteY126" fmla="*/ 5014317 h 5550115"/>
              <a:gd name="connsiteX127" fmla="*/ 4685636 w 5563679"/>
              <a:gd name="connsiteY127" fmla="*/ 5014316 h 5550115"/>
              <a:gd name="connsiteX128" fmla="*/ 4556609 w 5563679"/>
              <a:gd name="connsiteY128" fmla="*/ 4885289 h 5550115"/>
              <a:gd name="connsiteX129" fmla="*/ 4556609 w 5563679"/>
              <a:gd name="connsiteY129" fmla="*/ 4605270 h 5550115"/>
              <a:gd name="connsiteX130" fmla="*/ 4554606 w 5563679"/>
              <a:gd name="connsiteY130" fmla="*/ 4593919 h 5550115"/>
              <a:gd name="connsiteX131" fmla="*/ 4454877 w 5563679"/>
              <a:gd name="connsiteY131" fmla="*/ 4507970 h 5550115"/>
              <a:gd name="connsiteX132" fmla="*/ 4431397 w 5563679"/>
              <a:gd name="connsiteY132" fmla="*/ 4505603 h 5550115"/>
              <a:gd name="connsiteX133" fmla="*/ 4431397 w 5563679"/>
              <a:gd name="connsiteY133" fmla="*/ 4504865 h 5550115"/>
              <a:gd name="connsiteX134" fmla="*/ 4383327 w 5563679"/>
              <a:gd name="connsiteY134" fmla="*/ 4495161 h 5550115"/>
              <a:gd name="connsiteX135" fmla="*/ 4304524 w 5563679"/>
              <a:gd name="connsiteY135" fmla="*/ 4376273 h 5550115"/>
              <a:gd name="connsiteX136" fmla="*/ 4304524 w 5563679"/>
              <a:gd name="connsiteY136" fmla="*/ 4286143 h 5550115"/>
              <a:gd name="connsiteX137" fmla="*/ 4296135 w 5563679"/>
              <a:gd name="connsiteY137" fmla="*/ 4244593 h 5550115"/>
              <a:gd name="connsiteX138" fmla="*/ 4177248 w 5563679"/>
              <a:gd name="connsiteY138" fmla="*/ 4165789 h 5550115"/>
              <a:gd name="connsiteX139" fmla="*/ 4058361 w 5563679"/>
              <a:gd name="connsiteY139" fmla="*/ 4244593 h 5550115"/>
              <a:gd name="connsiteX140" fmla="*/ 4056171 w 5563679"/>
              <a:gd name="connsiteY140" fmla="*/ 4255437 h 5550115"/>
              <a:gd name="connsiteX141" fmla="*/ 4056171 w 5563679"/>
              <a:gd name="connsiteY141" fmla="*/ 4496307 h 5550115"/>
              <a:gd name="connsiteX142" fmla="*/ 3977368 w 5563679"/>
              <a:gd name="connsiteY142" fmla="*/ 4615195 h 5550115"/>
              <a:gd name="connsiteX143" fmla="*/ 3929298 w 5563679"/>
              <a:gd name="connsiteY143" fmla="*/ 4624899 h 5550115"/>
              <a:gd name="connsiteX144" fmla="*/ 3929298 w 5563679"/>
              <a:gd name="connsiteY144" fmla="*/ 4625637 h 5550115"/>
              <a:gd name="connsiteX145" fmla="*/ 3905818 w 5563679"/>
              <a:gd name="connsiteY145" fmla="*/ 4628004 h 5550115"/>
              <a:gd name="connsiteX146" fmla="*/ 3806089 w 5563679"/>
              <a:gd name="connsiteY146" fmla="*/ 4713953 h 5550115"/>
              <a:gd name="connsiteX147" fmla="*/ 3805837 w 5563679"/>
              <a:gd name="connsiteY147" fmla="*/ 4715382 h 5550115"/>
              <a:gd name="connsiteX148" fmla="*/ 3805837 w 5563679"/>
              <a:gd name="connsiteY148" fmla="*/ 4820023 h 5550115"/>
              <a:gd name="connsiteX149" fmla="*/ 3676810 w 5563679"/>
              <a:gd name="connsiteY149" fmla="*/ 4949050 h 5550115"/>
              <a:gd name="connsiteX150" fmla="*/ 3676811 w 5563679"/>
              <a:gd name="connsiteY150" fmla="*/ 4949049 h 5550115"/>
              <a:gd name="connsiteX151" fmla="*/ 3547784 w 5563679"/>
              <a:gd name="connsiteY151" fmla="*/ 4820022 h 5550115"/>
              <a:gd name="connsiteX152" fmla="*/ 3547784 w 5563679"/>
              <a:gd name="connsiteY152" fmla="*/ 2265528 h 5550115"/>
              <a:gd name="connsiteX153" fmla="*/ 3547783 w 5563679"/>
              <a:gd name="connsiteY153" fmla="*/ 4836545 h 5550115"/>
              <a:gd name="connsiteX154" fmla="*/ 3537645 w 5563679"/>
              <a:gd name="connsiteY154" fmla="*/ 4786326 h 5550115"/>
              <a:gd name="connsiteX155" fmla="*/ 3418757 w 5563679"/>
              <a:gd name="connsiteY155" fmla="*/ 4707522 h 5550115"/>
              <a:gd name="connsiteX156" fmla="*/ 3299870 w 5563679"/>
              <a:gd name="connsiteY156" fmla="*/ 4786326 h 5550115"/>
              <a:gd name="connsiteX157" fmla="*/ 3290106 w 5563679"/>
              <a:gd name="connsiteY157" fmla="*/ 4834686 h 5550115"/>
              <a:gd name="connsiteX158" fmla="*/ 3290106 w 5563679"/>
              <a:gd name="connsiteY158" fmla="*/ 5421088 h 5550115"/>
              <a:gd name="connsiteX159" fmla="*/ 3161079 w 5563679"/>
              <a:gd name="connsiteY159" fmla="*/ 5550115 h 5550115"/>
              <a:gd name="connsiteX160" fmla="*/ 3161080 w 5563679"/>
              <a:gd name="connsiteY160" fmla="*/ 5550114 h 5550115"/>
              <a:gd name="connsiteX161" fmla="*/ 3032053 w 5563679"/>
              <a:gd name="connsiteY161" fmla="*/ 5421087 h 5550115"/>
              <a:gd name="connsiteX162" fmla="*/ 3032053 w 5563679"/>
              <a:gd name="connsiteY162" fmla="*/ 2265528 h 5550115"/>
              <a:gd name="connsiteX163" fmla="*/ 3032052 w 5563679"/>
              <a:gd name="connsiteY163" fmla="*/ 4524125 h 5550115"/>
              <a:gd name="connsiteX164" fmla="*/ 3021914 w 5563679"/>
              <a:gd name="connsiteY164" fmla="*/ 4473906 h 5550115"/>
              <a:gd name="connsiteX165" fmla="*/ 2903026 w 5563679"/>
              <a:gd name="connsiteY165" fmla="*/ 4395102 h 5550115"/>
              <a:gd name="connsiteX166" fmla="*/ 2784139 w 5563679"/>
              <a:gd name="connsiteY166" fmla="*/ 4473906 h 5550115"/>
              <a:gd name="connsiteX167" fmla="*/ 2780541 w 5563679"/>
              <a:gd name="connsiteY167" fmla="*/ 4491725 h 5550115"/>
              <a:gd name="connsiteX168" fmla="*/ 2780541 w 5563679"/>
              <a:gd name="connsiteY168" fmla="*/ 4800671 h 5550115"/>
              <a:gd name="connsiteX169" fmla="*/ 2651514 w 5563679"/>
              <a:gd name="connsiteY169" fmla="*/ 4929698 h 5550115"/>
              <a:gd name="connsiteX170" fmla="*/ 2651515 w 5563679"/>
              <a:gd name="connsiteY170" fmla="*/ 4929697 h 5550115"/>
              <a:gd name="connsiteX171" fmla="*/ 2522488 w 5563679"/>
              <a:gd name="connsiteY171" fmla="*/ 4800670 h 5550115"/>
              <a:gd name="connsiteX172" fmla="*/ 2522488 w 5563679"/>
              <a:gd name="connsiteY172" fmla="*/ 4753932 h 5550115"/>
              <a:gd name="connsiteX173" fmla="*/ 2503819 w 5563679"/>
              <a:gd name="connsiteY173" fmla="*/ 4721390 h 5550115"/>
              <a:gd name="connsiteX174" fmla="*/ 2426754 w 5563679"/>
              <a:gd name="connsiteY174" fmla="*/ 4674946 h 5550115"/>
              <a:gd name="connsiteX175" fmla="*/ 2403274 w 5563679"/>
              <a:gd name="connsiteY175" fmla="*/ 4672579 h 5550115"/>
              <a:gd name="connsiteX176" fmla="*/ 2403274 w 5563679"/>
              <a:gd name="connsiteY176" fmla="*/ 4671841 h 5550115"/>
              <a:gd name="connsiteX177" fmla="*/ 2355204 w 5563679"/>
              <a:gd name="connsiteY177" fmla="*/ 4662137 h 5550115"/>
              <a:gd name="connsiteX178" fmla="*/ 2276401 w 5563679"/>
              <a:gd name="connsiteY178" fmla="*/ 4543249 h 5550115"/>
              <a:gd name="connsiteX179" fmla="*/ 2276401 w 5563679"/>
              <a:gd name="connsiteY179" fmla="*/ 4429265 h 5550115"/>
              <a:gd name="connsiteX180" fmla="*/ 2268012 w 5563679"/>
              <a:gd name="connsiteY180" fmla="*/ 4387715 h 5550115"/>
              <a:gd name="connsiteX181" fmla="*/ 2149125 w 5563679"/>
              <a:gd name="connsiteY181" fmla="*/ 4308911 h 5550115"/>
              <a:gd name="connsiteX182" fmla="*/ 2030238 w 5563679"/>
              <a:gd name="connsiteY182" fmla="*/ 4387715 h 5550115"/>
              <a:gd name="connsiteX183" fmla="*/ 2028048 w 5563679"/>
              <a:gd name="connsiteY183" fmla="*/ 4398560 h 5550115"/>
              <a:gd name="connsiteX184" fmla="*/ 2028048 w 5563679"/>
              <a:gd name="connsiteY184" fmla="*/ 4551963 h 5550115"/>
              <a:gd name="connsiteX185" fmla="*/ 1949245 w 5563679"/>
              <a:gd name="connsiteY185" fmla="*/ 4670851 h 5550115"/>
              <a:gd name="connsiteX186" fmla="*/ 1901175 w 5563679"/>
              <a:gd name="connsiteY186" fmla="*/ 4680555 h 5550115"/>
              <a:gd name="connsiteX187" fmla="*/ 1901175 w 5563679"/>
              <a:gd name="connsiteY187" fmla="*/ 4681293 h 5550115"/>
              <a:gd name="connsiteX188" fmla="*/ 1877695 w 5563679"/>
              <a:gd name="connsiteY188" fmla="*/ 4683660 h 5550115"/>
              <a:gd name="connsiteX189" fmla="*/ 1777966 w 5563679"/>
              <a:gd name="connsiteY189" fmla="*/ 4769609 h 5550115"/>
              <a:gd name="connsiteX190" fmla="*/ 1775762 w 5563679"/>
              <a:gd name="connsiteY190" fmla="*/ 4782099 h 5550115"/>
              <a:gd name="connsiteX191" fmla="*/ 1775762 w 5563679"/>
              <a:gd name="connsiteY191" fmla="*/ 4916007 h 5550115"/>
              <a:gd name="connsiteX192" fmla="*/ 1646735 w 5563679"/>
              <a:gd name="connsiteY192" fmla="*/ 5045034 h 5550115"/>
              <a:gd name="connsiteX193" fmla="*/ 1646736 w 5563679"/>
              <a:gd name="connsiteY193" fmla="*/ 5045033 h 5550115"/>
              <a:gd name="connsiteX194" fmla="*/ 1517709 w 5563679"/>
              <a:gd name="connsiteY194" fmla="*/ 4916006 h 5550115"/>
              <a:gd name="connsiteX195" fmla="*/ 1517709 w 5563679"/>
              <a:gd name="connsiteY195" fmla="*/ 4550752 h 5550115"/>
              <a:gd name="connsiteX196" fmla="*/ 1515505 w 5563679"/>
              <a:gd name="connsiteY196" fmla="*/ 4538262 h 5550115"/>
              <a:gd name="connsiteX197" fmla="*/ 1415776 w 5563679"/>
              <a:gd name="connsiteY197" fmla="*/ 4452313 h 5550115"/>
              <a:gd name="connsiteX198" fmla="*/ 1392296 w 5563679"/>
              <a:gd name="connsiteY198" fmla="*/ 4449946 h 5550115"/>
              <a:gd name="connsiteX199" fmla="*/ 1392296 w 5563679"/>
              <a:gd name="connsiteY199" fmla="*/ 4449208 h 5550115"/>
              <a:gd name="connsiteX200" fmla="*/ 1344226 w 5563679"/>
              <a:gd name="connsiteY200" fmla="*/ 4439504 h 5550115"/>
              <a:gd name="connsiteX201" fmla="*/ 1265423 w 5563679"/>
              <a:gd name="connsiteY201" fmla="*/ 4320616 h 5550115"/>
              <a:gd name="connsiteX202" fmla="*/ 1265423 w 5563679"/>
              <a:gd name="connsiteY202" fmla="*/ 3944241 h 5550115"/>
              <a:gd name="connsiteX203" fmla="*/ 1257034 w 5563679"/>
              <a:gd name="connsiteY203" fmla="*/ 3902691 h 5550115"/>
              <a:gd name="connsiteX204" fmla="*/ 1138147 w 5563679"/>
              <a:gd name="connsiteY204" fmla="*/ 3823887 h 5550115"/>
              <a:gd name="connsiteX205" fmla="*/ 1019260 w 5563679"/>
              <a:gd name="connsiteY205" fmla="*/ 3902691 h 5550115"/>
              <a:gd name="connsiteX206" fmla="*/ 1016586 w 5563679"/>
              <a:gd name="connsiteY206" fmla="*/ 3915934 h 5550115"/>
              <a:gd name="connsiteX207" fmla="*/ 1016586 w 5563679"/>
              <a:gd name="connsiteY207" fmla="*/ 3976598 h 5550115"/>
              <a:gd name="connsiteX208" fmla="*/ 887559 w 5563679"/>
              <a:gd name="connsiteY208" fmla="*/ 4105625 h 5550115"/>
              <a:gd name="connsiteX209" fmla="*/ 887560 w 5563679"/>
              <a:gd name="connsiteY209" fmla="*/ 4105624 h 5550115"/>
              <a:gd name="connsiteX210" fmla="*/ 758533 w 5563679"/>
              <a:gd name="connsiteY210" fmla="*/ 3976597 h 5550115"/>
              <a:gd name="connsiteX211" fmla="*/ 758533 w 5563679"/>
              <a:gd name="connsiteY211" fmla="*/ 3835817 h 5550115"/>
              <a:gd name="connsiteX212" fmla="*/ 737116 w 5563679"/>
              <a:gd name="connsiteY212" fmla="*/ 3798485 h 5550115"/>
              <a:gd name="connsiteX213" fmla="*/ 660051 w 5563679"/>
              <a:gd name="connsiteY213" fmla="*/ 3752041 h 5550115"/>
              <a:gd name="connsiteX214" fmla="*/ 636571 w 5563679"/>
              <a:gd name="connsiteY214" fmla="*/ 3749674 h 5550115"/>
              <a:gd name="connsiteX215" fmla="*/ 636571 w 5563679"/>
              <a:gd name="connsiteY215" fmla="*/ 3748936 h 5550115"/>
              <a:gd name="connsiteX216" fmla="*/ 588501 w 5563679"/>
              <a:gd name="connsiteY216" fmla="*/ 3739232 h 5550115"/>
              <a:gd name="connsiteX217" fmla="*/ 509698 w 5563679"/>
              <a:gd name="connsiteY217" fmla="*/ 3620344 h 5550115"/>
              <a:gd name="connsiteX218" fmla="*/ 509698 w 5563679"/>
              <a:gd name="connsiteY218" fmla="*/ 2675086 h 5550115"/>
              <a:gd name="connsiteX219" fmla="*/ 501309 w 5563679"/>
              <a:gd name="connsiteY219" fmla="*/ 2633537 h 5550115"/>
              <a:gd name="connsiteX220" fmla="*/ 382422 w 5563679"/>
              <a:gd name="connsiteY220" fmla="*/ 2554733 h 5550115"/>
              <a:gd name="connsiteX221" fmla="*/ 263535 w 5563679"/>
              <a:gd name="connsiteY221" fmla="*/ 2633537 h 5550115"/>
              <a:gd name="connsiteX222" fmla="*/ 258053 w 5563679"/>
              <a:gd name="connsiteY222" fmla="*/ 2660688 h 5550115"/>
              <a:gd name="connsiteX223" fmla="*/ 258053 w 5563679"/>
              <a:gd name="connsiteY223" fmla="*/ 2715723 h 5550115"/>
              <a:gd name="connsiteX224" fmla="*/ 129026 w 5563679"/>
              <a:gd name="connsiteY224" fmla="*/ 2844750 h 5550115"/>
              <a:gd name="connsiteX225" fmla="*/ 129027 w 5563679"/>
              <a:gd name="connsiteY225" fmla="*/ 2844749 h 5550115"/>
              <a:gd name="connsiteX226" fmla="*/ 0 w 5563679"/>
              <a:gd name="connsiteY226" fmla="*/ 2715722 h 5550115"/>
              <a:gd name="connsiteX227" fmla="*/ 0 w 5563679"/>
              <a:gd name="connsiteY227" fmla="*/ 2265528 h 5550115"/>
              <a:gd name="connsiteX228" fmla="*/ 0 w 5563679"/>
              <a:gd name="connsiteY228" fmla="*/ 546839 h 5550115"/>
              <a:gd name="connsiteX229" fmla="*/ 12233 w 5563679"/>
              <a:gd name="connsiteY229" fmla="*/ 526676 h 5550115"/>
              <a:gd name="connsiteX230" fmla="*/ 111797 w 5563679"/>
              <a:gd name="connsiteY230" fmla="*/ 479722 h 5550115"/>
              <a:gd name="connsiteX231" fmla="*/ 230684 w 5563679"/>
              <a:gd name="connsiteY231" fmla="*/ 558526 h 5550115"/>
              <a:gd name="connsiteX232" fmla="*/ 232874 w 5563679"/>
              <a:gd name="connsiteY232" fmla="*/ 569371 h 5550115"/>
              <a:gd name="connsiteX233" fmla="*/ 232874 w 5563679"/>
              <a:gd name="connsiteY233" fmla="*/ 722774 h 5550115"/>
              <a:gd name="connsiteX234" fmla="*/ 311677 w 5563679"/>
              <a:gd name="connsiteY234" fmla="*/ 841662 h 5550115"/>
              <a:gd name="connsiteX235" fmla="*/ 359747 w 5563679"/>
              <a:gd name="connsiteY235" fmla="*/ 851366 h 5550115"/>
              <a:gd name="connsiteX236" fmla="*/ 359747 w 5563679"/>
              <a:gd name="connsiteY236" fmla="*/ 852104 h 5550115"/>
              <a:gd name="connsiteX237" fmla="*/ 383227 w 5563679"/>
              <a:gd name="connsiteY237" fmla="*/ 854471 h 5550115"/>
              <a:gd name="connsiteX238" fmla="*/ 482956 w 5563679"/>
              <a:gd name="connsiteY238" fmla="*/ 940420 h 5550115"/>
              <a:gd name="connsiteX239" fmla="*/ 485160 w 5563679"/>
              <a:gd name="connsiteY239" fmla="*/ 952910 h 5550115"/>
              <a:gd name="connsiteX240" fmla="*/ 485160 w 5563679"/>
              <a:gd name="connsiteY240" fmla="*/ 1086818 h 5550115"/>
              <a:gd name="connsiteX241" fmla="*/ 614186 w 5563679"/>
              <a:gd name="connsiteY241" fmla="*/ 1215845 h 5550115"/>
              <a:gd name="connsiteX242" fmla="*/ 614185 w 5563679"/>
              <a:gd name="connsiteY242" fmla="*/ 1215844 h 5550115"/>
              <a:gd name="connsiteX243" fmla="*/ 743212 w 5563679"/>
              <a:gd name="connsiteY243" fmla="*/ 1086817 h 5550115"/>
              <a:gd name="connsiteX244" fmla="*/ 743212 w 5563679"/>
              <a:gd name="connsiteY244" fmla="*/ 721563 h 5550115"/>
              <a:gd name="connsiteX245" fmla="*/ 745416 w 5563679"/>
              <a:gd name="connsiteY245" fmla="*/ 709073 h 5550115"/>
              <a:gd name="connsiteX246" fmla="*/ 845145 w 5563679"/>
              <a:gd name="connsiteY246" fmla="*/ 623124 h 5550115"/>
              <a:gd name="connsiteX247" fmla="*/ 868625 w 5563679"/>
              <a:gd name="connsiteY247" fmla="*/ 620757 h 5550115"/>
              <a:gd name="connsiteX248" fmla="*/ 868625 w 5563679"/>
              <a:gd name="connsiteY248" fmla="*/ 620019 h 5550115"/>
              <a:gd name="connsiteX249" fmla="*/ 916695 w 5563679"/>
              <a:gd name="connsiteY249" fmla="*/ 610315 h 5550115"/>
              <a:gd name="connsiteX250" fmla="*/ 995498 w 5563679"/>
              <a:gd name="connsiteY250" fmla="*/ 491427 h 5550115"/>
              <a:gd name="connsiteX251" fmla="*/ 995498 w 5563679"/>
              <a:gd name="connsiteY251" fmla="*/ 115052 h 5550115"/>
              <a:gd name="connsiteX252" fmla="*/ 1003887 w 5563679"/>
              <a:gd name="connsiteY252" fmla="*/ 73502 h 5550115"/>
              <a:gd name="connsiteX253" fmla="*/ 1084406 w 5563679"/>
              <a:gd name="connsiteY253" fmla="*/ 499 h 5550115"/>
              <a:gd name="connsiteX254" fmla="*/ 1087705 w 5563679"/>
              <a:gd name="connsiteY254"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4 w 5563679"/>
              <a:gd name="connsiteY151" fmla="*/ 2265528 h 5550115"/>
              <a:gd name="connsiteX152" fmla="*/ 3547783 w 5563679"/>
              <a:gd name="connsiteY152" fmla="*/ 4836545 h 5550115"/>
              <a:gd name="connsiteX153" fmla="*/ 3537645 w 5563679"/>
              <a:gd name="connsiteY153" fmla="*/ 4786326 h 5550115"/>
              <a:gd name="connsiteX154" fmla="*/ 3418757 w 5563679"/>
              <a:gd name="connsiteY154" fmla="*/ 4707522 h 5550115"/>
              <a:gd name="connsiteX155" fmla="*/ 3299870 w 5563679"/>
              <a:gd name="connsiteY155" fmla="*/ 4786326 h 5550115"/>
              <a:gd name="connsiteX156" fmla="*/ 3290106 w 5563679"/>
              <a:gd name="connsiteY156" fmla="*/ 4834686 h 5550115"/>
              <a:gd name="connsiteX157" fmla="*/ 3290106 w 5563679"/>
              <a:gd name="connsiteY157" fmla="*/ 5421088 h 5550115"/>
              <a:gd name="connsiteX158" fmla="*/ 3161079 w 5563679"/>
              <a:gd name="connsiteY158" fmla="*/ 5550115 h 5550115"/>
              <a:gd name="connsiteX159" fmla="*/ 3161080 w 5563679"/>
              <a:gd name="connsiteY159" fmla="*/ 5550114 h 5550115"/>
              <a:gd name="connsiteX160" fmla="*/ 3032053 w 5563679"/>
              <a:gd name="connsiteY160" fmla="*/ 5421087 h 5550115"/>
              <a:gd name="connsiteX161" fmla="*/ 3032053 w 5563679"/>
              <a:gd name="connsiteY161" fmla="*/ 2265528 h 5550115"/>
              <a:gd name="connsiteX162" fmla="*/ 3032052 w 5563679"/>
              <a:gd name="connsiteY162" fmla="*/ 4524125 h 5550115"/>
              <a:gd name="connsiteX163" fmla="*/ 3021914 w 5563679"/>
              <a:gd name="connsiteY163" fmla="*/ 4473906 h 5550115"/>
              <a:gd name="connsiteX164" fmla="*/ 2903026 w 5563679"/>
              <a:gd name="connsiteY164" fmla="*/ 4395102 h 5550115"/>
              <a:gd name="connsiteX165" fmla="*/ 2784139 w 5563679"/>
              <a:gd name="connsiteY165" fmla="*/ 4473906 h 5550115"/>
              <a:gd name="connsiteX166" fmla="*/ 2780541 w 5563679"/>
              <a:gd name="connsiteY166" fmla="*/ 4491725 h 5550115"/>
              <a:gd name="connsiteX167" fmla="*/ 2780541 w 5563679"/>
              <a:gd name="connsiteY167" fmla="*/ 4800671 h 5550115"/>
              <a:gd name="connsiteX168" fmla="*/ 2651514 w 5563679"/>
              <a:gd name="connsiteY168" fmla="*/ 4929698 h 5550115"/>
              <a:gd name="connsiteX169" fmla="*/ 2651515 w 5563679"/>
              <a:gd name="connsiteY169" fmla="*/ 4929697 h 5550115"/>
              <a:gd name="connsiteX170" fmla="*/ 2522488 w 5563679"/>
              <a:gd name="connsiteY170" fmla="*/ 4800670 h 5550115"/>
              <a:gd name="connsiteX171" fmla="*/ 2522488 w 5563679"/>
              <a:gd name="connsiteY171" fmla="*/ 4753932 h 5550115"/>
              <a:gd name="connsiteX172" fmla="*/ 2503819 w 5563679"/>
              <a:gd name="connsiteY172" fmla="*/ 4721390 h 5550115"/>
              <a:gd name="connsiteX173" fmla="*/ 2426754 w 5563679"/>
              <a:gd name="connsiteY173" fmla="*/ 4674946 h 5550115"/>
              <a:gd name="connsiteX174" fmla="*/ 2403274 w 5563679"/>
              <a:gd name="connsiteY174" fmla="*/ 4672579 h 5550115"/>
              <a:gd name="connsiteX175" fmla="*/ 2403274 w 5563679"/>
              <a:gd name="connsiteY175" fmla="*/ 4671841 h 5550115"/>
              <a:gd name="connsiteX176" fmla="*/ 2355204 w 5563679"/>
              <a:gd name="connsiteY176" fmla="*/ 4662137 h 5550115"/>
              <a:gd name="connsiteX177" fmla="*/ 2276401 w 5563679"/>
              <a:gd name="connsiteY177" fmla="*/ 4543249 h 5550115"/>
              <a:gd name="connsiteX178" fmla="*/ 2276401 w 5563679"/>
              <a:gd name="connsiteY178" fmla="*/ 4429265 h 5550115"/>
              <a:gd name="connsiteX179" fmla="*/ 2268012 w 5563679"/>
              <a:gd name="connsiteY179" fmla="*/ 4387715 h 5550115"/>
              <a:gd name="connsiteX180" fmla="*/ 2149125 w 5563679"/>
              <a:gd name="connsiteY180" fmla="*/ 4308911 h 5550115"/>
              <a:gd name="connsiteX181" fmla="*/ 2030238 w 5563679"/>
              <a:gd name="connsiteY181" fmla="*/ 4387715 h 5550115"/>
              <a:gd name="connsiteX182" fmla="*/ 2028048 w 5563679"/>
              <a:gd name="connsiteY182" fmla="*/ 4398560 h 5550115"/>
              <a:gd name="connsiteX183" fmla="*/ 2028048 w 5563679"/>
              <a:gd name="connsiteY183" fmla="*/ 4551963 h 5550115"/>
              <a:gd name="connsiteX184" fmla="*/ 1949245 w 5563679"/>
              <a:gd name="connsiteY184" fmla="*/ 4670851 h 5550115"/>
              <a:gd name="connsiteX185" fmla="*/ 1901175 w 5563679"/>
              <a:gd name="connsiteY185" fmla="*/ 4680555 h 5550115"/>
              <a:gd name="connsiteX186" fmla="*/ 1901175 w 5563679"/>
              <a:gd name="connsiteY186" fmla="*/ 4681293 h 5550115"/>
              <a:gd name="connsiteX187" fmla="*/ 1877695 w 5563679"/>
              <a:gd name="connsiteY187" fmla="*/ 4683660 h 5550115"/>
              <a:gd name="connsiteX188" fmla="*/ 1777966 w 5563679"/>
              <a:gd name="connsiteY188" fmla="*/ 4769609 h 5550115"/>
              <a:gd name="connsiteX189" fmla="*/ 1775762 w 5563679"/>
              <a:gd name="connsiteY189" fmla="*/ 4782099 h 5550115"/>
              <a:gd name="connsiteX190" fmla="*/ 1775762 w 5563679"/>
              <a:gd name="connsiteY190" fmla="*/ 4916007 h 5550115"/>
              <a:gd name="connsiteX191" fmla="*/ 1646735 w 5563679"/>
              <a:gd name="connsiteY191" fmla="*/ 5045034 h 5550115"/>
              <a:gd name="connsiteX192" fmla="*/ 1646736 w 5563679"/>
              <a:gd name="connsiteY192" fmla="*/ 5045033 h 5550115"/>
              <a:gd name="connsiteX193" fmla="*/ 1517709 w 5563679"/>
              <a:gd name="connsiteY193" fmla="*/ 4916006 h 5550115"/>
              <a:gd name="connsiteX194" fmla="*/ 1517709 w 5563679"/>
              <a:gd name="connsiteY194" fmla="*/ 4550752 h 5550115"/>
              <a:gd name="connsiteX195" fmla="*/ 1515505 w 5563679"/>
              <a:gd name="connsiteY195" fmla="*/ 4538262 h 5550115"/>
              <a:gd name="connsiteX196" fmla="*/ 1415776 w 5563679"/>
              <a:gd name="connsiteY196" fmla="*/ 4452313 h 5550115"/>
              <a:gd name="connsiteX197" fmla="*/ 1392296 w 5563679"/>
              <a:gd name="connsiteY197" fmla="*/ 4449946 h 5550115"/>
              <a:gd name="connsiteX198" fmla="*/ 1392296 w 5563679"/>
              <a:gd name="connsiteY198" fmla="*/ 4449208 h 5550115"/>
              <a:gd name="connsiteX199" fmla="*/ 1344226 w 5563679"/>
              <a:gd name="connsiteY199" fmla="*/ 4439504 h 5550115"/>
              <a:gd name="connsiteX200" fmla="*/ 1265423 w 5563679"/>
              <a:gd name="connsiteY200" fmla="*/ 4320616 h 5550115"/>
              <a:gd name="connsiteX201" fmla="*/ 1265423 w 5563679"/>
              <a:gd name="connsiteY201" fmla="*/ 3944241 h 5550115"/>
              <a:gd name="connsiteX202" fmla="*/ 1257034 w 5563679"/>
              <a:gd name="connsiteY202" fmla="*/ 3902691 h 5550115"/>
              <a:gd name="connsiteX203" fmla="*/ 1138147 w 5563679"/>
              <a:gd name="connsiteY203" fmla="*/ 3823887 h 5550115"/>
              <a:gd name="connsiteX204" fmla="*/ 1019260 w 5563679"/>
              <a:gd name="connsiteY204" fmla="*/ 3902691 h 5550115"/>
              <a:gd name="connsiteX205" fmla="*/ 1016586 w 5563679"/>
              <a:gd name="connsiteY205" fmla="*/ 3915934 h 5550115"/>
              <a:gd name="connsiteX206" fmla="*/ 1016586 w 5563679"/>
              <a:gd name="connsiteY206" fmla="*/ 3976598 h 5550115"/>
              <a:gd name="connsiteX207" fmla="*/ 887559 w 5563679"/>
              <a:gd name="connsiteY207" fmla="*/ 4105625 h 5550115"/>
              <a:gd name="connsiteX208" fmla="*/ 887560 w 5563679"/>
              <a:gd name="connsiteY208" fmla="*/ 4105624 h 5550115"/>
              <a:gd name="connsiteX209" fmla="*/ 758533 w 5563679"/>
              <a:gd name="connsiteY209" fmla="*/ 3976597 h 5550115"/>
              <a:gd name="connsiteX210" fmla="*/ 758533 w 5563679"/>
              <a:gd name="connsiteY210" fmla="*/ 3835817 h 5550115"/>
              <a:gd name="connsiteX211" fmla="*/ 737116 w 5563679"/>
              <a:gd name="connsiteY211" fmla="*/ 3798485 h 5550115"/>
              <a:gd name="connsiteX212" fmla="*/ 660051 w 5563679"/>
              <a:gd name="connsiteY212" fmla="*/ 3752041 h 5550115"/>
              <a:gd name="connsiteX213" fmla="*/ 636571 w 5563679"/>
              <a:gd name="connsiteY213" fmla="*/ 3749674 h 5550115"/>
              <a:gd name="connsiteX214" fmla="*/ 636571 w 5563679"/>
              <a:gd name="connsiteY214" fmla="*/ 3748936 h 5550115"/>
              <a:gd name="connsiteX215" fmla="*/ 588501 w 5563679"/>
              <a:gd name="connsiteY215" fmla="*/ 3739232 h 5550115"/>
              <a:gd name="connsiteX216" fmla="*/ 509698 w 5563679"/>
              <a:gd name="connsiteY216" fmla="*/ 3620344 h 5550115"/>
              <a:gd name="connsiteX217" fmla="*/ 509698 w 5563679"/>
              <a:gd name="connsiteY217" fmla="*/ 2675086 h 5550115"/>
              <a:gd name="connsiteX218" fmla="*/ 501309 w 5563679"/>
              <a:gd name="connsiteY218" fmla="*/ 2633537 h 5550115"/>
              <a:gd name="connsiteX219" fmla="*/ 382422 w 5563679"/>
              <a:gd name="connsiteY219" fmla="*/ 2554733 h 5550115"/>
              <a:gd name="connsiteX220" fmla="*/ 263535 w 5563679"/>
              <a:gd name="connsiteY220" fmla="*/ 2633537 h 5550115"/>
              <a:gd name="connsiteX221" fmla="*/ 258053 w 5563679"/>
              <a:gd name="connsiteY221" fmla="*/ 2660688 h 5550115"/>
              <a:gd name="connsiteX222" fmla="*/ 258053 w 5563679"/>
              <a:gd name="connsiteY222" fmla="*/ 2715723 h 5550115"/>
              <a:gd name="connsiteX223" fmla="*/ 129026 w 5563679"/>
              <a:gd name="connsiteY223" fmla="*/ 2844750 h 5550115"/>
              <a:gd name="connsiteX224" fmla="*/ 129027 w 5563679"/>
              <a:gd name="connsiteY224" fmla="*/ 2844749 h 5550115"/>
              <a:gd name="connsiteX225" fmla="*/ 0 w 5563679"/>
              <a:gd name="connsiteY225" fmla="*/ 2715722 h 5550115"/>
              <a:gd name="connsiteX226" fmla="*/ 0 w 5563679"/>
              <a:gd name="connsiteY226" fmla="*/ 2265528 h 5550115"/>
              <a:gd name="connsiteX227" fmla="*/ 0 w 5563679"/>
              <a:gd name="connsiteY227" fmla="*/ 546839 h 5550115"/>
              <a:gd name="connsiteX228" fmla="*/ 12233 w 5563679"/>
              <a:gd name="connsiteY228" fmla="*/ 526676 h 5550115"/>
              <a:gd name="connsiteX229" fmla="*/ 111797 w 5563679"/>
              <a:gd name="connsiteY229" fmla="*/ 479722 h 5550115"/>
              <a:gd name="connsiteX230" fmla="*/ 230684 w 5563679"/>
              <a:gd name="connsiteY230" fmla="*/ 558526 h 5550115"/>
              <a:gd name="connsiteX231" fmla="*/ 232874 w 5563679"/>
              <a:gd name="connsiteY231" fmla="*/ 569371 h 5550115"/>
              <a:gd name="connsiteX232" fmla="*/ 232874 w 5563679"/>
              <a:gd name="connsiteY232" fmla="*/ 722774 h 5550115"/>
              <a:gd name="connsiteX233" fmla="*/ 311677 w 5563679"/>
              <a:gd name="connsiteY233" fmla="*/ 841662 h 5550115"/>
              <a:gd name="connsiteX234" fmla="*/ 359747 w 5563679"/>
              <a:gd name="connsiteY234" fmla="*/ 851366 h 5550115"/>
              <a:gd name="connsiteX235" fmla="*/ 359747 w 5563679"/>
              <a:gd name="connsiteY235" fmla="*/ 852104 h 5550115"/>
              <a:gd name="connsiteX236" fmla="*/ 383227 w 5563679"/>
              <a:gd name="connsiteY236" fmla="*/ 854471 h 5550115"/>
              <a:gd name="connsiteX237" fmla="*/ 482956 w 5563679"/>
              <a:gd name="connsiteY237" fmla="*/ 940420 h 5550115"/>
              <a:gd name="connsiteX238" fmla="*/ 485160 w 5563679"/>
              <a:gd name="connsiteY238" fmla="*/ 952910 h 5550115"/>
              <a:gd name="connsiteX239" fmla="*/ 485160 w 5563679"/>
              <a:gd name="connsiteY239" fmla="*/ 1086818 h 5550115"/>
              <a:gd name="connsiteX240" fmla="*/ 614186 w 5563679"/>
              <a:gd name="connsiteY240" fmla="*/ 1215845 h 5550115"/>
              <a:gd name="connsiteX241" fmla="*/ 614185 w 5563679"/>
              <a:gd name="connsiteY241" fmla="*/ 1215844 h 5550115"/>
              <a:gd name="connsiteX242" fmla="*/ 743212 w 5563679"/>
              <a:gd name="connsiteY242" fmla="*/ 1086817 h 5550115"/>
              <a:gd name="connsiteX243" fmla="*/ 743212 w 5563679"/>
              <a:gd name="connsiteY243" fmla="*/ 721563 h 5550115"/>
              <a:gd name="connsiteX244" fmla="*/ 745416 w 5563679"/>
              <a:gd name="connsiteY244" fmla="*/ 709073 h 5550115"/>
              <a:gd name="connsiteX245" fmla="*/ 845145 w 5563679"/>
              <a:gd name="connsiteY245" fmla="*/ 623124 h 5550115"/>
              <a:gd name="connsiteX246" fmla="*/ 868625 w 5563679"/>
              <a:gd name="connsiteY246" fmla="*/ 620757 h 5550115"/>
              <a:gd name="connsiteX247" fmla="*/ 868625 w 5563679"/>
              <a:gd name="connsiteY247" fmla="*/ 620019 h 5550115"/>
              <a:gd name="connsiteX248" fmla="*/ 916695 w 5563679"/>
              <a:gd name="connsiteY248" fmla="*/ 610315 h 5550115"/>
              <a:gd name="connsiteX249" fmla="*/ 995498 w 5563679"/>
              <a:gd name="connsiteY249" fmla="*/ 491427 h 5550115"/>
              <a:gd name="connsiteX250" fmla="*/ 995498 w 5563679"/>
              <a:gd name="connsiteY250" fmla="*/ 115052 h 5550115"/>
              <a:gd name="connsiteX251" fmla="*/ 1003887 w 5563679"/>
              <a:gd name="connsiteY251" fmla="*/ 73502 h 5550115"/>
              <a:gd name="connsiteX252" fmla="*/ 1084406 w 5563679"/>
              <a:gd name="connsiteY252" fmla="*/ 499 h 5550115"/>
              <a:gd name="connsiteX253" fmla="*/ 1087705 w 5563679"/>
              <a:gd name="connsiteY253"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3 w 5563679"/>
              <a:gd name="connsiteY160" fmla="*/ 2265528 h 5550115"/>
              <a:gd name="connsiteX161" fmla="*/ 3032052 w 5563679"/>
              <a:gd name="connsiteY161" fmla="*/ 4524125 h 5550115"/>
              <a:gd name="connsiteX162" fmla="*/ 3021914 w 5563679"/>
              <a:gd name="connsiteY162" fmla="*/ 4473906 h 5550115"/>
              <a:gd name="connsiteX163" fmla="*/ 2903026 w 5563679"/>
              <a:gd name="connsiteY163" fmla="*/ 4395102 h 5550115"/>
              <a:gd name="connsiteX164" fmla="*/ 2784139 w 5563679"/>
              <a:gd name="connsiteY164" fmla="*/ 4473906 h 5550115"/>
              <a:gd name="connsiteX165" fmla="*/ 2780541 w 5563679"/>
              <a:gd name="connsiteY165" fmla="*/ 4491725 h 5550115"/>
              <a:gd name="connsiteX166" fmla="*/ 2780541 w 5563679"/>
              <a:gd name="connsiteY166" fmla="*/ 4800671 h 5550115"/>
              <a:gd name="connsiteX167" fmla="*/ 2651514 w 5563679"/>
              <a:gd name="connsiteY167" fmla="*/ 4929698 h 5550115"/>
              <a:gd name="connsiteX168" fmla="*/ 2651515 w 5563679"/>
              <a:gd name="connsiteY168" fmla="*/ 4929697 h 5550115"/>
              <a:gd name="connsiteX169" fmla="*/ 2522488 w 5563679"/>
              <a:gd name="connsiteY169" fmla="*/ 4800670 h 5550115"/>
              <a:gd name="connsiteX170" fmla="*/ 2522488 w 5563679"/>
              <a:gd name="connsiteY170" fmla="*/ 4753932 h 5550115"/>
              <a:gd name="connsiteX171" fmla="*/ 2503819 w 5563679"/>
              <a:gd name="connsiteY171" fmla="*/ 4721390 h 5550115"/>
              <a:gd name="connsiteX172" fmla="*/ 2426754 w 5563679"/>
              <a:gd name="connsiteY172" fmla="*/ 4674946 h 5550115"/>
              <a:gd name="connsiteX173" fmla="*/ 2403274 w 5563679"/>
              <a:gd name="connsiteY173" fmla="*/ 4672579 h 5550115"/>
              <a:gd name="connsiteX174" fmla="*/ 2403274 w 5563679"/>
              <a:gd name="connsiteY174" fmla="*/ 4671841 h 5550115"/>
              <a:gd name="connsiteX175" fmla="*/ 2355204 w 5563679"/>
              <a:gd name="connsiteY175" fmla="*/ 4662137 h 5550115"/>
              <a:gd name="connsiteX176" fmla="*/ 2276401 w 5563679"/>
              <a:gd name="connsiteY176" fmla="*/ 4543249 h 5550115"/>
              <a:gd name="connsiteX177" fmla="*/ 2276401 w 5563679"/>
              <a:gd name="connsiteY177" fmla="*/ 4429265 h 5550115"/>
              <a:gd name="connsiteX178" fmla="*/ 2268012 w 5563679"/>
              <a:gd name="connsiteY178" fmla="*/ 4387715 h 5550115"/>
              <a:gd name="connsiteX179" fmla="*/ 2149125 w 5563679"/>
              <a:gd name="connsiteY179" fmla="*/ 4308911 h 5550115"/>
              <a:gd name="connsiteX180" fmla="*/ 2030238 w 5563679"/>
              <a:gd name="connsiteY180" fmla="*/ 4387715 h 5550115"/>
              <a:gd name="connsiteX181" fmla="*/ 2028048 w 5563679"/>
              <a:gd name="connsiteY181" fmla="*/ 4398560 h 5550115"/>
              <a:gd name="connsiteX182" fmla="*/ 2028048 w 5563679"/>
              <a:gd name="connsiteY182" fmla="*/ 4551963 h 5550115"/>
              <a:gd name="connsiteX183" fmla="*/ 1949245 w 5563679"/>
              <a:gd name="connsiteY183" fmla="*/ 4670851 h 5550115"/>
              <a:gd name="connsiteX184" fmla="*/ 1901175 w 5563679"/>
              <a:gd name="connsiteY184" fmla="*/ 4680555 h 5550115"/>
              <a:gd name="connsiteX185" fmla="*/ 1901175 w 5563679"/>
              <a:gd name="connsiteY185" fmla="*/ 4681293 h 5550115"/>
              <a:gd name="connsiteX186" fmla="*/ 1877695 w 5563679"/>
              <a:gd name="connsiteY186" fmla="*/ 4683660 h 5550115"/>
              <a:gd name="connsiteX187" fmla="*/ 1777966 w 5563679"/>
              <a:gd name="connsiteY187" fmla="*/ 4769609 h 5550115"/>
              <a:gd name="connsiteX188" fmla="*/ 1775762 w 5563679"/>
              <a:gd name="connsiteY188" fmla="*/ 4782099 h 5550115"/>
              <a:gd name="connsiteX189" fmla="*/ 1775762 w 5563679"/>
              <a:gd name="connsiteY189" fmla="*/ 4916007 h 5550115"/>
              <a:gd name="connsiteX190" fmla="*/ 1646735 w 5563679"/>
              <a:gd name="connsiteY190" fmla="*/ 5045034 h 5550115"/>
              <a:gd name="connsiteX191" fmla="*/ 1646736 w 5563679"/>
              <a:gd name="connsiteY191" fmla="*/ 5045033 h 5550115"/>
              <a:gd name="connsiteX192" fmla="*/ 1517709 w 5563679"/>
              <a:gd name="connsiteY192" fmla="*/ 4916006 h 5550115"/>
              <a:gd name="connsiteX193" fmla="*/ 1517709 w 5563679"/>
              <a:gd name="connsiteY193" fmla="*/ 4550752 h 5550115"/>
              <a:gd name="connsiteX194" fmla="*/ 1515505 w 5563679"/>
              <a:gd name="connsiteY194" fmla="*/ 4538262 h 5550115"/>
              <a:gd name="connsiteX195" fmla="*/ 1415776 w 5563679"/>
              <a:gd name="connsiteY195" fmla="*/ 4452313 h 5550115"/>
              <a:gd name="connsiteX196" fmla="*/ 1392296 w 5563679"/>
              <a:gd name="connsiteY196" fmla="*/ 4449946 h 5550115"/>
              <a:gd name="connsiteX197" fmla="*/ 1392296 w 5563679"/>
              <a:gd name="connsiteY197" fmla="*/ 4449208 h 5550115"/>
              <a:gd name="connsiteX198" fmla="*/ 1344226 w 5563679"/>
              <a:gd name="connsiteY198" fmla="*/ 4439504 h 5550115"/>
              <a:gd name="connsiteX199" fmla="*/ 1265423 w 5563679"/>
              <a:gd name="connsiteY199" fmla="*/ 4320616 h 5550115"/>
              <a:gd name="connsiteX200" fmla="*/ 1265423 w 5563679"/>
              <a:gd name="connsiteY200" fmla="*/ 3944241 h 5550115"/>
              <a:gd name="connsiteX201" fmla="*/ 1257034 w 5563679"/>
              <a:gd name="connsiteY201" fmla="*/ 3902691 h 5550115"/>
              <a:gd name="connsiteX202" fmla="*/ 1138147 w 5563679"/>
              <a:gd name="connsiteY202" fmla="*/ 3823887 h 5550115"/>
              <a:gd name="connsiteX203" fmla="*/ 1019260 w 5563679"/>
              <a:gd name="connsiteY203" fmla="*/ 3902691 h 5550115"/>
              <a:gd name="connsiteX204" fmla="*/ 1016586 w 5563679"/>
              <a:gd name="connsiteY204" fmla="*/ 3915934 h 5550115"/>
              <a:gd name="connsiteX205" fmla="*/ 1016586 w 5563679"/>
              <a:gd name="connsiteY205" fmla="*/ 3976598 h 5550115"/>
              <a:gd name="connsiteX206" fmla="*/ 887559 w 5563679"/>
              <a:gd name="connsiteY206" fmla="*/ 4105625 h 5550115"/>
              <a:gd name="connsiteX207" fmla="*/ 887560 w 5563679"/>
              <a:gd name="connsiteY207" fmla="*/ 4105624 h 5550115"/>
              <a:gd name="connsiteX208" fmla="*/ 758533 w 5563679"/>
              <a:gd name="connsiteY208" fmla="*/ 3976597 h 5550115"/>
              <a:gd name="connsiteX209" fmla="*/ 758533 w 5563679"/>
              <a:gd name="connsiteY209" fmla="*/ 3835817 h 5550115"/>
              <a:gd name="connsiteX210" fmla="*/ 737116 w 5563679"/>
              <a:gd name="connsiteY210" fmla="*/ 3798485 h 5550115"/>
              <a:gd name="connsiteX211" fmla="*/ 660051 w 5563679"/>
              <a:gd name="connsiteY211" fmla="*/ 3752041 h 5550115"/>
              <a:gd name="connsiteX212" fmla="*/ 636571 w 5563679"/>
              <a:gd name="connsiteY212" fmla="*/ 3749674 h 5550115"/>
              <a:gd name="connsiteX213" fmla="*/ 636571 w 5563679"/>
              <a:gd name="connsiteY213" fmla="*/ 3748936 h 5550115"/>
              <a:gd name="connsiteX214" fmla="*/ 588501 w 5563679"/>
              <a:gd name="connsiteY214" fmla="*/ 3739232 h 5550115"/>
              <a:gd name="connsiteX215" fmla="*/ 509698 w 5563679"/>
              <a:gd name="connsiteY215" fmla="*/ 3620344 h 5550115"/>
              <a:gd name="connsiteX216" fmla="*/ 509698 w 5563679"/>
              <a:gd name="connsiteY216" fmla="*/ 2675086 h 5550115"/>
              <a:gd name="connsiteX217" fmla="*/ 501309 w 5563679"/>
              <a:gd name="connsiteY217" fmla="*/ 2633537 h 5550115"/>
              <a:gd name="connsiteX218" fmla="*/ 382422 w 5563679"/>
              <a:gd name="connsiteY218" fmla="*/ 2554733 h 5550115"/>
              <a:gd name="connsiteX219" fmla="*/ 263535 w 5563679"/>
              <a:gd name="connsiteY219" fmla="*/ 2633537 h 5550115"/>
              <a:gd name="connsiteX220" fmla="*/ 258053 w 5563679"/>
              <a:gd name="connsiteY220" fmla="*/ 2660688 h 5550115"/>
              <a:gd name="connsiteX221" fmla="*/ 258053 w 5563679"/>
              <a:gd name="connsiteY221" fmla="*/ 2715723 h 5550115"/>
              <a:gd name="connsiteX222" fmla="*/ 129026 w 5563679"/>
              <a:gd name="connsiteY222" fmla="*/ 2844750 h 5550115"/>
              <a:gd name="connsiteX223" fmla="*/ 129027 w 5563679"/>
              <a:gd name="connsiteY223" fmla="*/ 2844749 h 5550115"/>
              <a:gd name="connsiteX224" fmla="*/ 0 w 5563679"/>
              <a:gd name="connsiteY224" fmla="*/ 2715722 h 5550115"/>
              <a:gd name="connsiteX225" fmla="*/ 0 w 5563679"/>
              <a:gd name="connsiteY225" fmla="*/ 2265528 h 5550115"/>
              <a:gd name="connsiteX226" fmla="*/ 0 w 5563679"/>
              <a:gd name="connsiteY226" fmla="*/ 546839 h 5550115"/>
              <a:gd name="connsiteX227" fmla="*/ 12233 w 5563679"/>
              <a:gd name="connsiteY227" fmla="*/ 526676 h 5550115"/>
              <a:gd name="connsiteX228" fmla="*/ 111797 w 5563679"/>
              <a:gd name="connsiteY228" fmla="*/ 479722 h 5550115"/>
              <a:gd name="connsiteX229" fmla="*/ 230684 w 5563679"/>
              <a:gd name="connsiteY229" fmla="*/ 558526 h 5550115"/>
              <a:gd name="connsiteX230" fmla="*/ 232874 w 5563679"/>
              <a:gd name="connsiteY230" fmla="*/ 569371 h 5550115"/>
              <a:gd name="connsiteX231" fmla="*/ 232874 w 5563679"/>
              <a:gd name="connsiteY231" fmla="*/ 722774 h 5550115"/>
              <a:gd name="connsiteX232" fmla="*/ 311677 w 5563679"/>
              <a:gd name="connsiteY232" fmla="*/ 841662 h 5550115"/>
              <a:gd name="connsiteX233" fmla="*/ 359747 w 5563679"/>
              <a:gd name="connsiteY233" fmla="*/ 851366 h 5550115"/>
              <a:gd name="connsiteX234" fmla="*/ 359747 w 5563679"/>
              <a:gd name="connsiteY234" fmla="*/ 852104 h 5550115"/>
              <a:gd name="connsiteX235" fmla="*/ 383227 w 5563679"/>
              <a:gd name="connsiteY235" fmla="*/ 854471 h 5550115"/>
              <a:gd name="connsiteX236" fmla="*/ 482956 w 5563679"/>
              <a:gd name="connsiteY236" fmla="*/ 940420 h 5550115"/>
              <a:gd name="connsiteX237" fmla="*/ 485160 w 5563679"/>
              <a:gd name="connsiteY237" fmla="*/ 952910 h 5550115"/>
              <a:gd name="connsiteX238" fmla="*/ 485160 w 5563679"/>
              <a:gd name="connsiteY238" fmla="*/ 1086818 h 5550115"/>
              <a:gd name="connsiteX239" fmla="*/ 614186 w 5563679"/>
              <a:gd name="connsiteY239" fmla="*/ 1215845 h 5550115"/>
              <a:gd name="connsiteX240" fmla="*/ 614185 w 5563679"/>
              <a:gd name="connsiteY240" fmla="*/ 1215844 h 5550115"/>
              <a:gd name="connsiteX241" fmla="*/ 743212 w 5563679"/>
              <a:gd name="connsiteY241" fmla="*/ 1086817 h 5550115"/>
              <a:gd name="connsiteX242" fmla="*/ 743212 w 5563679"/>
              <a:gd name="connsiteY242" fmla="*/ 721563 h 5550115"/>
              <a:gd name="connsiteX243" fmla="*/ 745416 w 5563679"/>
              <a:gd name="connsiteY243" fmla="*/ 709073 h 5550115"/>
              <a:gd name="connsiteX244" fmla="*/ 845145 w 5563679"/>
              <a:gd name="connsiteY244" fmla="*/ 623124 h 5550115"/>
              <a:gd name="connsiteX245" fmla="*/ 868625 w 5563679"/>
              <a:gd name="connsiteY245" fmla="*/ 620757 h 5550115"/>
              <a:gd name="connsiteX246" fmla="*/ 868625 w 5563679"/>
              <a:gd name="connsiteY246" fmla="*/ 620019 h 5550115"/>
              <a:gd name="connsiteX247" fmla="*/ 916695 w 5563679"/>
              <a:gd name="connsiteY247" fmla="*/ 610315 h 5550115"/>
              <a:gd name="connsiteX248" fmla="*/ 995498 w 5563679"/>
              <a:gd name="connsiteY248" fmla="*/ 491427 h 5550115"/>
              <a:gd name="connsiteX249" fmla="*/ 995498 w 5563679"/>
              <a:gd name="connsiteY249" fmla="*/ 115052 h 5550115"/>
              <a:gd name="connsiteX250" fmla="*/ 1003887 w 5563679"/>
              <a:gd name="connsiteY250" fmla="*/ 73502 h 5550115"/>
              <a:gd name="connsiteX251" fmla="*/ 1084406 w 5563679"/>
              <a:gd name="connsiteY251" fmla="*/ 499 h 5550115"/>
              <a:gd name="connsiteX252" fmla="*/ 1087705 w 5563679"/>
              <a:gd name="connsiteY252"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2 w 5563679"/>
              <a:gd name="connsiteY160" fmla="*/ 4524125 h 5550115"/>
              <a:gd name="connsiteX161" fmla="*/ 3021914 w 5563679"/>
              <a:gd name="connsiteY161" fmla="*/ 4473906 h 5550115"/>
              <a:gd name="connsiteX162" fmla="*/ 2903026 w 5563679"/>
              <a:gd name="connsiteY162" fmla="*/ 4395102 h 5550115"/>
              <a:gd name="connsiteX163" fmla="*/ 2784139 w 5563679"/>
              <a:gd name="connsiteY163" fmla="*/ 4473906 h 5550115"/>
              <a:gd name="connsiteX164" fmla="*/ 2780541 w 5563679"/>
              <a:gd name="connsiteY164" fmla="*/ 4491725 h 5550115"/>
              <a:gd name="connsiteX165" fmla="*/ 2780541 w 5563679"/>
              <a:gd name="connsiteY165" fmla="*/ 4800671 h 5550115"/>
              <a:gd name="connsiteX166" fmla="*/ 2651514 w 5563679"/>
              <a:gd name="connsiteY166" fmla="*/ 4929698 h 5550115"/>
              <a:gd name="connsiteX167" fmla="*/ 2651515 w 5563679"/>
              <a:gd name="connsiteY167" fmla="*/ 4929697 h 5550115"/>
              <a:gd name="connsiteX168" fmla="*/ 2522488 w 5563679"/>
              <a:gd name="connsiteY168" fmla="*/ 4800670 h 5550115"/>
              <a:gd name="connsiteX169" fmla="*/ 2522488 w 5563679"/>
              <a:gd name="connsiteY169" fmla="*/ 4753932 h 5550115"/>
              <a:gd name="connsiteX170" fmla="*/ 2503819 w 5563679"/>
              <a:gd name="connsiteY170" fmla="*/ 4721390 h 5550115"/>
              <a:gd name="connsiteX171" fmla="*/ 2426754 w 5563679"/>
              <a:gd name="connsiteY171" fmla="*/ 4674946 h 5550115"/>
              <a:gd name="connsiteX172" fmla="*/ 2403274 w 5563679"/>
              <a:gd name="connsiteY172" fmla="*/ 4672579 h 5550115"/>
              <a:gd name="connsiteX173" fmla="*/ 2403274 w 5563679"/>
              <a:gd name="connsiteY173" fmla="*/ 4671841 h 5550115"/>
              <a:gd name="connsiteX174" fmla="*/ 2355204 w 5563679"/>
              <a:gd name="connsiteY174" fmla="*/ 4662137 h 5550115"/>
              <a:gd name="connsiteX175" fmla="*/ 2276401 w 5563679"/>
              <a:gd name="connsiteY175" fmla="*/ 4543249 h 5550115"/>
              <a:gd name="connsiteX176" fmla="*/ 2276401 w 5563679"/>
              <a:gd name="connsiteY176" fmla="*/ 4429265 h 5550115"/>
              <a:gd name="connsiteX177" fmla="*/ 2268012 w 5563679"/>
              <a:gd name="connsiteY177" fmla="*/ 4387715 h 5550115"/>
              <a:gd name="connsiteX178" fmla="*/ 2149125 w 5563679"/>
              <a:gd name="connsiteY178" fmla="*/ 4308911 h 5550115"/>
              <a:gd name="connsiteX179" fmla="*/ 2030238 w 5563679"/>
              <a:gd name="connsiteY179" fmla="*/ 4387715 h 5550115"/>
              <a:gd name="connsiteX180" fmla="*/ 2028048 w 5563679"/>
              <a:gd name="connsiteY180" fmla="*/ 4398560 h 5550115"/>
              <a:gd name="connsiteX181" fmla="*/ 2028048 w 5563679"/>
              <a:gd name="connsiteY181" fmla="*/ 4551963 h 5550115"/>
              <a:gd name="connsiteX182" fmla="*/ 1949245 w 5563679"/>
              <a:gd name="connsiteY182" fmla="*/ 4670851 h 5550115"/>
              <a:gd name="connsiteX183" fmla="*/ 1901175 w 5563679"/>
              <a:gd name="connsiteY183" fmla="*/ 4680555 h 5550115"/>
              <a:gd name="connsiteX184" fmla="*/ 1901175 w 5563679"/>
              <a:gd name="connsiteY184" fmla="*/ 4681293 h 5550115"/>
              <a:gd name="connsiteX185" fmla="*/ 1877695 w 5563679"/>
              <a:gd name="connsiteY185" fmla="*/ 4683660 h 5550115"/>
              <a:gd name="connsiteX186" fmla="*/ 1777966 w 5563679"/>
              <a:gd name="connsiteY186" fmla="*/ 4769609 h 5550115"/>
              <a:gd name="connsiteX187" fmla="*/ 1775762 w 5563679"/>
              <a:gd name="connsiteY187" fmla="*/ 4782099 h 5550115"/>
              <a:gd name="connsiteX188" fmla="*/ 1775762 w 5563679"/>
              <a:gd name="connsiteY188" fmla="*/ 4916007 h 5550115"/>
              <a:gd name="connsiteX189" fmla="*/ 1646735 w 5563679"/>
              <a:gd name="connsiteY189" fmla="*/ 5045034 h 5550115"/>
              <a:gd name="connsiteX190" fmla="*/ 1646736 w 5563679"/>
              <a:gd name="connsiteY190" fmla="*/ 5045033 h 5550115"/>
              <a:gd name="connsiteX191" fmla="*/ 1517709 w 5563679"/>
              <a:gd name="connsiteY191" fmla="*/ 4916006 h 5550115"/>
              <a:gd name="connsiteX192" fmla="*/ 1517709 w 5563679"/>
              <a:gd name="connsiteY192" fmla="*/ 4550752 h 5550115"/>
              <a:gd name="connsiteX193" fmla="*/ 1515505 w 5563679"/>
              <a:gd name="connsiteY193" fmla="*/ 4538262 h 5550115"/>
              <a:gd name="connsiteX194" fmla="*/ 1415776 w 5563679"/>
              <a:gd name="connsiteY194" fmla="*/ 4452313 h 5550115"/>
              <a:gd name="connsiteX195" fmla="*/ 1392296 w 5563679"/>
              <a:gd name="connsiteY195" fmla="*/ 4449946 h 5550115"/>
              <a:gd name="connsiteX196" fmla="*/ 1392296 w 5563679"/>
              <a:gd name="connsiteY196" fmla="*/ 4449208 h 5550115"/>
              <a:gd name="connsiteX197" fmla="*/ 1344226 w 5563679"/>
              <a:gd name="connsiteY197" fmla="*/ 4439504 h 5550115"/>
              <a:gd name="connsiteX198" fmla="*/ 1265423 w 5563679"/>
              <a:gd name="connsiteY198" fmla="*/ 4320616 h 5550115"/>
              <a:gd name="connsiteX199" fmla="*/ 1265423 w 5563679"/>
              <a:gd name="connsiteY199" fmla="*/ 3944241 h 5550115"/>
              <a:gd name="connsiteX200" fmla="*/ 1257034 w 5563679"/>
              <a:gd name="connsiteY200" fmla="*/ 3902691 h 5550115"/>
              <a:gd name="connsiteX201" fmla="*/ 1138147 w 5563679"/>
              <a:gd name="connsiteY201" fmla="*/ 3823887 h 5550115"/>
              <a:gd name="connsiteX202" fmla="*/ 1019260 w 5563679"/>
              <a:gd name="connsiteY202" fmla="*/ 3902691 h 5550115"/>
              <a:gd name="connsiteX203" fmla="*/ 1016586 w 5563679"/>
              <a:gd name="connsiteY203" fmla="*/ 3915934 h 5550115"/>
              <a:gd name="connsiteX204" fmla="*/ 1016586 w 5563679"/>
              <a:gd name="connsiteY204" fmla="*/ 3976598 h 5550115"/>
              <a:gd name="connsiteX205" fmla="*/ 887559 w 5563679"/>
              <a:gd name="connsiteY205" fmla="*/ 4105625 h 5550115"/>
              <a:gd name="connsiteX206" fmla="*/ 887560 w 5563679"/>
              <a:gd name="connsiteY206" fmla="*/ 4105624 h 5550115"/>
              <a:gd name="connsiteX207" fmla="*/ 758533 w 5563679"/>
              <a:gd name="connsiteY207" fmla="*/ 3976597 h 5550115"/>
              <a:gd name="connsiteX208" fmla="*/ 758533 w 5563679"/>
              <a:gd name="connsiteY208" fmla="*/ 3835817 h 5550115"/>
              <a:gd name="connsiteX209" fmla="*/ 737116 w 5563679"/>
              <a:gd name="connsiteY209" fmla="*/ 3798485 h 5550115"/>
              <a:gd name="connsiteX210" fmla="*/ 660051 w 5563679"/>
              <a:gd name="connsiteY210" fmla="*/ 3752041 h 5550115"/>
              <a:gd name="connsiteX211" fmla="*/ 636571 w 5563679"/>
              <a:gd name="connsiteY211" fmla="*/ 3749674 h 5550115"/>
              <a:gd name="connsiteX212" fmla="*/ 636571 w 5563679"/>
              <a:gd name="connsiteY212" fmla="*/ 3748936 h 5550115"/>
              <a:gd name="connsiteX213" fmla="*/ 588501 w 5563679"/>
              <a:gd name="connsiteY213" fmla="*/ 3739232 h 5550115"/>
              <a:gd name="connsiteX214" fmla="*/ 509698 w 5563679"/>
              <a:gd name="connsiteY214" fmla="*/ 3620344 h 5550115"/>
              <a:gd name="connsiteX215" fmla="*/ 509698 w 5563679"/>
              <a:gd name="connsiteY215" fmla="*/ 2675086 h 5550115"/>
              <a:gd name="connsiteX216" fmla="*/ 501309 w 5563679"/>
              <a:gd name="connsiteY216" fmla="*/ 2633537 h 5550115"/>
              <a:gd name="connsiteX217" fmla="*/ 382422 w 5563679"/>
              <a:gd name="connsiteY217" fmla="*/ 2554733 h 5550115"/>
              <a:gd name="connsiteX218" fmla="*/ 263535 w 5563679"/>
              <a:gd name="connsiteY218" fmla="*/ 2633537 h 5550115"/>
              <a:gd name="connsiteX219" fmla="*/ 258053 w 5563679"/>
              <a:gd name="connsiteY219" fmla="*/ 2660688 h 5550115"/>
              <a:gd name="connsiteX220" fmla="*/ 258053 w 5563679"/>
              <a:gd name="connsiteY220" fmla="*/ 2715723 h 5550115"/>
              <a:gd name="connsiteX221" fmla="*/ 129026 w 5563679"/>
              <a:gd name="connsiteY221" fmla="*/ 2844750 h 5550115"/>
              <a:gd name="connsiteX222" fmla="*/ 129027 w 5563679"/>
              <a:gd name="connsiteY222" fmla="*/ 2844749 h 5550115"/>
              <a:gd name="connsiteX223" fmla="*/ 0 w 5563679"/>
              <a:gd name="connsiteY223" fmla="*/ 2715722 h 5550115"/>
              <a:gd name="connsiteX224" fmla="*/ 0 w 5563679"/>
              <a:gd name="connsiteY224" fmla="*/ 2265528 h 5550115"/>
              <a:gd name="connsiteX225" fmla="*/ 0 w 5563679"/>
              <a:gd name="connsiteY225" fmla="*/ 546839 h 5550115"/>
              <a:gd name="connsiteX226" fmla="*/ 12233 w 5563679"/>
              <a:gd name="connsiteY226" fmla="*/ 526676 h 5550115"/>
              <a:gd name="connsiteX227" fmla="*/ 111797 w 5563679"/>
              <a:gd name="connsiteY227" fmla="*/ 479722 h 5550115"/>
              <a:gd name="connsiteX228" fmla="*/ 230684 w 5563679"/>
              <a:gd name="connsiteY228" fmla="*/ 558526 h 5550115"/>
              <a:gd name="connsiteX229" fmla="*/ 232874 w 5563679"/>
              <a:gd name="connsiteY229" fmla="*/ 569371 h 5550115"/>
              <a:gd name="connsiteX230" fmla="*/ 232874 w 5563679"/>
              <a:gd name="connsiteY230" fmla="*/ 722774 h 5550115"/>
              <a:gd name="connsiteX231" fmla="*/ 311677 w 5563679"/>
              <a:gd name="connsiteY231" fmla="*/ 841662 h 5550115"/>
              <a:gd name="connsiteX232" fmla="*/ 359747 w 5563679"/>
              <a:gd name="connsiteY232" fmla="*/ 851366 h 5550115"/>
              <a:gd name="connsiteX233" fmla="*/ 359747 w 5563679"/>
              <a:gd name="connsiteY233" fmla="*/ 852104 h 5550115"/>
              <a:gd name="connsiteX234" fmla="*/ 383227 w 5563679"/>
              <a:gd name="connsiteY234" fmla="*/ 854471 h 5550115"/>
              <a:gd name="connsiteX235" fmla="*/ 482956 w 5563679"/>
              <a:gd name="connsiteY235" fmla="*/ 940420 h 5550115"/>
              <a:gd name="connsiteX236" fmla="*/ 485160 w 5563679"/>
              <a:gd name="connsiteY236" fmla="*/ 952910 h 5550115"/>
              <a:gd name="connsiteX237" fmla="*/ 485160 w 5563679"/>
              <a:gd name="connsiteY237" fmla="*/ 1086818 h 5550115"/>
              <a:gd name="connsiteX238" fmla="*/ 614186 w 5563679"/>
              <a:gd name="connsiteY238" fmla="*/ 1215845 h 5550115"/>
              <a:gd name="connsiteX239" fmla="*/ 614185 w 5563679"/>
              <a:gd name="connsiteY239" fmla="*/ 1215844 h 5550115"/>
              <a:gd name="connsiteX240" fmla="*/ 743212 w 5563679"/>
              <a:gd name="connsiteY240" fmla="*/ 1086817 h 5550115"/>
              <a:gd name="connsiteX241" fmla="*/ 743212 w 5563679"/>
              <a:gd name="connsiteY241" fmla="*/ 721563 h 5550115"/>
              <a:gd name="connsiteX242" fmla="*/ 745416 w 5563679"/>
              <a:gd name="connsiteY242" fmla="*/ 709073 h 5550115"/>
              <a:gd name="connsiteX243" fmla="*/ 845145 w 5563679"/>
              <a:gd name="connsiteY243" fmla="*/ 623124 h 5550115"/>
              <a:gd name="connsiteX244" fmla="*/ 868625 w 5563679"/>
              <a:gd name="connsiteY244" fmla="*/ 620757 h 5550115"/>
              <a:gd name="connsiteX245" fmla="*/ 868625 w 5563679"/>
              <a:gd name="connsiteY245" fmla="*/ 620019 h 5550115"/>
              <a:gd name="connsiteX246" fmla="*/ 916695 w 5563679"/>
              <a:gd name="connsiteY246" fmla="*/ 610315 h 5550115"/>
              <a:gd name="connsiteX247" fmla="*/ 995498 w 5563679"/>
              <a:gd name="connsiteY247" fmla="*/ 491427 h 5550115"/>
              <a:gd name="connsiteX248" fmla="*/ 995498 w 5563679"/>
              <a:gd name="connsiteY248" fmla="*/ 115052 h 5550115"/>
              <a:gd name="connsiteX249" fmla="*/ 1003887 w 5563679"/>
              <a:gd name="connsiteY249" fmla="*/ 73502 h 5550115"/>
              <a:gd name="connsiteX250" fmla="*/ 1084406 w 5563679"/>
              <a:gd name="connsiteY250" fmla="*/ 499 h 5550115"/>
              <a:gd name="connsiteX251" fmla="*/ 1087705 w 5563679"/>
              <a:gd name="connsiteY251" fmla="*/ 0 h 5550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5563679" h="5550115">
                <a:moveTo>
                  <a:pt x="1087705" y="0"/>
                </a:moveTo>
                <a:lnTo>
                  <a:pt x="1157844" y="0"/>
                </a:lnTo>
                <a:lnTo>
                  <a:pt x="1161143" y="499"/>
                </a:lnTo>
                <a:cubicBezTo>
                  <a:pt x="1197505" y="11809"/>
                  <a:pt x="1226971" y="38770"/>
                  <a:pt x="1241661" y="73502"/>
                </a:cubicBezTo>
                <a:lnTo>
                  <a:pt x="1244335" y="86745"/>
                </a:lnTo>
                <a:lnTo>
                  <a:pt x="1244335" y="147409"/>
                </a:lnTo>
                <a:cubicBezTo>
                  <a:pt x="1244335" y="218669"/>
                  <a:pt x="1302102" y="276436"/>
                  <a:pt x="1373362" y="276436"/>
                </a:cubicBezTo>
                <a:lnTo>
                  <a:pt x="1373361" y="276435"/>
                </a:lnTo>
                <a:lnTo>
                  <a:pt x="1390772" y="272920"/>
                </a:lnTo>
                <a:lnTo>
                  <a:pt x="1399039" y="274589"/>
                </a:lnTo>
                <a:lnTo>
                  <a:pt x="1399039" y="275327"/>
                </a:lnTo>
                <a:lnTo>
                  <a:pt x="1422519" y="277694"/>
                </a:lnTo>
                <a:cubicBezTo>
                  <a:pt x="1468717" y="287147"/>
                  <a:pt x="1506329" y="320167"/>
                  <a:pt x="1522248" y="363643"/>
                </a:cubicBezTo>
                <a:cubicBezTo>
                  <a:pt x="1522255" y="363681"/>
                  <a:pt x="1522261" y="363718"/>
                  <a:pt x="1522268" y="363756"/>
                </a:cubicBezTo>
                <a:lnTo>
                  <a:pt x="1522268" y="923549"/>
                </a:lnTo>
                <a:cubicBezTo>
                  <a:pt x="1522268" y="976994"/>
                  <a:pt x="1554762" y="1022849"/>
                  <a:pt x="1601071" y="1042437"/>
                </a:cubicBezTo>
                <a:lnTo>
                  <a:pt x="1649141" y="1052141"/>
                </a:lnTo>
                <a:lnTo>
                  <a:pt x="1649141" y="1052879"/>
                </a:lnTo>
                <a:lnTo>
                  <a:pt x="1672621" y="1055246"/>
                </a:lnTo>
                <a:cubicBezTo>
                  <a:pt x="1718819" y="1064699"/>
                  <a:pt x="1756431" y="1097719"/>
                  <a:pt x="1772350" y="1141195"/>
                </a:cubicBezTo>
                <a:cubicBezTo>
                  <a:pt x="1772434" y="1141669"/>
                  <a:pt x="1772517" y="1142144"/>
                  <a:pt x="1772601" y="1142618"/>
                </a:cubicBezTo>
                <a:lnTo>
                  <a:pt x="1772601" y="1410943"/>
                </a:lnTo>
                <a:cubicBezTo>
                  <a:pt x="1772601" y="1482203"/>
                  <a:pt x="1830368" y="1539970"/>
                  <a:pt x="1901628" y="1539970"/>
                </a:cubicBezTo>
                <a:lnTo>
                  <a:pt x="1901627" y="1539969"/>
                </a:lnTo>
                <a:cubicBezTo>
                  <a:pt x="1972887" y="1539969"/>
                  <a:pt x="2030654" y="1482202"/>
                  <a:pt x="2030654" y="1410942"/>
                </a:cubicBezTo>
                <a:lnTo>
                  <a:pt x="2030654" y="1130923"/>
                </a:lnTo>
                <a:lnTo>
                  <a:pt x="2032657" y="1119572"/>
                </a:lnTo>
                <a:cubicBezTo>
                  <a:pt x="2048576" y="1076096"/>
                  <a:pt x="2086188" y="1043076"/>
                  <a:pt x="2132386" y="1033623"/>
                </a:cubicBezTo>
                <a:lnTo>
                  <a:pt x="2155866" y="1031256"/>
                </a:lnTo>
                <a:lnTo>
                  <a:pt x="2155866" y="1030518"/>
                </a:lnTo>
                <a:lnTo>
                  <a:pt x="2203936" y="1020814"/>
                </a:lnTo>
                <a:cubicBezTo>
                  <a:pt x="2250245" y="1001226"/>
                  <a:pt x="2282739" y="955371"/>
                  <a:pt x="2282739" y="901926"/>
                </a:cubicBezTo>
                <a:lnTo>
                  <a:pt x="2282739" y="811796"/>
                </a:lnTo>
                <a:lnTo>
                  <a:pt x="2291128" y="770246"/>
                </a:lnTo>
                <a:cubicBezTo>
                  <a:pt x="2310715" y="723936"/>
                  <a:pt x="2356570" y="691442"/>
                  <a:pt x="2410015" y="691442"/>
                </a:cubicBezTo>
                <a:cubicBezTo>
                  <a:pt x="2463460" y="691442"/>
                  <a:pt x="2509315" y="723936"/>
                  <a:pt x="2528902" y="770246"/>
                </a:cubicBezTo>
                <a:lnTo>
                  <a:pt x="2531092" y="781090"/>
                </a:lnTo>
                <a:lnTo>
                  <a:pt x="2531092" y="1021960"/>
                </a:lnTo>
                <a:cubicBezTo>
                  <a:pt x="2531092" y="1075405"/>
                  <a:pt x="2563586" y="1121260"/>
                  <a:pt x="2609895" y="1140848"/>
                </a:cubicBezTo>
                <a:lnTo>
                  <a:pt x="2657965" y="1150552"/>
                </a:lnTo>
                <a:lnTo>
                  <a:pt x="2657965" y="1151290"/>
                </a:lnTo>
                <a:lnTo>
                  <a:pt x="2681445" y="1153657"/>
                </a:lnTo>
                <a:cubicBezTo>
                  <a:pt x="2727642" y="1163110"/>
                  <a:pt x="2765255" y="1196130"/>
                  <a:pt x="2781174" y="1239606"/>
                </a:cubicBezTo>
                <a:lnTo>
                  <a:pt x="2781426" y="1241035"/>
                </a:lnTo>
                <a:lnTo>
                  <a:pt x="2781426" y="1345676"/>
                </a:lnTo>
                <a:cubicBezTo>
                  <a:pt x="2781426" y="1416936"/>
                  <a:pt x="2839193" y="1474703"/>
                  <a:pt x="2910453" y="1474703"/>
                </a:cubicBezTo>
                <a:lnTo>
                  <a:pt x="2910452" y="1474702"/>
                </a:lnTo>
                <a:cubicBezTo>
                  <a:pt x="2981712" y="1474702"/>
                  <a:pt x="3039479" y="1416935"/>
                  <a:pt x="3039479" y="1345675"/>
                </a:cubicBezTo>
                <a:cubicBezTo>
                  <a:pt x="3039479" y="1351183"/>
                  <a:pt x="3039480" y="1356690"/>
                  <a:pt x="3039480" y="1362198"/>
                </a:cubicBezTo>
                <a:lnTo>
                  <a:pt x="3049618" y="1311979"/>
                </a:lnTo>
                <a:cubicBezTo>
                  <a:pt x="3069206" y="1265669"/>
                  <a:pt x="3115061" y="1233175"/>
                  <a:pt x="3168506" y="1233175"/>
                </a:cubicBezTo>
                <a:cubicBezTo>
                  <a:pt x="3221951" y="1233175"/>
                  <a:pt x="3267806" y="1265669"/>
                  <a:pt x="3287393" y="1311979"/>
                </a:cubicBezTo>
                <a:lnTo>
                  <a:pt x="3297157" y="1360339"/>
                </a:lnTo>
                <a:lnTo>
                  <a:pt x="3297157" y="1946741"/>
                </a:lnTo>
                <a:cubicBezTo>
                  <a:pt x="3297157" y="2018001"/>
                  <a:pt x="3354924" y="2075768"/>
                  <a:pt x="3426184" y="2075768"/>
                </a:cubicBezTo>
                <a:lnTo>
                  <a:pt x="3426183" y="2075767"/>
                </a:lnTo>
                <a:cubicBezTo>
                  <a:pt x="3497443" y="2075767"/>
                  <a:pt x="3555210" y="2018000"/>
                  <a:pt x="3555210" y="1946740"/>
                </a:cubicBezTo>
                <a:cubicBezTo>
                  <a:pt x="3555210" y="1647753"/>
                  <a:pt x="3555211" y="1348765"/>
                  <a:pt x="3555211" y="1049778"/>
                </a:cubicBezTo>
                <a:lnTo>
                  <a:pt x="3565349" y="999559"/>
                </a:lnTo>
                <a:cubicBezTo>
                  <a:pt x="3584937" y="953249"/>
                  <a:pt x="3630792" y="920755"/>
                  <a:pt x="3684237" y="920755"/>
                </a:cubicBezTo>
                <a:cubicBezTo>
                  <a:pt x="3737682" y="920755"/>
                  <a:pt x="3783537" y="953249"/>
                  <a:pt x="3803124" y="999559"/>
                </a:cubicBezTo>
                <a:lnTo>
                  <a:pt x="3806722" y="1017378"/>
                </a:lnTo>
                <a:lnTo>
                  <a:pt x="3806722" y="1326324"/>
                </a:lnTo>
                <a:cubicBezTo>
                  <a:pt x="3806722" y="1397584"/>
                  <a:pt x="3864489" y="1455351"/>
                  <a:pt x="3935749" y="1455351"/>
                </a:cubicBezTo>
                <a:lnTo>
                  <a:pt x="3935748" y="1455350"/>
                </a:lnTo>
                <a:cubicBezTo>
                  <a:pt x="4007008" y="1455350"/>
                  <a:pt x="4064775" y="1397583"/>
                  <a:pt x="4064775" y="1326323"/>
                </a:cubicBezTo>
                <a:lnTo>
                  <a:pt x="4064775" y="1279585"/>
                </a:lnTo>
                <a:lnTo>
                  <a:pt x="4083444" y="1247043"/>
                </a:lnTo>
                <a:cubicBezTo>
                  <a:pt x="4102728" y="1223677"/>
                  <a:pt x="4129710" y="1206901"/>
                  <a:pt x="4160509" y="1200599"/>
                </a:cubicBezTo>
                <a:lnTo>
                  <a:pt x="4183989" y="1198232"/>
                </a:lnTo>
                <a:lnTo>
                  <a:pt x="4183989" y="1197494"/>
                </a:lnTo>
                <a:lnTo>
                  <a:pt x="4232059" y="1187790"/>
                </a:lnTo>
                <a:cubicBezTo>
                  <a:pt x="4278368" y="1168202"/>
                  <a:pt x="4310862" y="1122347"/>
                  <a:pt x="4310862" y="1068902"/>
                </a:cubicBezTo>
                <a:lnTo>
                  <a:pt x="4310862" y="954918"/>
                </a:lnTo>
                <a:lnTo>
                  <a:pt x="4319251" y="913368"/>
                </a:lnTo>
                <a:cubicBezTo>
                  <a:pt x="4338838" y="867058"/>
                  <a:pt x="4384693" y="834564"/>
                  <a:pt x="4438138" y="834564"/>
                </a:cubicBezTo>
                <a:cubicBezTo>
                  <a:pt x="4491583" y="834564"/>
                  <a:pt x="4537438" y="867058"/>
                  <a:pt x="4557025" y="913368"/>
                </a:cubicBezTo>
                <a:lnTo>
                  <a:pt x="4559215" y="924213"/>
                </a:lnTo>
                <a:lnTo>
                  <a:pt x="4559215" y="1077616"/>
                </a:lnTo>
                <a:cubicBezTo>
                  <a:pt x="4559215" y="1131061"/>
                  <a:pt x="4591709" y="1176916"/>
                  <a:pt x="4638018" y="1196504"/>
                </a:cubicBezTo>
                <a:lnTo>
                  <a:pt x="4686088" y="1206208"/>
                </a:lnTo>
                <a:lnTo>
                  <a:pt x="4686088" y="1206946"/>
                </a:lnTo>
                <a:lnTo>
                  <a:pt x="4709568" y="1209313"/>
                </a:lnTo>
                <a:cubicBezTo>
                  <a:pt x="4755766" y="1218766"/>
                  <a:pt x="4793378" y="1251786"/>
                  <a:pt x="4809296" y="1295262"/>
                </a:cubicBezTo>
                <a:lnTo>
                  <a:pt x="4811500" y="1307752"/>
                </a:lnTo>
                <a:lnTo>
                  <a:pt x="4811500" y="1441660"/>
                </a:lnTo>
                <a:cubicBezTo>
                  <a:pt x="4811500" y="1512920"/>
                  <a:pt x="4869267" y="1570687"/>
                  <a:pt x="4940527" y="1570687"/>
                </a:cubicBezTo>
                <a:lnTo>
                  <a:pt x="4940526" y="1570686"/>
                </a:lnTo>
                <a:cubicBezTo>
                  <a:pt x="5011786" y="1570686"/>
                  <a:pt x="5069553" y="1512919"/>
                  <a:pt x="5069553" y="1441659"/>
                </a:cubicBezTo>
                <a:lnTo>
                  <a:pt x="5069553" y="1076405"/>
                </a:lnTo>
                <a:lnTo>
                  <a:pt x="5071757" y="1063915"/>
                </a:lnTo>
                <a:cubicBezTo>
                  <a:pt x="5087676" y="1020439"/>
                  <a:pt x="5125288" y="987419"/>
                  <a:pt x="5171486" y="977966"/>
                </a:cubicBezTo>
                <a:lnTo>
                  <a:pt x="5194966" y="975599"/>
                </a:lnTo>
                <a:lnTo>
                  <a:pt x="5194966" y="974861"/>
                </a:lnTo>
                <a:lnTo>
                  <a:pt x="5243036" y="965157"/>
                </a:lnTo>
                <a:cubicBezTo>
                  <a:pt x="5289345" y="945569"/>
                  <a:pt x="5321839" y="899714"/>
                  <a:pt x="5321839" y="846269"/>
                </a:cubicBezTo>
                <a:lnTo>
                  <a:pt x="5321839" y="469894"/>
                </a:lnTo>
                <a:lnTo>
                  <a:pt x="5330228" y="428344"/>
                </a:lnTo>
                <a:cubicBezTo>
                  <a:pt x="5349815" y="382034"/>
                  <a:pt x="5395670" y="349540"/>
                  <a:pt x="5449115" y="349540"/>
                </a:cubicBezTo>
                <a:cubicBezTo>
                  <a:pt x="5489199" y="349540"/>
                  <a:pt x="5525013" y="367818"/>
                  <a:pt x="5548678" y="396494"/>
                </a:cubicBezTo>
                <a:lnTo>
                  <a:pt x="5562692" y="419592"/>
                </a:lnTo>
                <a:lnTo>
                  <a:pt x="5562692" y="2265528"/>
                </a:lnTo>
                <a:lnTo>
                  <a:pt x="5563679" y="2265528"/>
                </a:lnTo>
                <a:lnTo>
                  <a:pt x="5563679" y="3341998"/>
                </a:lnTo>
                <a:cubicBezTo>
                  <a:pt x="5563679" y="3395443"/>
                  <a:pt x="5531185" y="3441298"/>
                  <a:pt x="5484876" y="3460886"/>
                </a:cubicBezTo>
                <a:lnTo>
                  <a:pt x="5436806" y="3470590"/>
                </a:lnTo>
                <a:lnTo>
                  <a:pt x="5436806" y="3471328"/>
                </a:lnTo>
                <a:lnTo>
                  <a:pt x="5413326" y="3473695"/>
                </a:lnTo>
                <a:cubicBezTo>
                  <a:pt x="5382527" y="3479997"/>
                  <a:pt x="5355545" y="3496773"/>
                  <a:pt x="5336262" y="3520139"/>
                </a:cubicBezTo>
                <a:lnTo>
                  <a:pt x="5315097" y="3557030"/>
                </a:lnTo>
                <a:lnTo>
                  <a:pt x="5315097" y="3620344"/>
                </a:lnTo>
                <a:cubicBezTo>
                  <a:pt x="5315097" y="3673789"/>
                  <a:pt x="5282603" y="3719644"/>
                  <a:pt x="5236294" y="3739232"/>
                </a:cubicBezTo>
                <a:lnTo>
                  <a:pt x="5188224" y="3748936"/>
                </a:lnTo>
                <a:lnTo>
                  <a:pt x="5188224" y="3749674"/>
                </a:lnTo>
                <a:lnTo>
                  <a:pt x="5164744" y="3752041"/>
                </a:lnTo>
                <a:cubicBezTo>
                  <a:pt x="5118546" y="3761494"/>
                  <a:pt x="5080934" y="3794514"/>
                  <a:pt x="5065015" y="3837990"/>
                </a:cubicBezTo>
                <a:cubicBezTo>
                  <a:pt x="5065008" y="3838028"/>
                  <a:pt x="5065002" y="3838065"/>
                  <a:pt x="5064995" y="3838103"/>
                </a:cubicBezTo>
                <a:lnTo>
                  <a:pt x="5064995" y="4397896"/>
                </a:lnTo>
                <a:cubicBezTo>
                  <a:pt x="5064995" y="4451341"/>
                  <a:pt x="5032501" y="4497196"/>
                  <a:pt x="4986192" y="4516784"/>
                </a:cubicBezTo>
                <a:lnTo>
                  <a:pt x="4938122" y="4526488"/>
                </a:lnTo>
                <a:lnTo>
                  <a:pt x="4938122" y="4527226"/>
                </a:lnTo>
                <a:lnTo>
                  <a:pt x="4914642" y="4529593"/>
                </a:lnTo>
                <a:cubicBezTo>
                  <a:pt x="4868444" y="4539046"/>
                  <a:pt x="4830832" y="4572066"/>
                  <a:pt x="4814913" y="4615542"/>
                </a:cubicBezTo>
                <a:cubicBezTo>
                  <a:pt x="4814829" y="4616016"/>
                  <a:pt x="4814746" y="4616491"/>
                  <a:pt x="4814662" y="4616965"/>
                </a:cubicBezTo>
                <a:lnTo>
                  <a:pt x="4814662" y="4885290"/>
                </a:lnTo>
                <a:cubicBezTo>
                  <a:pt x="4814662" y="4956550"/>
                  <a:pt x="4756895" y="5014317"/>
                  <a:pt x="4685635" y="5014317"/>
                </a:cubicBezTo>
                <a:lnTo>
                  <a:pt x="4685636" y="5014316"/>
                </a:lnTo>
                <a:cubicBezTo>
                  <a:pt x="4614376" y="5014316"/>
                  <a:pt x="4556609" y="4956549"/>
                  <a:pt x="4556609" y="4885289"/>
                </a:cubicBezTo>
                <a:lnTo>
                  <a:pt x="4556609" y="4605270"/>
                </a:lnTo>
                <a:lnTo>
                  <a:pt x="4554606" y="4593919"/>
                </a:lnTo>
                <a:cubicBezTo>
                  <a:pt x="4538687" y="4550443"/>
                  <a:pt x="4501075" y="4517423"/>
                  <a:pt x="4454877" y="4507970"/>
                </a:cubicBezTo>
                <a:lnTo>
                  <a:pt x="4431397" y="4505603"/>
                </a:lnTo>
                <a:lnTo>
                  <a:pt x="4431397" y="4504865"/>
                </a:lnTo>
                <a:lnTo>
                  <a:pt x="4383327" y="4495161"/>
                </a:lnTo>
                <a:cubicBezTo>
                  <a:pt x="4337018" y="4475573"/>
                  <a:pt x="4304524" y="4429718"/>
                  <a:pt x="4304524" y="4376273"/>
                </a:cubicBezTo>
                <a:lnTo>
                  <a:pt x="4304524" y="4286143"/>
                </a:lnTo>
                <a:lnTo>
                  <a:pt x="4296135" y="4244593"/>
                </a:lnTo>
                <a:cubicBezTo>
                  <a:pt x="4276548" y="4198283"/>
                  <a:pt x="4230693" y="4165789"/>
                  <a:pt x="4177248" y="4165789"/>
                </a:cubicBezTo>
                <a:cubicBezTo>
                  <a:pt x="4123803" y="4165789"/>
                  <a:pt x="4077948" y="4198283"/>
                  <a:pt x="4058361" y="4244593"/>
                </a:cubicBezTo>
                <a:lnTo>
                  <a:pt x="4056171" y="4255437"/>
                </a:lnTo>
                <a:lnTo>
                  <a:pt x="4056171" y="4496307"/>
                </a:lnTo>
                <a:cubicBezTo>
                  <a:pt x="4056171" y="4549752"/>
                  <a:pt x="4023677" y="4595607"/>
                  <a:pt x="3977368" y="4615195"/>
                </a:cubicBezTo>
                <a:lnTo>
                  <a:pt x="3929298" y="4624899"/>
                </a:lnTo>
                <a:lnTo>
                  <a:pt x="3929298" y="4625637"/>
                </a:lnTo>
                <a:lnTo>
                  <a:pt x="3905818" y="4628004"/>
                </a:lnTo>
                <a:cubicBezTo>
                  <a:pt x="3859621" y="4637457"/>
                  <a:pt x="3822008" y="4670477"/>
                  <a:pt x="3806089" y="4713953"/>
                </a:cubicBezTo>
                <a:lnTo>
                  <a:pt x="3805837" y="4715382"/>
                </a:lnTo>
                <a:lnTo>
                  <a:pt x="3805837" y="4820023"/>
                </a:lnTo>
                <a:cubicBezTo>
                  <a:pt x="3805837" y="4891283"/>
                  <a:pt x="3748070" y="4949050"/>
                  <a:pt x="3676810" y="4949050"/>
                </a:cubicBezTo>
                <a:lnTo>
                  <a:pt x="3676811" y="4949049"/>
                </a:lnTo>
                <a:cubicBezTo>
                  <a:pt x="3605551" y="4949049"/>
                  <a:pt x="3547784" y="4891282"/>
                  <a:pt x="3547784" y="4820022"/>
                </a:cubicBezTo>
                <a:cubicBezTo>
                  <a:pt x="3547784" y="4825530"/>
                  <a:pt x="3547783" y="4831037"/>
                  <a:pt x="3547783" y="4836545"/>
                </a:cubicBezTo>
                <a:lnTo>
                  <a:pt x="3537645" y="4786326"/>
                </a:lnTo>
                <a:cubicBezTo>
                  <a:pt x="3518057" y="4740016"/>
                  <a:pt x="3472202" y="4707522"/>
                  <a:pt x="3418757" y="4707522"/>
                </a:cubicBezTo>
                <a:cubicBezTo>
                  <a:pt x="3365312" y="4707522"/>
                  <a:pt x="3319457" y="4740016"/>
                  <a:pt x="3299870" y="4786326"/>
                </a:cubicBezTo>
                <a:lnTo>
                  <a:pt x="3290106" y="4834686"/>
                </a:lnTo>
                <a:lnTo>
                  <a:pt x="3290106" y="5421088"/>
                </a:lnTo>
                <a:cubicBezTo>
                  <a:pt x="3290106" y="5492348"/>
                  <a:pt x="3232339" y="5550115"/>
                  <a:pt x="3161079" y="5550115"/>
                </a:cubicBezTo>
                <a:lnTo>
                  <a:pt x="3161080" y="5550114"/>
                </a:lnTo>
                <a:cubicBezTo>
                  <a:pt x="3089820" y="5550114"/>
                  <a:pt x="3032053" y="5492347"/>
                  <a:pt x="3032053" y="5421087"/>
                </a:cubicBezTo>
                <a:cubicBezTo>
                  <a:pt x="3032053" y="5122100"/>
                  <a:pt x="3032052" y="4823112"/>
                  <a:pt x="3032052" y="4524125"/>
                </a:cubicBezTo>
                <a:lnTo>
                  <a:pt x="3021914" y="4473906"/>
                </a:lnTo>
                <a:cubicBezTo>
                  <a:pt x="3002326" y="4427596"/>
                  <a:pt x="2956471" y="4395102"/>
                  <a:pt x="2903026" y="4395102"/>
                </a:cubicBezTo>
                <a:cubicBezTo>
                  <a:pt x="2849581" y="4395102"/>
                  <a:pt x="2803726" y="4427596"/>
                  <a:pt x="2784139" y="4473906"/>
                </a:cubicBezTo>
                <a:lnTo>
                  <a:pt x="2780541" y="4491725"/>
                </a:lnTo>
                <a:lnTo>
                  <a:pt x="2780541" y="4800671"/>
                </a:lnTo>
                <a:cubicBezTo>
                  <a:pt x="2780541" y="4871931"/>
                  <a:pt x="2722774" y="4929698"/>
                  <a:pt x="2651514" y="4929698"/>
                </a:cubicBezTo>
                <a:lnTo>
                  <a:pt x="2651515" y="4929697"/>
                </a:lnTo>
                <a:cubicBezTo>
                  <a:pt x="2580255" y="4929697"/>
                  <a:pt x="2522488" y="4871930"/>
                  <a:pt x="2522488" y="4800670"/>
                </a:cubicBezTo>
                <a:lnTo>
                  <a:pt x="2522488" y="4753932"/>
                </a:lnTo>
                <a:lnTo>
                  <a:pt x="2503819" y="4721390"/>
                </a:lnTo>
                <a:cubicBezTo>
                  <a:pt x="2484535" y="4698024"/>
                  <a:pt x="2457553" y="4681248"/>
                  <a:pt x="2426754" y="4674946"/>
                </a:cubicBezTo>
                <a:lnTo>
                  <a:pt x="2403274" y="4672579"/>
                </a:lnTo>
                <a:lnTo>
                  <a:pt x="2403274" y="4671841"/>
                </a:lnTo>
                <a:lnTo>
                  <a:pt x="2355204" y="4662137"/>
                </a:lnTo>
                <a:cubicBezTo>
                  <a:pt x="2308895" y="4642549"/>
                  <a:pt x="2276401" y="4596694"/>
                  <a:pt x="2276401" y="4543249"/>
                </a:cubicBezTo>
                <a:lnTo>
                  <a:pt x="2276401" y="4429265"/>
                </a:lnTo>
                <a:lnTo>
                  <a:pt x="2268012" y="4387715"/>
                </a:lnTo>
                <a:cubicBezTo>
                  <a:pt x="2248425" y="4341405"/>
                  <a:pt x="2202570" y="4308911"/>
                  <a:pt x="2149125" y="4308911"/>
                </a:cubicBezTo>
                <a:cubicBezTo>
                  <a:pt x="2095680" y="4308911"/>
                  <a:pt x="2049825" y="4341405"/>
                  <a:pt x="2030238" y="4387715"/>
                </a:cubicBezTo>
                <a:lnTo>
                  <a:pt x="2028048" y="4398560"/>
                </a:lnTo>
                <a:lnTo>
                  <a:pt x="2028048" y="4551963"/>
                </a:lnTo>
                <a:cubicBezTo>
                  <a:pt x="2028048" y="4605408"/>
                  <a:pt x="1995554" y="4651263"/>
                  <a:pt x="1949245" y="4670851"/>
                </a:cubicBezTo>
                <a:lnTo>
                  <a:pt x="1901175" y="4680555"/>
                </a:lnTo>
                <a:lnTo>
                  <a:pt x="1901175" y="4681293"/>
                </a:lnTo>
                <a:lnTo>
                  <a:pt x="1877695" y="4683660"/>
                </a:lnTo>
                <a:cubicBezTo>
                  <a:pt x="1831497" y="4693113"/>
                  <a:pt x="1793885" y="4726133"/>
                  <a:pt x="1777966" y="4769609"/>
                </a:cubicBezTo>
                <a:lnTo>
                  <a:pt x="1775762" y="4782099"/>
                </a:lnTo>
                <a:lnTo>
                  <a:pt x="1775762" y="4916007"/>
                </a:lnTo>
                <a:cubicBezTo>
                  <a:pt x="1775762" y="4987267"/>
                  <a:pt x="1717995" y="5045034"/>
                  <a:pt x="1646735" y="5045034"/>
                </a:cubicBezTo>
                <a:lnTo>
                  <a:pt x="1646736" y="5045033"/>
                </a:lnTo>
                <a:cubicBezTo>
                  <a:pt x="1575476" y="5045033"/>
                  <a:pt x="1517709" y="4987266"/>
                  <a:pt x="1517709" y="4916006"/>
                </a:cubicBezTo>
                <a:lnTo>
                  <a:pt x="1517709" y="4550752"/>
                </a:lnTo>
                <a:lnTo>
                  <a:pt x="1515505" y="4538262"/>
                </a:lnTo>
                <a:cubicBezTo>
                  <a:pt x="1499586" y="4494786"/>
                  <a:pt x="1461974" y="4461766"/>
                  <a:pt x="1415776" y="4452313"/>
                </a:cubicBezTo>
                <a:lnTo>
                  <a:pt x="1392296" y="4449946"/>
                </a:lnTo>
                <a:lnTo>
                  <a:pt x="1392296" y="4449208"/>
                </a:lnTo>
                <a:lnTo>
                  <a:pt x="1344226" y="4439504"/>
                </a:lnTo>
                <a:cubicBezTo>
                  <a:pt x="1297917" y="4419916"/>
                  <a:pt x="1265423" y="4374061"/>
                  <a:pt x="1265423" y="4320616"/>
                </a:cubicBezTo>
                <a:lnTo>
                  <a:pt x="1265423" y="3944241"/>
                </a:lnTo>
                <a:lnTo>
                  <a:pt x="1257034" y="3902691"/>
                </a:lnTo>
                <a:cubicBezTo>
                  <a:pt x="1237447" y="3856381"/>
                  <a:pt x="1191592" y="3823887"/>
                  <a:pt x="1138147" y="3823887"/>
                </a:cubicBezTo>
                <a:cubicBezTo>
                  <a:pt x="1084702" y="3823887"/>
                  <a:pt x="1038847" y="3856381"/>
                  <a:pt x="1019260" y="3902691"/>
                </a:cubicBezTo>
                <a:lnTo>
                  <a:pt x="1016586" y="3915934"/>
                </a:lnTo>
                <a:lnTo>
                  <a:pt x="1016586" y="3976598"/>
                </a:lnTo>
                <a:cubicBezTo>
                  <a:pt x="1016586" y="4047858"/>
                  <a:pt x="958819" y="4105625"/>
                  <a:pt x="887559" y="4105625"/>
                </a:cubicBezTo>
                <a:lnTo>
                  <a:pt x="887560" y="4105624"/>
                </a:lnTo>
                <a:cubicBezTo>
                  <a:pt x="816300" y="4105624"/>
                  <a:pt x="758533" y="4047857"/>
                  <a:pt x="758533" y="3976597"/>
                </a:cubicBezTo>
                <a:lnTo>
                  <a:pt x="758533" y="3835817"/>
                </a:lnTo>
                <a:lnTo>
                  <a:pt x="737116" y="3798485"/>
                </a:lnTo>
                <a:cubicBezTo>
                  <a:pt x="717833" y="3775119"/>
                  <a:pt x="690850" y="3758343"/>
                  <a:pt x="660051" y="3752041"/>
                </a:cubicBezTo>
                <a:lnTo>
                  <a:pt x="636571" y="3749674"/>
                </a:lnTo>
                <a:lnTo>
                  <a:pt x="636571" y="3748936"/>
                </a:lnTo>
                <a:lnTo>
                  <a:pt x="588501" y="3739232"/>
                </a:lnTo>
                <a:cubicBezTo>
                  <a:pt x="542192" y="3719644"/>
                  <a:pt x="509698" y="3673789"/>
                  <a:pt x="509698" y="3620344"/>
                </a:cubicBezTo>
                <a:lnTo>
                  <a:pt x="509698" y="2675086"/>
                </a:lnTo>
                <a:lnTo>
                  <a:pt x="501309" y="2633537"/>
                </a:lnTo>
                <a:cubicBezTo>
                  <a:pt x="481722" y="2587227"/>
                  <a:pt x="435867" y="2554733"/>
                  <a:pt x="382422" y="2554733"/>
                </a:cubicBezTo>
                <a:cubicBezTo>
                  <a:pt x="328977" y="2554733"/>
                  <a:pt x="283122" y="2587227"/>
                  <a:pt x="263535" y="2633537"/>
                </a:cubicBezTo>
                <a:lnTo>
                  <a:pt x="258053" y="2660688"/>
                </a:lnTo>
                <a:lnTo>
                  <a:pt x="258053" y="2715723"/>
                </a:lnTo>
                <a:cubicBezTo>
                  <a:pt x="258053" y="2786983"/>
                  <a:pt x="200286" y="2844750"/>
                  <a:pt x="129026" y="2844750"/>
                </a:cubicBezTo>
                <a:lnTo>
                  <a:pt x="129027" y="2844749"/>
                </a:lnTo>
                <a:cubicBezTo>
                  <a:pt x="57767" y="2844749"/>
                  <a:pt x="0" y="2786982"/>
                  <a:pt x="0" y="2715722"/>
                </a:cubicBezTo>
                <a:lnTo>
                  <a:pt x="0" y="2265528"/>
                </a:lnTo>
                <a:lnTo>
                  <a:pt x="0" y="546839"/>
                </a:lnTo>
                <a:lnTo>
                  <a:pt x="12233" y="526676"/>
                </a:lnTo>
                <a:cubicBezTo>
                  <a:pt x="35899" y="498000"/>
                  <a:pt x="71713" y="479722"/>
                  <a:pt x="111797" y="479722"/>
                </a:cubicBezTo>
                <a:cubicBezTo>
                  <a:pt x="165242" y="479722"/>
                  <a:pt x="211097" y="512216"/>
                  <a:pt x="230684" y="558526"/>
                </a:cubicBezTo>
                <a:lnTo>
                  <a:pt x="232874" y="569371"/>
                </a:lnTo>
                <a:lnTo>
                  <a:pt x="232874" y="722774"/>
                </a:lnTo>
                <a:cubicBezTo>
                  <a:pt x="232874" y="776219"/>
                  <a:pt x="265368" y="822074"/>
                  <a:pt x="311677" y="841662"/>
                </a:cubicBezTo>
                <a:lnTo>
                  <a:pt x="359747" y="851366"/>
                </a:lnTo>
                <a:lnTo>
                  <a:pt x="359747" y="852104"/>
                </a:lnTo>
                <a:lnTo>
                  <a:pt x="383227" y="854471"/>
                </a:lnTo>
                <a:cubicBezTo>
                  <a:pt x="429425" y="863924"/>
                  <a:pt x="467037" y="896944"/>
                  <a:pt x="482956" y="940420"/>
                </a:cubicBezTo>
                <a:lnTo>
                  <a:pt x="485160" y="952910"/>
                </a:lnTo>
                <a:lnTo>
                  <a:pt x="485160" y="1086818"/>
                </a:lnTo>
                <a:cubicBezTo>
                  <a:pt x="485160" y="1158078"/>
                  <a:pt x="542926" y="1215845"/>
                  <a:pt x="614186" y="1215845"/>
                </a:cubicBezTo>
                <a:lnTo>
                  <a:pt x="614185" y="1215844"/>
                </a:lnTo>
                <a:cubicBezTo>
                  <a:pt x="685445" y="1215844"/>
                  <a:pt x="743212" y="1158077"/>
                  <a:pt x="743212" y="1086817"/>
                </a:cubicBezTo>
                <a:lnTo>
                  <a:pt x="743212" y="721563"/>
                </a:lnTo>
                <a:lnTo>
                  <a:pt x="745416" y="709073"/>
                </a:lnTo>
                <a:cubicBezTo>
                  <a:pt x="761335" y="665597"/>
                  <a:pt x="798947" y="632577"/>
                  <a:pt x="845145" y="623124"/>
                </a:cubicBezTo>
                <a:lnTo>
                  <a:pt x="868625" y="620757"/>
                </a:lnTo>
                <a:lnTo>
                  <a:pt x="868625" y="620019"/>
                </a:lnTo>
                <a:lnTo>
                  <a:pt x="916695" y="610315"/>
                </a:lnTo>
                <a:cubicBezTo>
                  <a:pt x="963004" y="590727"/>
                  <a:pt x="995498" y="544872"/>
                  <a:pt x="995498" y="491427"/>
                </a:cubicBezTo>
                <a:lnTo>
                  <a:pt x="995498" y="115052"/>
                </a:lnTo>
                <a:lnTo>
                  <a:pt x="1003887" y="73502"/>
                </a:lnTo>
                <a:cubicBezTo>
                  <a:pt x="1018578" y="38770"/>
                  <a:pt x="1048044" y="11809"/>
                  <a:pt x="1084406" y="499"/>
                </a:cubicBezTo>
                <a:lnTo>
                  <a:pt x="1087705" y="0"/>
                </a:lnTo>
                <a:close/>
              </a:path>
            </a:pathLst>
          </a:custGeom>
        </p:spPr>
        <p:txBody>
          <a:bodyPr wrap="square" anchor="ctr">
            <a:noAutofit/>
          </a:bodyPr>
          <a:lstStyle>
            <a:lvl1pPr marL="0" indent="0" algn="ctr">
              <a:buNone/>
              <a:defRPr sz="1600"/>
            </a:lvl1pPr>
          </a:lstStyle>
          <a:p>
            <a:endParaRPr lang="es-ES_tradnl" dirty="0"/>
          </a:p>
        </p:txBody>
      </p:sp>
      <p:sp>
        <p:nvSpPr>
          <p:cNvPr id="3" name="Marcador de texto 2"/>
          <p:cNvSpPr>
            <a:spLocks noGrp="1"/>
          </p:cNvSpPr>
          <p:nvPr>
            <p:ph type="body" sz="quarter" idx="10" hasCustomPrompt="1"/>
          </p:nvPr>
        </p:nvSpPr>
        <p:spPr>
          <a:xfrm>
            <a:off x="629771" y="497272"/>
            <a:ext cx="5551276" cy="769275"/>
          </a:xfrm>
          <a:prstGeom prst="rect">
            <a:avLst/>
          </a:prstGeom>
        </p:spPr>
        <p:txBody>
          <a:bodyPr lIns="0"/>
          <a:lstStyle>
            <a:lvl1pPr marL="0" indent="0">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629771" y="1325853"/>
            <a:ext cx="5551276" cy="295800"/>
          </a:xfrm>
          <a:prstGeom prst="rect">
            <a:avLst/>
          </a:prstGeom>
        </p:spPr>
        <p:txBody>
          <a:bodyPr lIns="0"/>
          <a:lstStyle>
            <a:lvl1pPr marL="0" indent="0">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2075478760"/>
      </p:ext>
    </p:extLst>
  </p:cSld>
  <p:clrMapOvr>
    <a:masterClrMapping/>
  </p:clrMapOvr>
  <p:transition spd="slow">
    <p:blinds dir="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2"/>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1001613672"/>
      </p:ext>
    </p:extLst>
  </p:cSld>
  <p:clrMapOvr>
    <a:masterClrMapping/>
  </p:clrMapOvr>
  <p:transition spd="slow">
    <p:blinds dir="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4_General Slide_Right">
    <p:spTree>
      <p:nvGrpSpPr>
        <p:cNvPr id="1" name=""/>
        <p:cNvGrpSpPr/>
        <p:nvPr/>
      </p:nvGrpSpPr>
      <p:grpSpPr>
        <a:xfrm>
          <a:off x="0" y="0"/>
          <a:ext cx="0" cy="0"/>
          <a:chOff x="0" y="0"/>
          <a:chExt cx="0" cy="0"/>
        </a:xfrm>
      </p:grpSpPr>
      <p:grpSp>
        <p:nvGrpSpPr>
          <p:cNvPr id="2" name="Group 5">
            <a:extLst>
              <a:ext uri="{FF2B5EF4-FFF2-40B4-BE49-F238E27FC236}">
                <a16:creationId xmlns:a16="http://schemas.microsoft.com/office/drawing/2014/main" id="{971828E0-5DDC-B548-B0AC-FC3D4E9909E7}"/>
              </a:ext>
            </a:extLst>
          </p:cNvPr>
          <p:cNvGrpSpPr>
            <a:grpSpLocks/>
          </p:cNvGrpSpPr>
          <p:nvPr userDrawn="1"/>
        </p:nvGrpSpPr>
        <p:grpSpPr bwMode="auto">
          <a:xfrm>
            <a:off x="8759825" y="-244475"/>
            <a:ext cx="4392613" cy="7273925"/>
            <a:chOff x="8760296" y="-243970"/>
            <a:chExt cx="4392376" cy="7273370"/>
          </a:xfrm>
        </p:grpSpPr>
        <p:sp>
          <p:nvSpPr>
            <p:cNvPr id="3" name="Freeform 903">
              <a:extLst>
                <a:ext uri="{FF2B5EF4-FFF2-40B4-BE49-F238E27FC236}">
                  <a16:creationId xmlns:a16="http://schemas.microsoft.com/office/drawing/2014/main" id="{15E2D8E4-92F5-E144-8F51-CAA55E632FEB}"/>
                </a:ext>
              </a:extLst>
            </p:cNvPr>
            <p:cNvSpPr>
              <a:spLocks/>
            </p:cNvSpPr>
            <p:nvPr/>
          </p:nvSpPr>
          <p:spPr bwMode="auto">
            <a:xfrm rot="1428515">
              <a:off x="10594438" y="4150649"/>
              <a:ext cx="949339" cy="1081800"/>
            </a:xfrm>
            <a:custGeom>
              <a:avLst/>
              <a:gdLst/>
              <a:ahLst/>
              <a:cxnLst/>
              <a:rect l="0" t="0" r="r" b="b"/>
              <a:pathLst>
                <a:path w="873329" h="995185">
                  <a:moveTo>
                    <a:pt x="501431" y="901748"/>
                  </a:moveTo>
                  <a:cubicBezTo>
                    <a:pt x="503226" y="901383"/>
                    <a:pt x="504662" y="903571"/>
                    <a:pt x="502867" y="905030"/>
                  </a:cubicBezTo>
                  <a:cubicBezTo>
                    <a:pt x="472356" y="928005"/>
                    <a:pt x="428204" y="927276"/>
                    <a:pt x="393386" y="914877"/>
                  </a:cubicBezTo>
                  <a:cubicBezTo>
                    <a:pt x="392309" y="914512"/>
                    <a:pt x="392668" y="911959"/>
                    <a:pt x="394104" y="912324"/>
                  </a:cubicBezTo>
                  <a:cubicBezTo>
                    <a:pt x="432512" y="922535"/>
                    <a:pt x="465177" y="914147"/>
                    <a:pt x="501431" y="901748"/>
                  </a:cubicBezTo>
                  <a:close/>
                  <a:moveTo>
                    <a:pt x="662833" y="892575"/>
                  </a:moveTo>
                  <a:cubicBezTo>
                    <a:pt x="663916" y="891858"/>
                    <a:pt x="664998" y="893291"/>
                    <a:pt x="663916" y="894366"/>
                  </a:cubicBezTo>
                  <a:cubicBezTo>
                    <a:pt x="611961" y="935563"/>
                    <a:pt x="549543" y="960282"/>
                    <a:pt x="484239" y="972104"/>
                  </a:cubicBezTo>
                  <a:cubicBezTo>
                    <a:pt x="483157" y="972462"/>
                    <a:pt x="482796" y="970671"/>
                    <a:pt x="483878" y="970671"/>
                  </a:cubicBezTo>
                  <a:cubicBezTo>
                    <a:pt x="549904" y="957058"/>
                    <a:pt x="607271" y="929831"/>
                    <a:pt x="662833" y="892575"/>
                  </a:cubicBezTo>
                  <a:close/>
                  <a:moveTo>
                    <a:pt x="618111" y="880943"/>
                  </a:moveTo>
                  <a:cubicBezTo>
                    <a:pt x="620991" y="879158"/>
                    <a:pt x="625311" y="882728"/>
                    <a:pt x="622791" y="885585"/>
                  </a:cubicBezTo>
                  <a:cubicBezTo>
                    <a:pt x="588231" y="921287"/>
                    <a:pt x="536751" y="941638"/>
                    <a:pt x="488511" y="950564"/>
                  </a:cubicBezTo>
                  <a:cubicBezTo>
                    <a:pt x="459711" y="956276"/>
                    <a:pt x="404271" y="967701"/>
                    <a:pt x="397431" y="928428"/>
                  </a:cubicBezTo>
                  <a:cubicBezTo>
                    <a:pt x="397071" y="925572"/>
                    <a:pt x="401031" y="924858"/>
                    <a:pt x="401751" y="927357"/>
                  </a:cubicBezTo>
                  <a:cubicBezTo>
                    <a:pt x="416151" y="964488"/>
                    <a:pt x="497871" y="938782"/>
                    <a:pt x="524871" y="929856"/>
                  </a:cubicBezTo>
                  <a:cubicBezTo>
                    <a:pt x="558711" y="918431"/>
                    <a:pt x="587151" y="898795"/>
                    <a:pt x="618111" y="880943"/>
                  </a:cubicBezTo>
                  <a:close/>
                  <a:moveTo>
                    <a:pt x="449873" y="843751"/>
                  </a:moveTo>
                  <a:cubicBezTo>
                    <a:pt x="452772" y="843751"/>
                    <a:pt x="453858" y="847805"/>
                    <a:pt x="450960" y="849279"/>
                  </a:cubicBezTo>
                  <a:cubicBezTo>
                    <a:pt x="435019" y="857755"/>
                    <a:pt x="412557" y="861809"/>
                    <a:pt x="394443" y="862546"/>
                  </a:cubicBezTo>
                  <a:cubicBezTo>
                    <a:pt x="382487" y="862915"/>
                    <a:pt x="370894" y="860335"/>
                    <a:pt x="367271" y="847805"/>
                  </a:cubicBezTo>
                  <a:cubicBezTo>
                    <a:pt x="366909" y="845225"/>
                    <a:pt x="370169" y="842645"/>
                    <a:pt x="371619" y="845593"/>
                  </a:cubicBezTo>
                  <a:cubicBezTo>
                    <a:pt x="378502" y="858492"/>
                    <a:pt x="398790" y="853333"/>
                    <a:pt x="410384" y="851121"/>
                  </a:cubicBezTo>
                  <a:cubicBezTo>
                    <a:pt x="423426" y="848542"/>
                    <a:pt x="436469" y="844119"/>
                    <a:pt x="449873" y="843751"/>
                  </a:cubicBezTo>
                  <a:close/>
                  <a:moveTo>
                    <a:pt x="410913" y="798559"/>
                  </a:moveTo>
                  <a:cubicBezTo>
                    <a:pt x="413085" y="798195"/>
                    <a:pt x="414172" y="800381"/>
                    <a:pt x="413085" y="802203"/>
                  </a:cubicBezTo>
                  <a:cubicBezTo>
                    <a:pt x="402224" y="820056"/>
                    <a:pt x="370724" y="816412"/>
                    <a:pt x="355517" y="807668"/>
                  </a:cubicBezTo>
                  <a:cubicBezTo>
                    <a:pt x="352621" y="805846"/>
                    <a:pt x="353345" y="800381"/>
                    <a:pt x="357328" y="801474"/>
                  </a:cubicBezTo>
                  <a:cubicBezTo>
                    <a:pt x="366017" y="804025"/>
                    <a:pt x="375793" y="805482"/>
                    <a:pt x="385207" y="804025"/>
                  </a:cubicBezTo>
                  <a:cubicBezTo>
                    <a:pt x="393896" y="802932"/>
                    <a:pt x="401862" y="798924"/>
                    <a:pt x="410913" y="798559"/>
                  </a:cubicBezTo>
                  <a:close/>
                  <a:moveTo>
                    <a:pt x="364947" y="763996"/>
                  </a:moveTo>
                  <a:cubicBezTo>
                    <a:pt x="367076" y="763270"/>
                    <a:pt x="368141" y="766173"/>
                    <a:pt x="367076" y="767624"/>
                  </a:cubicBezTo>
                  <a:cubicBezTo>
                    <a:pt x="362463" y="775244"/>
                    <a:pt x="351463" y="775607"/>
                    <a:pt x="343656" y="773793"/>
                  </a:cubicBezTo>
                  <a:cubicBezTo>
                    <a:pt x="338334" y="772704"/>
                    <a:pt x="339753" y="764359"/>
                    <a:pt x="344721" y="765447"/>
                  </a:cubicBezTo>
                  <a:cubicBezTo>
                    <a:pt x="352173" y="767624"/>
                    <a:pt x="357850" y="764722"/>
                    <a:pt x="364947" y="763996"/>
                  </a:cubicBezTo>
                  <a:close/>
                  <a:moveTo>
                    <a:pt x="748702" y="652867"/>
                  </a:moveTo>
                  <a:cubicBezTo>
                    <a:pt x="751228" y="652145"/>
                    <a:pt x="752310" y="655393"/>
                    <a:pt x="750146" y="656476"/>
                  </a:cubicBezTo>
                  <a:cubicBezTo>
                    <a:pt x="664366" y="699243"/>
                    <a:pt x="575340" y="755813"/>
                    <a:pt x="504224" y="825884"/>
                  </a:cubicBezTo>
                  <a:lnTo>
                    <a:pt x="463865" y="872637"/>
                  </a:lnTo>
                  <a:lnTo>
                    <a:pt x="476386" y="868746"/>
                  </a:lnTo>
                  <a:cubicBezTo>
                    <a:pt x="478183" y="868045"/>
                    <a:pt x="479261" y="870148"/>
                    <a:pt x="477824" y="871200"/>
                  </a:cubicBezTo>
                  <a:lnTo>
                    <a:pt x="457441" y="880079"/>
                  </a:lnTo>
                  <a:lnTo>
                    <a:pt x="439861" y="900444"/>
                  </a:lnTo>
                  <a:cubicBezTo>
                    <a:pt x="438418" y="902609"/>
                    <a:pt x="435171" y="900444"/>
                    <a:pt x="436253" y="898639"/>
                  </a:cubicBezTo>
                  <a:lnTo>
                    <a:pt x="445289" y="885373"/>
                  </a:lnTo>
                  <a:lnTo>
                    <a:pt x="434377" y="890126"/>
                  </a:lnTo>
                  <a:cubicBezTo>
                    <a:pt x="418247" y="892492"/>
                    <a:pt x="401264" y="891353"/>
                    <a:pt x="385808" y="888023"/>
                  </a:cubicBezTo>
                  <a:cubicBezTo>
                    <a:pt x="384371" y="887673"/>
                    <a:pt x="384730" y="885219"/>
                    <a:pt x="386527" y="885570"/>
                  </a:cubicBezTo>
                  <a:cubicBezTo>
                    <a:pt x="402882" y="887322"/>
                    <a:pt x="417798" y="885745"/>
                    <a:pt x="432400" y="882415"/>
                  </a:cubicBezTo>
                  <a:lnTo>
                    <a:pt x="451305" y="876540"/>
                  </a:lnTo>
                  <a:lnTo>
                    <a:pt x="462321" y="860367"/>
                  </a:lnTo>
                  <a:cubicBezTo>
                    <a:pt x="492222" y="823572"/>
                    <a:pt x="531864" y="791091"/>
                    <a:pt x="565418" y="761859"/>
                  </a:cubicBezTo>
                  <a:cubicBezTo>
                    <a:pt x="619176" y="715303"/>
                    <a:pt x="679068" y="670190"/>
                    <a:pt x="748702" y="652867"/>
                  </a:cubicBezTo>
                  <a:close/>
                  <a:moveTo>
                    <a:pt x="839024" y="621688"/>
                  </a:moveTo>
                  <a:cubicBezTo>
                    <a:pt x="840109" y="618808"/>
                    <a:pt x="844809" y="619888"/>
                    <a:pt x="845170" y="622768"/>
                  </a:cubicBezTo>
                  <a:cubicBezTo>
                    <a:pt x="849148" y="683971"/>
                    <a:pt x="789489" y="743373"/>
                    <a:pt x="750802" y="783695"/>
                  </a:cubicBezTo>
                  <a:cubicBezTo>
                    <a:pt x="749717" y="785135"/>
                    <a:pt x="747909" y="783695"/>
                    <a:pt x="748994" y="782255"/>
                  </a:cubicBezTo>
                  <a:cubicBezTo>
                    <a:pt x="767795" y="759574"/>
                    <a:pt x="787681" y="736533"/>
                    <a:pt x="803952" y="711332"/>
                  </a:cubicBezTo>
                  <a:cubicBezTo>
                    <a:pt x="822392" y="682531"/>
                    <a:pt x="828538" y="653730"/>
                    <a:pt x="839024" y="621688"/>
                  </a:cubicBezTo>
                  <a:close/>
                  <a:moveTo>
                    <a:pt x="416835" y="367946"/>
                  </a:moveTo>
                  <a:cubicBezTo>
                    <a:pt x="418990" y="369612"/>
                    <a:pt x="419978" y="372583"/>
                    <a:pt x="417643" y="375104"/>
                  </a:cubicBezTo>
                  <a:cubicBezTo>
                    <a:pt x="406507" y="386988"/>
                    <a:pt x="393574" y="400312"/>
                    <a:pt x="378845" y="407154"/>
                  </a:cubicBezTo>
                  <a:cubicBezTo>
                    <a:pt x="368068" y="411836"/>
                    <a:pt x="365194" y="417598"/>
                    <a:pt x="364476" y="411836"/>
                  </a:cubicBezTo>
                  <a:cubicBezTo>
                    <a:pt x="365194" y="420479"/>
                    <a:pt x="382438" y="436324"/>
                    <a:pt x="387826" y="443166"/>
                  </a:cubicBezTo>
                  <a:lnTo>
                    <a:pt x="461333" y="543698"/>
                  </a:lnTo>
                  <a:lnTo>
                    <a:pt x="461552" y="542129"/>
                  </a:lnTo>
                  <a:cubicBezTo>
                    <a:pt x="479501" y="531444"/>
                    <a:pt x="499245" y="520047"/>
                    <a:pt x="513605" y="504731"/>
                  </a:cubicBezTo>
                  <a:cubicBezTo>
                    <a:pt x="518271" y="499745"/>
                    <a:pt x="526887" y="506156"/>
                    <a:pt x="522220" y="511499"/>
                  </a:cubicBezTo>
                  <a:cubicBezTo>
                    <a:pt x="507143" y="527526"/>
                    <a:pt x="486681" y="539636"/>
                    <a:pt x="468373" y="551034"/>
                  </a:cubicBezTo>
                  <a:lnTo>
                    <a:pt x="466422" y="550658"/>
                  </a:lnTo>
                  <a:lnTo>
                    <a:pt x="484462" y="575330"/>
                  </a:lnTo>
                  <a:lnTo>
                    <a:pt x="523491" y="628834"/>
                  </a:lnTo>
                  <a:lnTo>
                    <a:pt x="523854" y="626966"/>
                  </a:lnTo>
                  <a:cubicBezTo>
                    <a:pt x="547306" y="613417"/>
                    <a:pt x="572923" y="598442"/>
                    <a:pt x="590963" y="578118"/>
                  </a:cubicBezTo>
                  <a:cubicBezTo>
                    <a:pt x="596014" y="572770"/>
                    <a:pt x="604673" y="579544"/>
                    <a:pt x="599983" y="584893"/>
                  </a:cubicBezTo>
                  <a:cubicBezTo>
                    <a:pt x="580860" y="605929"/>
                    <a:pt x="554883" y="621618"/>
                    <a:pt x="530349" y="635523"/>
                  </a:cubicBezTo>
                  <a:lnTo>
                    <a:pt x="528023" y="635048"/>
                  </a:lnTo>
                  <a:lnTo>
                    <a:pt x="568524" y="690569"/>
                  </a:lnTo>
                  <a:cubicBezTo>
                    <a:pt x="569243" y="691469"/>
                    <a:pt x="570321" y="693450"/>
                    <a:pt x="571488" y="695341"/>
                  </a:cubicBezTo>
                  <a:lnTo>
                    <a:pt x="571823" y="695745"/>
                  </a:lnTo>
                  <a:lnTo>
                    <a:pt x="571045" y="696708"/>
                  </a:lnTo>
                  <a:cubicBezTo>
                    <a:pt x="571219" y="697569"/>
                    <a:pt x="572386" y="698492"/>
                    <a:pt x="574991" y="699572"/>
                  </a:cubicBezTo>
                  <a:lnTo>
                    <a:pt x="571823" y="695745"/>
                  </a:lnTo>
                  <a:lnTo>
                    <a:pt x="573060" y="694215"/>
                  </a:lnTo>
                  <a:cubicBezTo>
                    <a:pt x="575799" y="692550"/>
                    <a:pt x="580738" y="690749"/>
                    <a:pt x="584331" y="688048"/>
                  </a:cubicBezTo>
                  <a:cubicBezTo>
                    <a:pt x="614148" y="666081"/>
                    <a:pt x="646839" y="649515"/>
                    <a:pt x="672345" y="621426"/>
                  </a:cubicBezTo>
                  <a:cubicBezTo>
                    <a:pt x="677015" y="616384"/>
                    <a:pt x="685637" y="623227"/>
                    <a:pt x="680966" y="628268"/>
                  </a:cubicBezTo>
                  <a:cubicBezTo>
                    <a:pt x="651149" y="660679"/>
                    <a:pt x="611274" y="684807"/>
                    <a:pt x="574272" y="707495"/>
                  </a:cubicBezTo>
                  <a:cubicBezTo>
                    <a:pt x="571398" y="708935"/>
                    <a:pt x="568165" y="708935"/>
                    <a:pt x="566369" y="706414"/>
                  </a:cubicBezTo>
                  <a:cubicBezTo>
                    <a:pt x="495598" y="609542"/>
                    <a:pt x="424828" y="513030"/>
                    <a:pt x="354417" y="416157"/>
                  </a:cubicBezTo>
                  <a:cubicBezTo>
                    <a:pt x="352621" y="413997"/>
                    <a:pt x="352621" y="410035"/>
                    <a:pt x="355495" y="408595"/>
                  </a:cubicBezTo>
                  <a:cubicBezTo>
                    <a:pt x="374534" y="397431"/>
                    <a:pt x="393574" y="384827"/>
                    <a:pt x="409021" y="368622"/>
                  </a:cubicBezTo>
                  <a:cubicBezTo>
                    <a:pt x="411357" y="365921"/>
                    <a:pt x="414680" y="366281"/>
                    <a:pt x="416835" y="367946"/>
                  </a:cubicBezTo>
                  <a:close/>
                  <a:moveTo>
                    <a:pt x="228863" y="330584"/>
                  </a:moveTo>
                  <a:cubicBezTo>
                    <a:pt x="230669" y="329883"/>
                    <a:pt x="233198" y="330934"/>
                    <a:pt x="232114" y="333388"/>
                  </a:cubicBezTo>
                  <a:cubicBezTo>
                    <a:pt x="222722" y="351262"/>
                    <a:pt x="194907" y="356519"/>
                    <a:pt x="176124" y="354417"/>
                  </a:cubicBezTo>
                  <a:cubicBezTo>
                    <a:pt x="173234" y="354066"/>
                    <a:pt x="173956" y="349860"/>
                    <a:pt x="176846" y="350211"/>
                  </a:cubicBezTo>
                  <a:cubicBezTo>
                    <a:pt x="186960" y="350561"/>
                    <a:pt x="196714" y="348809"/>
                    <a:pt x="206105" y="344954"/>
                  </a:cubicBezTo>
                  <a:cubicBezTo>
                    <a:pt x="214775" y="341098"/>
                    <a:pt x="220916" y="334790"/>
                    <a:pt x="228863" y="330584"/>
                  </a:cubicBezTo>
                  <a:close/>
                  <a:moveTo>
                    <a:pt x="189465" y="27338"/>
                  </a:moveTo>
                  <a:cubicBezTo>
                    <a:pt x="192072" y="27518"/>
                    <a:pt x="194768" y="29232"/>
                    <a:pt x="195487" y="31938"/>
                  </a:cubicBezTo>
                  <a:cubicBezTo>
                    <a:pt x="203036" y="70182"/>
                    <a:pt x="137249" y="103736"/>
                    <a:pt x="112085" y="121415"/>
                  </a:cubicBezTo>
                  <a:cubicBezTo>
                    <a:pt x="95188" y="132600"/>
                    <a:pt x="49173" y="175534"/>
                    <a:pt x="27604" y="154247"/>
                  </a:cubicBezTo>
                  <a:cubicBezTo>
                    <a:pt x="24009" y="150278"/>
                    <a:pt x="28323" y="144145"/>
                    <a:pt x="32996" y="147392"/>
                  </a:cubicBezTo>
                  <a:cubicBezTo>
                    <a:pt x="49892" y="158938"/>
                    <a:pt x="96626" y="118168"/>
                    <a:pt x="111366" y="107705"/>
                  </a:cubicBezTo>
                  <a:cubicBezTo>
                    <a:pt x="134373" y="91108"/>
                    <a:pt x="181467" y="62605"/>
                    <a:pt x="183983" y="31938"/>
                  </a:cubicBezTo>
                  <a:cubicBezTo>
                    <a:pt x="184343" y="28510"/>
                    <a:pt x="186859" y="27157"/>
                    <a:pt x="189465" y="27338"/>
                  </a:cubicBezTo>
                  <a:close/>
                  <a:moveTo>
                    <a:pt x="205328" y="16915"/>
                  </a:moveTo>
                  <a:cubicBezTo>
                    <a:pt x="194147" y="17230"/>
                    <a:pt x="179328" y="23169"/>
                    <a:pt x="169089" y="27848"/>
                  </a:cubicBezTo>
                  <a:cubicBezTo>
                    <a:pt x="128495" y="45844"/>
                    <a:pt x="88978" y="76078"/>
                    <a:pt x="56286" y="105952"/>
                  </a:cubicBezTo>
                  <a:cubicBezTo>
                    <a:pt x="44790" y="116390"/>
                    <a:pt x="30061" y="129707"/>
                    <a:pt x="22876" y="143745"/>
                  </a:cubicBezTo>
                  <a:cubicBezTo>
                    <a:pt x="3836" y="182977"/>
                    <a:pt x="39042" y="176858"/>
                    <a:pt x="64908" y="166060"/>
                  </a:cubicBezTo>
                  <a:cubicBezTo>
                    <a:pt x="108377" y="147344"/>
                    <a:pt x="146098" y="115670"/>
                    <a:pt x="182022" y="85796"/>
                  </a:cubicBezTo>
                  <a:cubicBezTo>
                    <a:pt x="176993" y="90475"/>
                    <a:pt x="183459" y="99473"/>
                    <a:pt x="188488" y="94434"/>
                  </a:cubicBezTo>
                  <a:cubicBezTo>
                    <a:pt x="176454" y="104512"/>
                    <a:pt x="142595" y="135106"/>
                    <a:pt x="106311" y="159356"/>
                  </a:cubicBezTo>
                  <a:lnTo>
                    <a:pt x="64385" y="181372"/>
                  </a:lnTo>
                  <a:lnTo>
                    <a:pt x="65460" y="184121"/>
                  </a:lnTo>
                  <a:cubicBezTo>
                    <a:pt x="60521" y="189172"/>
                    <a:pt x="52760" y="190615"/>
                    <a:pt x="46057" y="192780"/>
                  </a:cubicBezTo>
                  <a:lnTo>
                    <a:pt x="44868" y="192214"/>
                  </a:lnTo>
                  <a:lnTo>
                    <a:pt x="51756" y="200573"/>
                  </a:lnTo>
                  <a:lnTo>
                    <a:pt x="51708" y="200284"/>
                  </a:lnTo>
                  <a:cubicBezTo>
                    <a:pt x="59539" y="194914"/>
                    <a:pt x="69151" y="193482"/>
                    <a:pt x="78051" y="189544"/>
                  </a:cubicBezTo>
                  <a:cubicBezTo>
                    <a:pt x="87663" y="184891"/>
                    <a:pt x="95138" y="177731"/>
                    <a:pt x="105106" y="173436"/>
                  </a:cubicBezTo>
                  <a:cubicBezTo>
                    <a:pt x="107242" y="172720"/>
                    <a:pt x="109378" y="174868"/>
                    <a:pt x="108310" y="176658"/>
                  </a:cubicBezTo>
                  <a:cubicBezTo>
                    <a:pt x="104216" y="185070"/>
                    <a:pt x="94693" y="193124"/>
                    <a:pt x="83925" y="198270"/>
                  </a:cubicBezTo>
                  <a:lnTo>
                    <a:pt x="53168" y="202287"/>
                  </a:lnTo>
                  <a:lnTo>
                    <a:pt x="64541" y="216088"/>
                  </a:lnTo>
                  <a:lnTo>
                    <a:pt x="90656" y="209409"/>
                  </a:lnTo>
                  <a:cubicBezTo>
                    <a:pt x="99345" y="206234"/>
                    <a:pt x="106587" y="201295"/>
                    <a:pt x="115638" y="198825"/>
                  </a:cubicBezTo>
                  <a:cubicBezTo>
                    <a:pt x="117448" y="198120"/>
                    <a:pt x="118897" y="199884"/>
                    <a:pt x="117810" y="201295"/>
                  </a:cubicBezTo>
                  <a:cubicBezTo>
                    <a:pt x="112199" y="209585"/>
                    <a:pt x="103056" y="214965"/>
                    <a:pt x="92964" y="218316"/>
                  </a:cubicBezTo>
                  <a:lnTo>
                    <a:pt x="69453" y="222050"/>
                  </a:lnTo>
                  <a:lnTo>
                    <a:pt x="105066" y="265270"/>
                  </a:lnTo>
                  <a:cubicBezTo>
                    <a:pt x="116916" y="279884"/>
                    <a:pt x="128463" y="294701"/>
                    <a:pt x="139228" y="309822"/>
                  </a:cubicBezTo>
                  <a:lnTo>
                    <a:pt x="139335" y="309989"/>
                  </a:lnTo>
                  <a:lnTo>
                    <a:pt x="165834" y="301558"/>
                  </a:lnTo>
                  <a:cubicBezTo>
                    <a:pt x="174803" y="298007"/>
                    <a:pt x="182695" y="291260"/>
                    <a:pt x="192741" y="290195"/>
                  </a:cubicBezTo>
                  <a:cubicBezTo>
                    <a:pt x="194893" y="290195"/>
                    <a:pt x="196687" y="292681"/>
                    <a:pt x="195611" y="294456"/>
                  </a:cubicBezTo>
                  <a:cubicBezTo>
                    <a:pt x="190947" y="304044"/>
                    <a:pt x="179467" y="308305"/>
                    <a:pt x="169780" y="311501"/>
                  </a:cubicBezTo>
                  <a:lnTo>
                    <a:pt x="142145" y="314411"/>
                  </a:lnTo>
                  <a:lnTo>
                    <a:pt x="152310" y="330404"/>
                  </a:lnTo>
                  <a:lnTo>
                    <a:pt x="179528" y="323430"/>
                  </a:lnTo>
                  <a:cubicBezTo>
                    <a:pt x="188475" y="319487"/>
                    <a:pt x="194917" y="312676"/>
                    <a:pt x="203864" y="308733"/>
                  </a:cubicBezTo>
                  <a:cubicBezTo>
                    <a:pt x="206011" y="307658"/>
                    <a:pt x="207801" y="310167"/>
                    <a:pt x="207085" y="311959"/>
                  </a:cubicBezTo>
                  <a:cubicBezTo>
                    <a:pt x="203328" y="322355"/>
                    <a:pt x="193575" y="329524"/>
                    <a:pt x="182347" y="333512"/>
                  </a:cubicBezTo>
                  <a:lnTo>
                    <a:pt x="155535" y="335479"/>
                  </a:lnTo>
                  <a:lnTo>
                    <a:pt x="168701" y="356195"/>
                  </a:lnTo>
                  <a:cubicBezTo>
                    <a:pt x="200721" y="414833"/>
                    <a:pt x="220509" y="483903"/>
                    <a:pt x="244614" y="545779"/>
                  </a:cubicBezTo>
                  <a:lnTo>
                    <a:pt x="336434" y="781630"/>
                  </a:lnTo>
                  <a:lnTo>
                    <a:pt x="364123" y="777040"/>
                  </a:lnTo>
                  <a:cubicBezTo>
                    <a:pt x="373388" y="773416"/>
                    <a:pt x="382298" y="768706"/>
                    <a:pt x="391207" y="763995"/>
                  </a:cubicBezTo>
                  <a:cubicBezTo>
                    <a:pt x="393345" y="763270"/>
                    <a:pt x="395127" y="766169"/>
                    <a:pt x="394058" y="767619"/>
                  </a:cubicBezTo>
                  <a:cubicBezTo>
                    <a:pt x="387465" y="777221"/>
                    <a:pt x="377398" y="784378"/>
                    <a:pt x="366127" y="788636"/>
                  </a:cubicBezTo>
                  <a:lnTo>
                    <a:pt x="340202" y="791309"/>
                  </a:lnTo>
                  <a:lnTo>
                    <a:pt x="343912" y="800837"/>
                  </a:lnTo>
                  <a:cubicBezTo>
                    <a:pt x="360102" y="842568"/>
                    <a:pt x="372334" y="890054"/>
                    <a:pt x="391762" y="929985"/>
                  </a:cubicBezTo>
                  <a:cubicBezTo>
                    <a:pt x="396394" y="939473"/>
                    <a:pt x="402145" y="947405"/>
                    <a:pt x="408780" y="953962"/>
                  </a:cubicBezTo>
                  <a:lnTo>
                    <a:pt x="427601" y="967226"/>
                  </a:lnTo>
                  <a:lnTo>
                    <a:pt x="429615" y="967910"/>
                  </a:lnTo>
                  <a:cubicBezTo>
                    <a:pt x="441094" y="969387"/>
                    <a:pt x="452572" y="967541"/>
                    <a:pt x="463692" y="969756"/>
                  </a:cubicBezTo>
                  <a:cubicBezTo>
                    <a:pt x="465486" y="970126"/>
                    <a:pt x="466562" y="972710"/>
                    <a:pt x="464768" y="974187"/>
                  </a:cubicBezTo>
                  <a:lnTo>
                    <a:pt x="459887" y="975534"/>
                  </a:lnTo>
                  <a:lnTo>
                    <a:pt x="486068" y="980844"/>
                  </a:lnTo>
                  <a:cubicBezTo>
                    <a:pt x="525418" y="980709"/>
                    <a:pt x="567692" y="967399"/>
                    <a:pt x="597913" y="952649"/>
                  </a:cubicBezTo>
                  <a:cubicBezTo>
                    <a:pt x="640726" y="931784"/>
                    <a:pt x="680661" y="906242"/>
                    <a:pt x="718437" y="877463"/>
                  </a:cubicBezTo>
                  <a:cubicBezTo>
                    <a:pt x="791472" y="822062"/>
                    <a:pt x="936461" y="676007"/>
                    <a:pt x="820974" y="592906"/>
                  </a:cubicBezTo>
                  <a:cubicBezTo>
                    <a:pt x="696491" y="504049"/>
                    <a:pt x="579204" y="401882"/>
                    <a:pt x="459759" y="306190"/>
                  </a:cubicBezTo>
                  <a:cubicBezTo>
                    <a:pt x="423062" y="277051"/>
                    <a:pt x="380249" y="249351"/>
                    <a:pt x="349308" y="214096"/>
                  </a:cubicBezTo>
                  <a:cubicBezTo>
                    <a:pt x="325743" y="187655"/>
                    <a:pt x="304696" y="158336"/>
                    <a:pt x="284459" y="128387"/>
                  </a:cubicBezTo>
                  <a:lnTo>
                    <a:pt x="229362" y="46204"/>
                  </a:lnTo>
                  <a:lnTo>
                    <a:pt x="226838" y="52053"/>
                  </a:lnTo>
                  <a:cubicBezTo>
                    <a:pt x="214713" y="70139"/>
                    <a:pt x="196392" y="87416"/>
                    <a:pt x="188488" y="94434"/>
                  </a:cubicBezTo>
                  <a:cubicBezTo>
                    <a:pt x="194236" y="90115"/>
                    <a:pt x="187411" y="81117"/>
                    <a:pt x="182022" y="85796"/>
                  </a:cubicBezTo>
                  <a:cubicBezTo>
                    <a:pt x="193159" y="75358"/>
                    <a:pt x="216150" y="55202"/>
                    <a:pt x="219743" y="39725"/>
                  </a:cubicBezTo>
                  <a:cubicBezTo>
                    <a:pt x="224054" y="21909"/>
                    <a:pt x="216510" y="16600"/>
                    <a:pt x="205328" y="16915"/>
                  </a:cubicBezTo>
                  <a:close/>
                  <a:moveTo>
                    <a:pt x="208473" y="3"/>
                  </a:moveTo>
                  <a:cubicBezTo>
                    <a:pt x="215785" y="-80"/>
                    <a:pt x="222392" y="1393"/>
                    <a:pt x="228005" y="4812"/>
                  </a:cubicBezTo>
                  <a:cubicBezTo>
                    <a:pt x="236448" y="9941"/>
                    <a:pt x="239187" y="17230"/>
                    <a:pt x="238300" y="25497"/>
                  </a:cubicBezTo>
                  <a:lnTo>
                    <a:pt x="234576" y="34125"/>
                  </a:lnTo>
                  <a:lnTo>
                    <a:pt x="297006" y="129242"/>
                  </a:lnTo>
                  <a:cubicBezTo>
                    <a:pt x="318907" y="161843"/>
                    <a:pt x="342293" y="193231"/>
                    <a:pt x="369456" y="218773"/>
                  </a:cubicBezTo>
                  <a:cubicBezTo>
                    <a:pt x="433496" y="278490"/>
                    <a:pt x="507609" y="330293"/>
                    <a:pt x="576326" y="384974"/>
                  </a:cubicBezTo>
                  <a:cubicBezTo>
                    <a:pt x="648281" y="442533"/>
                    <a:pt x="720596" y="499732"/>
                    <a:pt x="792911" y="556931"/>
                  </a:cubicBezTo>
                  <a:cubicBezTo>
                    <a:pt x="806223" y="567004"/>
                    <a:pt x="818815" y="577437"/>
                    <a:pt x="832486" y="587509"/>
                  </a:cubicBezTo>
                  <a:cubicBezTo>
                    <a:pt x="865226" y="612691"/>
                    <a:pt x="876019" y="631398"/>
                    <a:pt x="872781" y="673488"/>
                  </a:cubicBezTo>
                  <a:cubicBezTo>
                    <a:pt x="865586" y="779253"/>
                    <a:pt x="771325" y="854079"/>
                    <a:pt x="691094" y="911279"/>
                  </a:cubicBezTo>
                  <a:cubicBezTo>
                    <a:pt x="622377" y="959844"/>
                    <a:pt x="482065" y="1037548"/>
                    <a:pt x="400396" y="966679"/>
                  </a:cubicBezTo>
                  <a:lnTo>
                    <a:pt x="395885" y="959474"/>
                  </a:lnTo>
                  <a:lnTo>
                    <a:pt x="393744" y="958312"/>
                  </a:lnTo>
                  <a:lnTo>
                    <a:pt x="394361" y="957040"/>
                  </a:lnTo>
                  <a:lnTo>
                    <a:pt x="383082" y="939024"/>
                  </a:lnTo>
                  <a:cubicBezTo>
                    <a:pt x="379259" y="928636"/>
                    <a:pt x="376651" y="917574"/>
                    <a:pt x="373053" y="907321"/>
                  </a:cubicBezTo>
                  <a:cubicBezTo>
                    <a:pt x="363340" y="878182"/>
                    <a:pt x="351107" y="849762"/>
                    <a:pt x="339954" y="820983"/>
                  </a:cubicBezTo>
                  <a:cubicBezTo>
                    <a:pt x="303977" y="728889"/>
                    <a:pt x="268359" y="637154"/>
                    <a:pt x="232381" y="545060"/>
                  </a:cubicBezTo>
                  <a:cubicBezTo>
                    <a:pt x="208996" y="485342"/>
                    <a:pt x="190288" y="417711"/>
                    <a:pt x="158987" y="361591"/>
                  </a:cubicBezTo>
                  <a:cubicBezTo>
                    <a:pt x="141538" y="330113"/>
                    <a:pt x="119142" y="300255"/>
                    <a:pt x="95577" y="271205"/>
                  </a:cubicBezTo>
                  <a:lnTo>
                    <a:pt x="30069" y="191648"/>
                  </a:lnTo>
                  <a:lnTo>
                    <a:pt x="28765" y="191883"/>
                  </a:lnTo>
                  <a:cubicBezTo>
                    <a:pt x="21512" y="191789"/>
                    <a:pt x="15018" y="190040"/>
                    <a:pt x="9584" y="186216"/>
                  </a:cubicBezTo>
                  <a:cubicBezTo>
                    <a:pt x="-22029" y="164260"/>
                    <a:pt x="33295" y="111711"/>
                    <a:pt x="49820" y="96954"/>
                  </a:cubicBezTo>
                  <a:cubicBezTo>
                    <a:pt x="71509" y="77428"/>
                    <a:pt x="157285" y="583"/>
                    <a:pt x="208473" y="3"/>
                  </a:cubicBezTo>
                  <a:close/>
                </a:path>
              </a:pathLst>
            </a:custGeom>
            <a:solidFill>
              <a:schemeClr val="accent1">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s-ES_tradnl" b="0" i="0" dirty="0">
                <a:latin typeface="Schoolbell" panose="02000000000000000000" pitchFamily="2" charset="0"/>
              </a:endParaRPr>
            </a:p>
          </p:txBody>
        </p:sp>
        <p:sp>
          <p:nvSpPr>
            <p:cNvPr id="4" name="Freeform 911">
              <a:extLst>
                <a:ext uri="{FF2B5EF4-FFF2-40B4-BE49-F238E27FC236}">
                  <a16:creationId xmlns:a16="http://schemas.microsoft.com/office/drawing/2014/main" id="{01FDCA73-4C54-0447-B33C-4C96ABE6E324}"/>
                </a:ext>
              </a:extLst>
            </p:cNvPr>
            <p:cNvSpPr>
              <a:spLocks/>
            </p:cNvSpPr>
            <p:nvPr/>
          </p:nvSpPr>
          <p:spPr bwMode="auto">
            <a:xfrm>
              <a:off x="8760296" y="6416069"/>
              <a:ext cx="1235078" cy="540543"/>
            </a:xfrm>
            <a:custGeom>
              <a:avLst/>
              <a:gdLst/>
              <a:ahLst/>
              <a:cxnLst/>
              <a:rect l="0" t="0" r="r" b="b"/>
              <a:pathLst>
                <a:path w="864827" h="378499">
                  <a:moveTo>
                    <a:pt x="410297" y="312286"/>
                  </a:moveTo>
                  <a:cubicBezTo>
                    <a:pt x="422721" y="312375"/>
                    <a:pt x="435458" y="318879"/>
                    <a:pt x="436714" y="331530"/>
                  </a:cubicBezTo>
                  <a:cubicBezTo>
                    <a:pt x="437253" y="326541"/>
                    <a:pt x="433575" y="324046"/>
                    <a:pt x="429673" y="324046"/>
                  </a:cubicBezTo>
                  <a:lnTo>
                    <a:pt x="426752" y="326652"/>
                  </a:lnTo>
                  <a:lnTo>
                    <a:pt x="429848" y="331525"/>
                  </a:lnTo>
                  <a:lnTo>
                    <a:pt x="426787" y="336264"/>
                  </a:lnTo>
                  <a:lnTo>
                    <a:pt x="429673" y="338747"/>
                  </a:lnTo>
                  <a:cubicBezTo>
                    <a:pt x="433575" y="338747"/>
                    <a:pt x="437253" y="336341"/>
                    <a:pt x="436714" y="331530"/>
                  </a:cubicBezTo>
                  <a:cubicBezTo>
                    <a:pt x="434203" y="356833"/>
                    <a:pt x="385763" y="357546"/>
                    <a:pt x="385763" y="331530"/>
                  </a:cubicBezTo>
                  <a:cubicBezTo>
                    <a:pt x="385763" y="318522"/>
                    <a:pt x="397873" y="312196"/>
                    <a:pt x="410297" y="312286"/>
                  </a:cubicBezTo>
                  <a:close/>
                  <a:moveTo>
                    <a:pt x="294634" y="274655"/>
                  </a:moveTo>
                  <a:lnTo>
                    <a:pt x="297999" y="276590"/>
                  </a:lnTo>
                  <a:lnTo>
                    <a:pt x="296833" y="278774"/>
                  </a:lnTo>
                  <a:lnTo>
                    <a:pt x="294634" y="274655"/>
                  </a:lnTo>
                  <a:close/>
                  <a:moveTo>
                    <a:pt x="292969" y="271538"/>
                  </a:moveTo>
                  <a:lnTo>
                    <a:pt x="294634" y="274655"/>
                  </a:lnTo>
                  <a:lnTo>
                    <a:pt x="290950" y="272538"/>
                  </a:lnTo>
                  <a:lnTo>
                    <a:pt x="292969" y="271538"/>
                  </a:lnTo>
                  <a:close/>
                  <a:moveTo>
                    <a:pt x="244343" y="262026"/>
                  </a:moveTo>
                  <a:cubicBezTo>
                    <a:pt x="251413" y="262026"/>
                    <a:pt x="263286" y="261389"/>
                    <a:pt x="274162" y="262891"/>
                  </a:cubicBezTo>
                  <a:lnTo>
                    <a:pt x="290950" y="272538"/>
                  </a:lnTo>
                  <a:lnTo>
                    <a:pt x="283935" y="276014"/>
                  </a:lnTo>
                  <a:lnTo>
                    <a:pt x="290151" y="278971"/>
                  </a:lnTo>
                  <a:lnTo>
                    <a:pt x="284484" y="281807"/>
                  </a:lnTo>
                  <a:lnTo>
                    <a:pt x="292969" y="286011"/>
                  </a:lnTo>
                  <a:lnTo>
                    <a:pt x="296833" y="278774"/>
                  </a:lnTo>
                  <a:lnTo>
                    <a:pt x="297999" y="280959"/>
                  </a:lnTo>
                  <a:cubicBezTo>
                    <a:pt x="291836" y="298800"/>
                    <a:pt x="255219" y="296251"/>
                    <a:pt x="241443" y="295887"/>
                  </a:cubicBezTo>
                  <a:cubicBezTo>
                    <a:pt x="231291" y="295159"/>
                    <a:pt x="196850" y="295887"/>
                    <a:pt x="196850" y="278775"/>
                  </a:cubicBezTo>
                  <a:cubicBezTo>
                    <a:pt x="196850" y="261298"/>
                    <a:pt x="234192" y="262390"/>
                    <a:pt x="244343" y="262026"/>
                  </a:cubicBezTo>
                  <a:close/>
                  <a:moveTo>
                    <a:pt x="717589" y="257240"/>
                  </a:moveTo>
                  <a:cubicBezTo>
                    <a:pt x="736702" y="256879"/>
                    <a:pt x="786828" y="254714"/>
                    <a:pt x="793680" y="279609"/>
                  </a:cubicBezTo>
                  <a:lnTo>
                    <a:pt x="792403" y="281758"/>
                  </a:lnTo>
                  <a:lnTo>
                    <a:pt x="788135" y="274468"/>
                  </a:lnTo>
                  <a:lnTo>
                    <a:pt x="780232" y="278700"/>
                  </a:lnTo>
                  <a:lnTo>
                    <a:pt x="787038" y="283106"/>
                  </a:lnTo>
                  <a:lnTo>
                    <a:pt x="782532" y="286023"/>
                  </a:lnTo>
                  <a:lnTo>
                    <a:pt x="788135" y="288945"/>
                  </a:lnTo>
                  <a:lnTo>
                    <a:pt x="792403" y="281758"/>
                  </a:lnTo>
                  <a:lnTo>
                    <a:pt x="793680" y="283939"/>
                  </a:lnTo>
                  <a:cubicBezTo>
                    <a:pt x="786467" y="309916"/>
                    <a:pt x="732375" y="307030"/>
                    <a:pt x="712901" y="306308"/>
                  </a:cubicBezTo>
                  <a:cubicBezTo>
                    <a:pt x="698477" y="305948"/>
                    <a:pt x="650875" y="304865"/>
                    <a:pt x="650875" y="281774"/>
                  </a:cubicBezTo>
                  <a:cubicBezTo>
                    <a:pt x="650875" y="257240"/>
                    <a:pt x="702804" y="257240"/>
                    <a:pt x="717589" y="257240"/>
                  </a:cubicBezTo>
                  <a:close/>
                  <a:moveTo>
                    <a:pt x="129971" y="228698"/>
                  </a:moveTo>
                  <a:cubicBezTo>
                    <a:pt x="147252" y="228332"/>
                    <a:pt x="191893" y="226139"/>
                    <a:pt x="198373" y="248798"/>
                  </a:cubicBezTo>
                  <a:lnTo>
                    <a:pt x="197202" y="250808"/>
                  </a:lnTo>
                  <a:lnTo>
                    <a:pt x="192973" y="243545"/>
                  </a:lnTo>
                  <a:lnTo>
                    <a:pt x="186940" y="246805"/>
                  </a:lnTo>
                  <a:lnTo>
                    <a:pt x="191726" y="249595"/>
                  </a:lnTo>
                  <a:lnTo>
                    <a:pt x="184893" y="253705"/>
                  </a:lnTo>
                  <a:lnTo>
                    <a:pt x="192973" y="258072"/>
                  </a:lnTo>
                  <a:lnTo>
                    <a:pt x="197202" y="250808"/>
                  </a:lnTo>
                  <a:lnTo>
                    <a:pt x="198373" y="252818"/>
                  </a:lnTo>
                  <a:cubicBezTo>
                    <a:pt x="191533" y="276574"/>
                    <a:pt x="143291" y="273650"/>
                    <a:pt x="126011" y="272919"/>
                  </a:cubicBezTo>
                  <a:cubicBezTo>
                    <a:pt x="112691" y="272554"/>
                    <a:pt x="69850" y="271823"/>
                    <a:pt x="69850" y="250626"/>
                  </a:cubicBezTo>
                  <a:cubicBezTo>
                    <a:pt x="69850" y="228332"/>
                    <a:pt x="116651" y="228698"/>
                    <a:pt x="129971" y="228698"/>
                  </a:cubicBezTo>
                  <a:close/>
                  <a:moveTo>
                    <a:pt x="609865" y="199465"/>
                  </a:moveTo>
                  <a:lnTo>
                    <a:pt x="607755" y="202461"/>
                  </a:lnTo>
                  <a:lnTo>
                    <a:pt x="605961" y="201418"/>
                  </a:lnTo>
                  <a:lnTo>
                    <a:pt x="609865" y="199465"/>
                  </a:lnTo>
                  <a:close/>
                  <a:moveTo>
                    <a:pt x="92654" y="197605"/>
                  </a:moveTo>
                  <a:lnTo>
                    <a:pt x="39594" y="222331"/>
                  </a:lnTo>
                  <a:cubicBezTo>
                    <a:pt x="21729" y="234577"/>
                    <a:pt x="9490" y="250605"/>
                    <a:pt x="18849" y="270416"/>
                  </a:cubicBezTo>
                  <a:cubicBezTo>
                    <a:pt x="35769" y="306435"/>
                    <a:pt x="99847" y="320842"/>
                    <a:pt x="133686" y="329847"/>
                  </a:cubicBezTo>
                  <a:cubicBezTo>
                    <a:pt x="167705" y="338942"/>
                    <a:pt x="202467" y="345943"/>
                    <a:pt x="237651" y="351149"/>
                  </a:cubicBezTo>
                  <a:lnTo>
                    <a:pt x="299231" y="357238"/>
                  </a:lnTo>
                  <a:lnTo>
                    <a:pt x="293688" y="348811"/>
                  </a:lnTo>
                  <a:cubicBezTo>
                    <a:pt x="293688" y="326512"/>
                    <a:pt x="347380" y="326152"/>
                    <a:pt x="350623" y="347013"/>
                  </a:cubicBezTo>
                  <a:lnTo>
                    <a:pt x="349286" y="348991"/>
                  </a:lnTo>
                  <a:lnTo>
                    <a:pt x="344272" y="341573"/>
                  </a:lnTo>
                  <a:lnTo>
                    <a:pt x="336519" y="346374"/>
                  </a:lnTo>
                  <a:lnTo>
                    <a:pt x="342544" y="348821"/>
                  </a:lnTo>
                  <a:lnTo>
                    <a:pt x="336291" y="351467"/>
                  </a:lnTo>
                  <a:lnTo>
                    <a:pt x="344272" y="356409"/>
                  </a:lnTo>
                  <a:lnTo>
                    <a:pt x="349286" y="348991"/>
                  </a:lnTo>
                  <a:lnTo>
                    <a:pt x="350623" y="350969"/>
                  </a:lnTo>
                  <a:lnTo>
                    <a:pt x="341424" y="361410"/>
                  </a:lnTo>
                  <a:lnTo>
                    <a:pt x="344146" y="361679"/>
                  </a:lnTo>
                  <a:cubicBezTo>
                    <a:pt x="415559" y="365506"/>
                    <a:pt x="487378" y="363345"/>
                    <a:pt x="557036" y="357582"/>
                  </a:cubicBezTo>
                  <a:cubicBezTo>
                    <a:pt x="622194" y="352179"/>
                    <a:pt x="688073" y="343174"/>
                    <a:pt x="750351" y="323724"/>
                  </a:cubicBezTo>
                  <a:cubicBezTo>
                    <a:pt x="779870" y="314719"/>
                    <a:pt x="845749" y="296349"/>
                    <a:pt x="848629" y="257089"/>
                  </a:cubicBezTo>
                  <a:lnTo>
                    <a:pt x="849313" y="257724"/>
                  </a:lnTo>
                  <a:lnTo>
                    <a:pt x="849313" y="256464"/>
                  </a:lnTo>
                  <a:lnTo>
                    <a:pt x="848629" y="257089"/>
                  </a:lnTo>
                  <a:cubicBezTo>
                    <a:pt x="847009" y="234757"/>
                    <a:pt x="825679" y="218909"/>
                    <a:pt x="800570" y="207518"/>
                  </a:cubicBezTo>
                  <a:lnTo>
                    <a:pt x="775599" y="198442"/>
                  </a:lnTo>
                  <a:lnTo>
                    <a:pt x="717401" y="216201"/>
                  </a:lnTo>
                  <a:cubicBezTo>
                    <a:pt x="686301" y="223874"/>
                    <a:pt x="654467" y="229281"/>
                    <a:pt x="622544" y="233277"/>
                  </a:cubicBezTo>
                  <a:lnTo>
                    <a:pt x="555190" y="239352"/>
                  </a:lnTo>
                  <a:lnTo>
                    <a:pt x="569169" y="244363"/>
                  </a:lnTo>
                  <a:cubicBezTo>
                    <a:pt x="573622" y="247152"/>
                    <a:pt x="576897" y="250921"/>
                    <a:pt x="578154" y="256007"/>
                  </a:cubicBezTo>
                  <a:lnTo>
                    <a:pt x="576881" y="258163"/>
                  </a:lnTo>
                  <a:lnTo>
                    <a:pt x="572545" y="250921"/>
                  </a:lnTo>
                  <a:lnTo>
                    <a:pt x="565168" y="255040"/>
                  </a:lnTo>
                  <a:lnTo>
                    <a:pt x="571139" y="259296"/>
                  </a:lnTo>
                  <a:lnTo>
                    <a:pt x="566966" y="262312"/>
                  </a:lnTo>
                  <a:lnTo>
                    <a:pt x="572545" y="265509"/>
                  </a:lnTo>
                  <a:lnTo>
                    <a:pt x="576881" y="258163"/>
                  </a:lnTo>
                  <a:lnTo>
                    <a:pt x="578154" y="260289"/>
                  </a:lnTo>
                  <a:cubicBezTo>
                    <a:pt x="573128" y="281345"/>
                    <a:pt x="532566" y="280275"/>
                    <a:pt x="516413" y="279561"/>
                  </a:cubicBezTo>
                  <a:cubicBezTo>
                    <a:pt x="503849" y="279204"/>
                    <a:pt x="468313" y="277420"/>
                    <a:pt x="468313" y="258148"/>
                  </a:cubicBezTo>
                  <a:lnTo>
                    <a:pt x="486447" y="242545"/>
                  </a:lnTo>
                  <a:lnTo>
                    <a:pt x="394734" y="244042"/>
                  </a:lnTo>
                  <a:lnTo>
                    <a:pt x="400266" y="245092"/>
                  </a:lnTo>
                  <a:cubicBezTo>
                    <a:pt x="406832" y="248160"/>
                    <a:pt x="411576" y="252823"/>
                    <a:pt x="412556" y="259072"/>
                  </a:cubicBezTo>
                  <a:lnTo>
                    <a:pt x="411186" y="261036"/>
                  </a:lnTo>
                  <a:lnTo>
                    <a:pt x="406141" y="253593"/>
                  </a:lnTo>
                  <a:lnTo>
                    <a:pt x="401545" y="256538"/>
                  </a:lnTo>
                  <a:lnTo>
                    <a:pt x="406038" y="260888"/>
                  </a:lnTo>
                  <a:lnTo>
                    <a:pt x="401401" y="265378"/>
                  </a:lnTo>
                  <a:lnTo>
                    <a:pt x="406141" y="268264"/>
                  </a:lnTo>
                  <a:lnTo>
                    <a:pt x="411186" y="261036"/>
                  </a:lnTo>
                  <a:lnTo>
                    <a:pt x="412556" y="263057"/>
                  </a:lnTo>
                  <a:cubicBezTo>
                    <a:pt x="408636" y="287690"/>
                    <a:pt x="344488" y="287328"/>
                    <a:pt x="344488" y="260884"/>
                  </a:cubicBezTo>
                  <a:cubicBezTo>
                    <a:pt x="344488" y="254273"/>
                    <a:pt x="348497" y="249292"/>
                    <a:pt x="354572" y="245930"/>
                  </a:cubicBezTo>
                  <a:lnTo>
                    <a:pt x="366880" y="243060"/>
                  </a:lnTo>
                  <a:lnTo>
                    <a:pt x="235564" y="231796"/>
                  </a:lnTo>
                  <a:cubicBezTo>
                    <a:pt x="204605" y="227654"/>
                    <a:pt x="172565" y="222701"/>
                    <a:pt x="141291" y="215137"/>
                  </a:cubicBezTo>
                  <a:lnTo>
                    <a:pt x="92654" y="197605"/>
                  </a:lnTo>
                  <a:close/>
                  <a:moveTo>
                    <a:pt x="612785" y="195319"/>
                  </a:moveTo>
                  <a:lnTo>
                    <a:pt x="614139" y="197326"/>
                  </a:lnTo>
                  <a:lnTo>
                    <a:pt x="609865" y="199465"/>
                  </a:lnTo>
                  <a:lnTo>
                    <a:pt x="612785" y="195319"/>
                  </a:lnTo>
                  <a:close/>
                  <a:moveTo>
                    <a:pt x="586835" y="179155"/>
                  </a:moveTo>
                  <a:cubicBezTo>
                    <a:pt x="599468" y="178842"/>
                    <a:pt x="612509" y="183575"/>
                    <a:pt x="614139" y="193397"/>
                  </a:cubicBezTo>
                  <a:lnTo>
                    <a:pt x="612785" y="195319"/>
                  </a:lnTo>
                  <a:lnTo>
                    <a:pt x="607755" y="187861"/>
                  </a:lnTo>
                  <a:lnTo>
                    <a:pt x="599420" y="193087"/>
                  </a:lnTo>
                  <a:lnTo>
                    <a:pt x="606067" y="195977"/>
                  </a:lnTo>
                  <a:lnTo>
                    <a:pt x="600545" y="198269"/>
                  </a:lnTo>
                  <a:lnTo>
                    <a:pt x="605961" y="201418"/>
                  </a:lnTo>
                  <a:lnTo>
                    <a:pt x="586835" y="210989"/>
                  </a:lnTo>
                  <a:cubicBezTo>
                    <a:pt x="574201" y="210632"/>
                    <a:pt x="561975" y="205363"/>
                    <a:pt x="561975" y="195183"/>
                  </a:cubicBezTo>
                  <a:cubicBezTo>
                    <a:pt x="561975" y="184825"/>
                    <a:pt x="574201" y="179467"/>
                    <a:pt x="586835" y="179155"/>
                  </a:cubicBezTo>
                  <a:close/>
                  <a:moveTo>
                    <a:pt x="388233" y="159820"/>
                  </a:moveTo>
                  <a:cubicBezTo>
                    <a:pt x="401303" y="159464"/>
                    <a:pt x="427080" y="161599"/>
                    <a:pt x="429984" y="177611"/>
                  </a:cubicBezTo>
                  <a:lnTo>
                    <a:pt x="428522" y="179746"/>
                  </a:lnTo>
                  <a:lnTo>
                    <a:pt x="423586" y="172540"/>
                  </a:lnTo>
                  <a:lnTo>
                    <a:pt x="416748" y="176459"/>
                  </a:lnTo>
                  <a:lnTo>
                    <a:pt x="420329" y="179918"/>
                  </a:lnTo>
                  <a:lnTo>
                    <a:pt x="416971" y="183161"/>
                  </a:lnTo>
                  <a:lnTo>
                    <a:pt x="423586" y="186951"/>
                  </a:lnTo>
                  <a:lnTo>
                    <a:pt x="428522" y="179746"/>
                  </a:lnTo>
                  <a:lnTo>
                    <a:pt x="429984" y="181881"/>
                  </a:lnTo>
                  <a:cubicBezTo>
                    <a:pt x="427080" y="198604"/>
                    <a:pt x="399125" y="200383"/>
                    <a:pt x="386054" y="199672"/>
                  </a:cubicBezTo>
                  <a:cubicBezTo>
                    <a:pt x="374437" y="198960"/>
                    <a:pt x="350838" y="195402"/>
                    <a:pt x="350838" y="179746"/>
                  </a:cubicBezTo>
                  <a:cubicBezTo>
                    <a:pt x="350838" y="163378"/>
                    <a:pt x="376252" y="160175"/>
                    <a:pt x="388233" y="159820"/>
                  </a:cubicBezTo>
                  <a:close/>
                  <a:moveTo>
                    <a:pt x="15522" y="157297"/>
                  </a:moveTo>
                  <a:lnTo>
                    <a:pt x="15522" y="229597"/>
                  </a:lnTo>
                  <a:lnTo>
                    <a:pt x="32664" y="208103"/>
                  </a:lnTo>
                  <a:lnTo>
                    <a:pt x="70919" y="189771"/>
                  </a:lnTo>
                  <a:lnTo>
                    <a:pt x="51608" y="182810"/>
                  </a:lnTo>
                  <a:lnTo>
                    <a:pt x="15522" y="157297"/>
                  </a:lnTo>
                  <a:close/>
                  <a:moveTo>
                    <a:pt x="849313" y="155588"/>
                  </a:moveTo>
                  <a:lnTo>
                    <a:pt x="832609" y="171463"/>
                  </a:lnTo>
                  <a:lnTo>
                    <a:pt x="794288" y="189934"/>
                  </a:lnTo>
                  <a:lnTo>
                    <a:pt x="797150" y="190814"/>
                  </a:lnTo>
                  <a:cubicBezTo>
                    <a:pt x="811189" y="197118"/>
                    <a:pt x="827299" y="205042"/>
                    <a:pt x="840214" y="215712"/>
                  </a:cubicBezTo>
                  <a:lnTo>
                    <a:pt x="849313" y="231469"/>
                  </a:lnTo>
                  <a:lnTo>
                    <a:pt x="849313" y="155588"/>
                  </a:lnTo>
                  <a:close/>
                  <a:moveTo>
                    <a:pt x="395147" y="151198"/>
                  </a:moveTo>
                  <a:cubicBezTo>
                    <a:pt x="327097" y="151840"/>
                    <a:pt x="257855" y="156826"/>
                    <a:pt x="191335" y="170164"/>
                  </a:cubicBezTo>
                  <a:lnTo>
                    <a:pt x="116344" y="190810"/>
                  </a:lnTo>
                  <a:lnTo>
                    <a:pt x="133686" y="196137"/>
                  </a:lnTo>
                  <a:cubicBezTo>
                    <a:pt x="269763" y="232516"/>
                    <a:pt x="417719" y="235397"/>
                    <a:pt x="557036" y="224232"/>
                  </a:cubicBezTo>
                  <a:cubicBezTo>
                    <a:pt x="622194" y="218829"/>
                    <a:pt x="688073" y="209824"/>
                    <a:pt x="750351" y="190374"/>
                  </a:cubicBezTo>
                  <a:lnTo>
                    <a:pt x="750445" y="190338"/>
                  </a:lnTo>
                  <a:lnTo>
                    <a:pt x="729832" y="184691"/>
                  </a:lnTo>
                  <a:cubicBezTo>
                    <a:pt x="653874" y="164160"/>
                    <a:pt x="574676" y="156235"/>
                    <a:pt x="495837" y="152994"/>
                  </a:cubicBezTo>
                  <a:cubicBezTo>
                    <a:pt x="462898" y="151643"/>
                    <a:pt x="429171" y="150878"/>
                    <a:pt x="395147" y="151198"/>
                  </a:cubicBezTo>
                  <a:close/>
                  <a:moveTo>
                    <a:pt x="395147" y="17640"/>
                  </a:moveTo>
                  <a:cubicBezTo>
                    <a:pt x="293072" y="18653"/>
                    <a:pt x="188315" y="29189"/>
                    <a:pt x="94087" y="63227"/>
                  </a:cubicBezTo>
                  <a:cubicBezTo>
                    <a:pt x="67808" y="72952"/>
                    <a:pt x="130" y="97084"/>
                    <a:pt x="18849" y="136705"/>
                  </a:cubicBezTo>
                  <a:cubicBezTo>
                    <a:pt x="27309" y="154715"/>
                    <a:pt x="47559" y="167321"/>
                    <a:pt x="69923" y="176552"/>
                  </a:cubicBezTo>
                  <a:lnTo>
                    <a:pt x="89229" y="182481"/>
                  </a:lnTo>
                  <a:lnTo>
                    <a:pt x="172189" y="157283"/>
                  </a:lnTo>
                  <a:cubicBezTo>
                    <a:pt x="266525" y="135485"/>
                    <a:pt x="368336" y="130689"/>
                    <a:pt x="466217" y="134753"/>
                  </a:cubicBezTo>
                  <a:cubicBezTo>
                    <a:pt x="509719" y="136560"/>
                    <a:pt x="552446" y="140117"/>
                    <a:pt x="593395" y="144709"/>
                  </a:cubicBezTo>
                  <a:cubicBezTo>
                    <a:pt x="627774" y="148311"/>
                    <a:pt x="662783" y="152904"/>
                    <a:pt x="697163" y="160062"/>
                  </a:cubicBezTo>
                  <a:lnTo>
                    <a:pt x="770758" y="182697"/>
                  </a:lnTo>
                  <a:lnTo>
                    <a:pt x="809480" y="168132"/>
                  </a:lnTo>
                  <a:cubicBezTo>
                    <a:pt x="829999" y="157506"/>
                    <a:pt x="847189" y="143189"/>
                    <a:pt x="848629" y="123738"/>
                  </a:cubicBezTo>
                  <a:lnTo>
                    <a:pt x="849313" y="124351"/>
                  </a:lnTo>
                  <a:lnTo>
                    <a:pt x="849313" y="123557"/>
                  </a:lnTo>
                  <a:lnTo>
                    <a:pt x="856811" y="116213"/>
                  </a:lnTo>
                  <a:lnTo>
                    <a:pt x="856773" y="116175"/>
                  </a:lnTo>
                  <a:cubicBezTo>
                    <a:pt x="852859" y="116175"/>
                    <a:pt x="848809" y="118696"/>
                    <a:pt x="848629" y="123738"/>
                  </a:cubicBezTo>
                  <a:cubicBezTo>
                    <a:pt x="845389" y="78715"/>
                    <a:pt x="763311" y="59985"/>
                    <a:pt x="729832" y="50980"/>
                  </a:cubicBezTo>
                  <a:cubicBezTo>
                    <a:pt x="653874" y="30810"/>
                    <a:pt x="574676" y="22525"/>
                    <a:pt x="495837" y="19283"/>
                  </a:cubicBezTo>
                  <a:cubicBezTo>
                    <a:pt x="462898" y="18023"/>
                    <a:pt x="429171" y="17302"/>
                    <a:pt x="395147" y="17640"/>
                  </a:cubicBezTo>
                  <a:close/>
                  <a:moveTo>
                    <a:pt x="367448" y="530"/>
                  </a:moveTo>
                  <a:cubicBezTo>
                    <a:pt x="400526" y="-407"/>
                    <a:pt x="433590" y="-65"/>
                    <a:pt x="466217" y="1252"/>
                  </a:cubicBezTo>
                  <a:cubicBezTo>
                    <a:pt x="509719" y="3008"/>
                    <a:pt x="552446" y="6497"/>
                    <a:pt x="593395" y="10999"/>
                  </a:cubicBezTo>
                  <a:cubicBezTo>
                    <a:pt x="662153" y="18563"/>
                    <a:pt x="733432" y="29729"/>
                    <a:pt x="797150" y="57464"/>
                  </a:cubicBezTo>
                  <a:cubicBezTo>
                    <a:pt x="811190" y="63767"/>
                    <a:pt x="827299" y="71601"/>
                    <a:pt x="840214" y="82227"/>
                  </a:cubicBezTo>
                  <a:lnTo>
                    <a:pt x="862940" y="121709"/>
                  </a:lnTo>
                  <a:lnTo>
                    <a:pt x="864827" y="123557"/>
                  </a:lnTo>
                  <a:lnTo>
                    <a:pt x="864827" y="258510"/>
                  </a:lnTo>
                  <a:lnTo>
                    <a:pt x="862904" y="260394"/>
                  </a:lnTo>
                  <a:lnTo>
                    <a:pt x="854163" y="284379"/>
                  </a:lnTo>
                  <a:cubicBezTo>
                    <a:pt x="837424" y="308101"/>
                    <a:pt x="803270" y="321743"/>
                    <a:pt x="778430" y="330928"/>
                  </a:cubicBezTo>
                  <a:cubicBezTo>
                    <a:pt x="698872" y="360463"/>
                    <a:pt x="611035" y="370188"/>
                    <a:pt x="527156" y="375591"/>
                  </a:cubicBezTo>
                  <a:cubicBezTo>
                    <a:pt x="429959" y="381354"/>
                    <a:pt x="331681" y="378833"/>
                    <a:pt x="235564" y="365506"/>
                  </a:cubicBezTo>
                  <a:cubicBezTo>
                    <a:pt x="173645" y="356861"/>
                    <a:pt x="107407" y="345335"/>
                    <a:pt x="51608" y="316160"/>
                  </a:cubicBezTo>
                  <a:cubicBezTo>
                    <a:pt x="39009" y="309857"/>
                    <a:pt x="24519" y="301122"/>
                    <a:pt x="14034" y="289866"/>
                  </a:cubicBezTo>
                  <a:lnTo>
                    <a:pt x="5561" y="263955"/>
                  </a:lnTo>
                  <a:lnTo>
                    <a:pt x="0" y="258510"/>
                  </a:lnTo>
                  <a:lnTo>
                    <a:pt x="0" y="123557"/>
                  </a:lnTo>
                  <a:lnTo>
                    <a:pt x="2477" y="121132"/>
                  </a:lnTo>
                  <a:lnTo>
                    <a:pt x="490" y="115094"/>
                  </a:lnTo>
                  <a:cubicBezTo>
                    <a:pt x="7689" y="80516"/>
                    <a:pt x="52328" y="62506"/>
                    <a:pt x="80768" y="51701"/>
                  </a:cubicBezTo>
                  <a:cubicBezTo>
                    <a:pt x="168853" y="17663"/>
                    <a:pt x="268215" y="3341"/>
                    <a:pt x="367448" y="530"/>
                  </a:cubicBezTo>
                  <a:close/>
                </a:path>
              </a:pathLst>
            </a:custGeom>
            <a:solidFill>
              <a:schemeClr val="accent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s-ES_tradnl" b="0" i="0" dirty="0">
                <a:latin typeface="Schoolbell" panose="02000000000000000000" pitchFamily="2" charset="0"/>
              </a:endParaRPr>
            </a:p>
          </p:txBody>
        </p:sp>
        <p:sp>
          <p:nvSpPr>
            <p:cNvPr id="5" name="Freeform 4">
              <a:extLst>
                <a:ext uri="{FF2B5EF4-FFF2-40B4-BE49-F238E27FC236}">
                  <a16:creationId xmlns:a16="http://schemas.microsoft.com/office/drawing/2014/main" id="{4DB0F161-4C1E-D445-AA3D-DF492F20154B}"/>
                </a:ext>
              </a:extLst>
            </p:cNvPr>
            <p:cNvSpPr>
              <a:spLocks noChangeArrowheads="1"/>
            </p:cNvSpPr>
            <p:nvPr/>
          </p:nvSpPr>
          <p:spPr bwMode="auto">
            <a:xfrm>
              <a:off x="8976184" y="5084861"/>
              <a:ext cx="1855688" cy="1471500"/>
            </a:xfrm>
            <a:custGeom>
              <a:avLst/>
              <a:gdLst>
                <a:gd name="connsiteX0" fmla="*/ 1320702 w 1751945"/>
                <a:gd name="connsiteY0" fmla="*/ 1185167 h 1389499"/>
                <a:gd name="connsiteX1" fmla="*/ 1313882 w 1751945"/>
                <a:gd name="connsiteY1" fmla="*/ 1191983 h 1389499"/>
                <a:gd name="connsiteX2" fmla="*/ 1321307 w 1751945"/>
                <a:gd name="connsiteY2" fmla="*/ 1199169 h 1389499"/>
                <a:gd name="connsiteX3" fmla="*/ 1337776 w 1751945"/>
                <a:gd name="connsiteY3" fmla="*/ 1202907 h 1389499"/>
                <a:gd name="connsiteX4" fmla="*/ 1324435 w 1751945"/>
                <a:gd name="connsiteY4" fmla="*/ 1193721 h 1389499"/>
                <a:gd name="connsiteX5" fmla="*/ 1339565 w 1751945"/>
                <a:gd name="connsiteY5" fmla="*/ 1180344 h 1389499"/>
                <a:gd name="connsiteX6" fmla="*/ 1339507 w 1751945"/>
                <a:gd name="connsiteY6" fmla="*/ 1180358 h 1389499"/>
                <a:gd name="connsiteX7" fmla="*/ 1349890 w 1751945"/>
                <a:gd name="connsiteY7" fmla="*/ 1190340 h 1389499"/>
                <a:gd name="connsiteX8" fmla="*/ 1359154 w 1751945"/>
                <a:gd name="connsiteY8" fmla="*/ 1195251 h 1389499"/>
                <a:gd name="connsiteX9" fmla="*/ 1353751 w 1751945"/>
                <a:gd name="connsiteY9" fmla="*/ 1201868 h 1389499"/>
                <a:gd name="connsiteX10" fmla="*/ 1354371 w 1751945"/>
                <a:gd name="connsiteY10" fmla="*/ 1202472 h 1389499"/>
                <a:gd name="connsiteX11" fmla="*/ 1364242 w 1751945"/>
                <a:gd name="connsiteY11" fmla="*/ 1201929 h 1389499"/>
                <a:gd name="connsiteX12" fmla="*/ 1364962 w 1751945"/>
                <a:gd name="connsiteY12" fmla="*/ 1201193 h 1389499"/>
                <a:gd name="connsiteX13" fmla="*/ 1359154 w 1751945"/>
                <a:gd name="connsiteY13" fmla="*/ 1195251 h 1389499"/>
                <a:gd name="connsiteX14" fmla="*/ 1377873 w 1751945"/>
                <a:gd name="connsiteY14" fmla="*/ 1187722 h 1389499"/>
                <a:gd name="connsiteX15" fmla="*/ 1381863 w 1751945"/>
                <a:gd name="connsiteY15" fmla="*/ 1182745 h 1389499"/>
                <a:gd name="connsiteX16" fmla="*/ 1131541 w 1751945"/>
                <a:gd name="connsiteY16" fmla="*/ 1166711 h 1389499"/>
                <a:gd name="connsiteX17" fmla="*/ 1133906 w 1751945"/>
                <a:gd name="connsiteY17" fmla="*/ 1169007 h 1389499"/>
                <a:gd name="connsiteX18" fmla="*/ 1135368 w 1751945"/>
                <a:gd name="connsiteY18" fmla="*/ 1169340 h 1389499"/>
                <a:gd name="connsiteX19" fmla="*/ 1127407 w 1751945"/>
                <a:gd name="connsiteY19" fmla="*/ 1160915 h 1389499"/>
                <a:gd name="connsiteX20" fmla="*/ 1126504 w 1751945"/>
                <a:gd name="connsiteY20" fmla="*/ 1161821 h 1389499"/>
                <a:gd name="connsiteX21" fmla="*/ 1128761 w 1751945"/>
                <a:gd name="connsiteY21" fmla="*/ 1164013 h 1389499"/>
                <a:gd name="connsiteX22" fmla="*/ 1152107 w 1751945"/>
                <a:gd name="connsiteY22" fmla="*/ 1150182 h 1389499"/>
                <a:gd name="connsiteX23" fmla="*/ 1144522 w 1751945"/>
                <a:gd name="connsiteY23" fmla="*/ 1151930 h 1389499"/>
                <a:gd name="connsiteX24" fmla="*/ 1154781 w 1751945"/>
                <a:gd name="connsiteY24" fmla="*/ 1161765 h 1389499"/>
                <a:gd name="connsiteX25" fmla="*/ 1164070 w 1751945"/>
                <a:gd name="connsiteY25" fmla="*/ 1166676 h 1389499"/>
                <a:gd name="connsiteX26" fmla="*/ 1158977 w 1751945"/>
                <a:gd name="connsiteY26" fmla="*/ 1172745 h 1389499"/>
                <a:gd name="connsiteX27" fmla="*/ 1169334 w 1751945"/>
                <a:gd name="connsiteY27" fmla="*/ 1172174 h 1389499"/>
                <a:gd name="connsiteX28" fmla="*/ 1164070 w 1751945"/>
                <a:gd name="connsiteY28" fmla="*/ 1166676 h 1389499"/>
                <a:gd name="connsiteX29" fmla="*/ 1182842 w 1751945"/>
                <a:gd name="connsiteY29" fmla="*/ 1159146 h 1389499"/>
                <a:gd name="connsiteX30" fmla="*/ 1188386 w 1751945"/>
                <a:gd name="connsiteY30" fmla="*/ 1152248 h 1389499"/>
                <a:gd name="connsiteX31" fmla="*/ 1670783 w 1751945"/>
                <a:gd name="connsiteY31" fmla="*/ 1122672 h 1389499"/>
                <a:gd name="connsiteX32" fmla="*/ 1673714 w 1751945"/>
                <a:gd name="connsiteY32" fmla="*/ 1122672 h 1389499"/>
                <a:gd name="connsiteX33" fmla="*/ 1672981 w 1751945"/>
                <a:gd name="connsiteY33" fmla="*/ 1161993 h 1389499"/>
                <a:gd name="connsiteX34" fmla="*/ 1671516 w 1751945"/>
                <a:gd name="connsiteY34" fmla="*/ 1161993 h 1389499"/>
                <a:gd name="connsiteX35" fmla="*/ 1670783 w 1751945"/>
                <a:gd name="connsiteY35" fmla="*/ 1122672 h 1389499"/>
                <a:gd name="connsiteX36" fmla="*/ 900396 w 1751945"/>
                <a:gd name="connsiteY36" fmla="*/ 1084745 h 1389499"/>
                <a:gd name="connsiteX37" fmla="*/ 960234 w 1751945"/>
                <a:gd name="connsiteY37" fmla="*/ 1106069 h 1389499"/>
                <a:gd name="connsiteX38" fmla="*/ 959300 w 1751945"/>
                <a:gd name="connsiteY38" fmla="*/ 1107505 h 1389499"/>
                <a:gd name="connsiteX39" fmla="*/ 955755 w 1751945"/>
                <a:gd name="connsiteY39" fmla="*/ 1102160 h 1389499"/>
                <a:gd name="connsiteX40" fmla="*/ 949126 w 1751945"/>
                <a:gd name="connsiteY40" fmla="*/ 1106069 h 1389499"/>
                <a:gd name="connsiteX41" fmla="*/ 947095 w 1751945"/>
                <a:gd name="connsiteY41" fmla="*/ 1107511 h 1389499"/>
                <a:gd name="connsiteX42" fmla="*/ 934100 w 1751945"/>
                <a:gd name="connsiteY42" fmla="*/ 1098545 h 1389499"/>
                <a:gd name="connsiteX43" fmla="*/ 864566 w 1751945"/>
                <a:gd name="connsiteY43" fmla="*/ 1107491 h 1389499"/>
                <a:gd name="connsiteX44" fmla="*/ 934100 w 1751945"/>
                <a:gd name="connsiteY44" fmla="*/ 1116737 h 1389499"/>
                <a:gd name="connsiteX45" fmla="*/ 947095 w 1751945"/>
                <a:gd name="connsiteY45" fmla="*/ 1107511 h 1389499"/>
                <a:gd name="connsiteX46" fmla="*/ 949126 w 1751945"/>
                <a:gd name="connsiteY46" fmla="*/ 1108913 h 1389499"/>
                <a:gd name="connsiteX47" fmla="*/ 955755 w 1751945"/>
                <a:gd name="connsiteY47" fmla="*/ 1112955 h 1389499"/>
                <a:gd name="connsiteX48" fmla="*/ 959300 w 1751945"/>
                <a:gd name="connsiteY48" fmla="*/ 1107505 h 1389499"/>
                <a:gd name="connsiteX49" fmla="*/ 960234 w 1751945"/>
                <a:gd name="connsiteY49" fmla="*/ 1108913 h 1389499"/>
                <a:gd name="connsiteX50" fmla="*/ 896813 w 1751945"/>
                <a:gd name="connsiteY50" fmla="*/ 1130237 h 1389499"/>
                <a:gd name="connsiteX51" fmla="*/ 847725 w 1751945"/>
                <a:gd name="connsiteY51" fmla="*/ 1107491 h 1389499"/>
                <a:gd name="connsiteX52" fmla="*/ 900396 w 1751945"/>
                <a:gd name="connsiteY52" fmla="*/ 1084745 h 1389499"/>
                <a:gd name="connsiteX53" fmla="*/ 1251988 w 1751945"/>
                <a:gd name="connsiteY53" fmla="*/ 1062944 h 1389499"/>
                <a:gd name="connsiteX54" fmla="*/ 1227838 w 1751945"/>
                <a:gd name="connsiteY54" fmla="*/ 1073711 h 1389499"/>
                <a:gd name="connsiteX55" fmla="*/ 1293354 w 1751945"/>
                <a:gd name="connsiteY55" fmla="*/ 1081904 h 1389499"/>
                <a:gd name="connsiteX56" fmla="*/ 1305170 w 1751945"/>
                <a:gd name="connsiteY56" fmla="*/ 1073539 h 1389499"/>
                <a:gd name="connsiteX57" fmla="*/ 1307468 w 1751945"/>
                <a:gd name="connsiteY57" fmla="*/ 1075149 h 1389499"/>
                <a:gd name="connsiteX58" fmla="*/ 1309087 w 1751945"/>
                <a:gd name="connsiteY58" fmla="*/ 1076094 h 1389499"/>
                <a:gd name="connsiteX59" fmla="*/ 1309087 w 1751945"/>
                <a:gd name="connsiteY59" fmla="*/ 1070999 h 1389499"/>
                <a:gd name="connsiteX60" fmla="*/ 1307468 w 1751945"/>
                <a:gd name="connsiteY60" fmla="*/ 1071912 h 1389499"/>
                <a:gd name="connsiteX61" fmla="*/ 1305170 w 1751945"/>
                <a:gd name="connsiteY61" fmla="*/ 1073539 h 1389499"/>
                <a:gd name="connsiteX62" fmla="*/ 1293354 w 1751945"/>
                <a:gd name="connsiteY62" fmla="*/ 1065264 h 1389499"/>
                <a:gd name="connsiteX63" fmla="*/ 1251988 w 1751945"/>
                <a:gd name="connsiteY63" fmla="*/ 1062944 h 1389499"/>
                <a:gd name="connsiteX64" fmla="*/ 1739510 w 1751945"/>
                <a:gd name="connsiteY64" fmla="*/ 1062619 h 1389499"/>
                <a:gd name="connsiteX65" fmla="*/ 1739294 w 1751945"/>
                <a:gd name="connsiteY65" fmla="*/ 1065063 h 1389499"/>
                <a:gd name="connsiteX66" fmla="*/ 1737480 w 1751945"/>
                <a:gd name="connsiteY66" fmla="*/ 1064539 h 1389499"/>
                <a:gd name="connsiteX67" fmla="*/ 1693581 w 1751945"/>
                <a:gd name="connsiteY67" fmla="*/ 1092403 h 1389499"/>
                <a:gd name="connsiteX68" fmla="*/ 1682296 w 1751945"/>
                <a:gd name="connsiteY68" fmla="*/ 1102628 h 1389499"/>
                <a:gd name="connsiteX69" fmla="*/ 1649588 w 1751945"/>
                <a:gd name="connsiteY69" fmla="*/ 1120328 h 1389499"/>
                <a:gd name="connsiteX70" fmla="*/ 1357295 w 1751945"/>
                <a:gd name="connsiteY70" fmla="*/ 1305860 h 1389499"/>
                <a:gd name="connsiteX71" fmla="*/ 1332724 w 1751945"/>
                <a:gd name="connsiteY71" fmla="*/ 1321676 h 1389499"/>
                <a:gd name="connsiteX72" fmla="*/ 1324904 w 1751945"/>
                <a:gd name="connsiteY72" fmla="*/ 1323178 h 1389499"/>
                <a:gd name="connsiteX73" fmla="*/ 1325190 w 1751945"/>
                <a:gd name="connsiteY73" fmla="*/ 1323430 h 1389499"/>
                <a:gd name="connsiteX74" fmla="*/ 1325190 w 1751945"/>
                <a:gd name="connsiteY74" fmla="*/ 1371581 h 1389499"/>
                <a:gd name="connsiteX75" fmla="*/ 1331184 w 1751945"/>
                <a:gd name="connsiteY75" fmla="*/ 1368499 h 1389499"/>
                <a:gd name="connsiteX76" fmla="*/ 1344415 w 1751945"/>
                <a:gd name="connsiteY76" fmla="*/ 1359394 h 1389499"/>
                <a:gd name="connsiteX77" fmla="*/ 1344415 w 1751945"/>
                <a:gd name="connsiteY77" fmla="*/ 1321637 h 1389499"/>
                <a:gd name="connsiteX78" fmla="*/ 1346068 w 1751945"/>
                <a:gd name="connsiteY78" fmla="*/ 1321637 h 1389499"/>
                <a:gd name="connsiteX79" fmla="*/ 1346331 w 1751945"/>
                <a:gd name="connsiteY79" fmla="*/ 1358076 h 1389499"/>
                <a:gd name="connsiteX80" fmla="*/ 1349898 w 1751945"/>
                <a:gd name="connsiteY80" fmla="*/ 1355621 h 1389499"/>
                <a:gd name="connsiteX81" fmla="*/ 1375845 w 1751945"/>
                <a:gd name="connsiteY81" fmla="*/ 1340239 h 1389499"/>
                <a:gd name="connsiteX82" fmla="*/ 1375146 w 1751945"/>
                <a:gd name="connsiteY82" fmla="*/ 1339716 h 1389499"/>
                <a:gd name="connsiteX83" fmla="*/ 1379961 w 1751945"/>
                <a:gd name="connsiteY83" fmla="*/ 1316794 h 1389499"/>
                <a:gd name="connsiteX84" fmla="*/ 1382184 w 1751945"/>
                <a:gd name="connsiteY84" fmla="*/ 1316425 h 1389499"/>
                <a:gd name="connsiteX85" fmla="*/ 1376904 w 1751945"/>
                <a:gd name="connsiteY85" fmla="*/ 1339611 h 1389499"/>
                <a:gd name="connsiteX86" fmla="*/ 1544951 w 1751945"/>
                <a:gd name="connsiteY86" fmla="*/ 1239987 h 1389499"/>
                <a:gd name="connsiteX87" fmla="*/ 1647889 w 1751945"/>
                <a:gd name="connsiteY87" fmla="*/ 1179072 h 1389499"/>
                <a:gd name="connsiteX88" fmla="*/ 1647032 w 1751945"/>
                <a:gd name="connsiteY88" fmla="*/ 1179072 h 1389499"/>
                <a:gd name="connsiteX89" fmla="*/ 1647032 w 1751945"/>
                <a:gd name="connsiteY89" fmla="*/ 1122338 h 1389499"/>
                <a:gd name="connsiteX90" fmla="*/ 1649413 w 1751945"/>
                <a:gd name="connsiteY90" fmla="*/ 1122338 h 1389499"/>
                <a:gd name="connsiteX91" fmla="*/ 1649413 w 1751945"/>
                <a:gd name="connsiteY91" fmla="*/ 1178170 h 1389499"/>
                <a:gd name="connsiteX92" fmla="*/ 1716613 w 1751945"/>
                <a:gd name="connsiteY92" fmla="*/ 1138403 h 1389499"/>
                <a:gd name="connsiteX93" fmla="*/ 1733887 w 1751945"/>
                <a:gd name="connsiteY93" fmla="*/ 1100218 h 1389499"/>
                <a:gd name="connsiteX94" fmla="*/ 1738925 w 1751945"/>
                <a:gd name="connsiteY94" fmla="*/ 1069239 h 1389499"/>
                <a:gd name="connsiteX95" fmla="*/ 1739294 w 1751945"/>
                <a:gd name="connsiteY95" fmla="*/ 1065063 h 1389499"/>
                <a:gd name="connsiteX96" fmla="*/ 1742524 w 1751945"/>
                <a:gd name="connsiteY96" fmla="*/ 1065996 h 1389499"/>
                <a:gd name="connsiteX97" fmla="*/ 1739510 w 1751945"/>
                <a:gd name="connsiteY97" fmla="*/ 1062619 h 1389499"/>
                <a:gd name="connsiteX98" fmla="*/ 1718458 w 1751945"/>
                <a:gd name="connsiteY98" fmla="*/ 1059513 h 1389499"/>
                <a:gd name="connsiteX99" fmla="*/ 1719414 w 1751945"/>
                <a:gd name="connsiteY99" fmla="*/ 1060797 h 1389499"/>
                <a:gd name="connsiteX100" fmla="*/ 1706320 w 1751945"/>
                <a:gd name="connsiteY100" fmla="*/ 1068072 h 1389499"/>
                <a:gd name="connsiteX101" fmla="*/ 1705179 w 1751945"/>
                <a:gd name="connsiteY101" fmla="*/ 1071660 h 1389499"/>
                <a:gd name="connsiteX102" fmla="*/ 1723009 w 1751945"/>
                <a:gd name="connsiteY102" fmla="*/ 1060356 h 1389499"/>
                <a:gd name="connsiteX103" fmla="*/ 1721336 w 1751945"/>
                <a:gd name="connsiteY103" fmla="*/ 1059873 h 1389499"/>
                <a:gd name="connsiteX104" fmla="*/ 1708104 w 1751945"/>
                <a:gd name="connsiteY104" fmla="*/ 1058220 h 1389499"/>
                <a:gd name="connsiteX105" fmla="*/ 1708085 w 1751945"/>
                <a:gd name="connsiteY105" fmla="*/ 1062524 h 1389499"/>
                <a:gd name="connsiteX106" fmla="*/ 1707265 w 1751945"/>
                <a:gd name="connsiteY106" fmla="*/ 1065100 h 1389499"/>
                <a:gd name="connsiteX107" fmla="*/ 1718108 w 1751945"/>
                <a:gd name="connsiteY107" fmla="*/ 1059470 h 1389499"/>
                <a:gd name="connsiteX108" fmla="*/ 11206 w 1751945"/>
                <a:gd name="connsiteY108" fmla="*/ 1057113 h 1389499"/>
                <a:gd name="connsiteX109" fmla="*/ 10914 w 1751945"/>
                <a:gd name="connsiteY109" fmla="*/ 1061724 h 1389499"/>
                <a:gd name="connsiteX110" fmla="*/ 11516 w 1751945"/>
                <a:gd name="connsiteY110" fmla="*/ 1075002 h 1389499"/>
                <a:gd name="connsiteX111" fmla="*/ 7557 w 1751945"/>
                <a:gd name="connsiteY111" fmla="*/ 1110665 h 1389499"/>
                <a:gd name="connsiteX112" fmla="*/ 12956 w 1751945"/>
                <a:gd name="connsiteY112" fmla="*/ 1111385 h 1389499"/>
                <a:gd name="connsiteX113" fmla="*/ 49090 w 1751945"/>
                <a:gd name="connsiteY113" fmla="*/ 1120464 h 1389499"/>
                <a:gd name="connsiteX114" fmla="*/ 49090 w 1751945"/>
                <a:gd name="connsiteY114" fmla="*/ 1093767 h 1389499"/>
                <a:gd name="connsiteX115" fmla="*/ 50922 w 1751945"/>
                <a:gd name="connsiteY115" fmla="*/ 1093767 h 1389499"/>
                <a:gd name="connsiteX116" fmla="*/ 50674 w 1751945"/>
                <a:gd name="connsiteY116" fmla="*/ 1120862 h 1389499"/>
                <a:gd name="connsiteX117" fmla="*/ 58480 w 1751945"/>
                <a:gd name="connsiteY117" fmla="*/ 1122823 h 1389499"/>
                <a:gd name="connsiteX118" fmla="*/ 79339 w 1751945"/>
                <a:gd name="connsiteY118" fmla="*/ 1126249 h 1389499"/>
                <a:gd name="connsiteX119" fmla="*/ 78582 w 1751945"/>
                <a:gd name="connsiteY119" fmla="*/ 1094099 h 1389499"/>
                <a:gd name="connsiteX120" fmla="*/ 81359 w 1751945"/>
                <a:gd name="connsiteY120" fmla="*/ 1094099 h 1389499"/>
                <a:gd name="connsiteX121" fmla="*/ 80977 w 1751945"/>
                <a:gd name="connsiteY121" fmla="*/ 1126518 h 1389499"/>
                <a:gd name="connsiteX122" fmla="*/ 105084 w 1751945"/>
                <a:gd name="connsiteY122" fmla="*/ 1130478 h 1389499"/>
                <a:gd name="connsiteX123" fmla="*/ 513904 w 1751945"/>
                <a:gd name="connsiteY123" fmla="*/ 1214051 h 1389499"/>
                <a:gd name="connsiteX124" fmla="*/ 997579 w 1751945"/>
                <a:gd name="connsiteY124" fmla="*/ 1313114 h 1389499"/>
                <a:gd name="connsiteX125" fmla="*/ 1300235 w 1751945"/>
                <a:gd name="connsiteY125" fmla="*/ 1374713 h 1389499"/>
                <a:gd name="connsiteX126" fmla="*/ 1311391 w 1751945"/>
                <a:gd name="connsiteY126" fmla="*/ 1378676 h 1389499"/>
                <a:gd name="connsiteX127" fmla="*/ 1312863 w 1751945"/>
                <a:gd name="connsiteY127" fmla="*/ 1377919 h 1389499"/>
                <a:gd name="connsiteX128" fmla="*/ 1312863 w 1751945"/>
                <a:gd name="connsiteY128" fmla="*/ 1325492 h 1389499"/>
                <a:gd name="connsiteX129" fmla="*/ 1306534 w 1751945"/>
                <a:gd name="connsiteY129" fmla="*/ 1326708 h 1389499"/>
                <a:gd name="connsiteX130" fmla="*/ 1191691 w 1751945"/>
                <a:gd name="connsiteY130" fmla="*/ 1302626 h 1389499"/>
                <a:gd name="connsiteX131" fmla="*/ 737361 w 1751945"/>
                <a:gd name="connsiteY131" fmla="*/ 1208094 h 1389499"/>
                <a:gd name="connsiteX132" fmla="*/ 687313 w 1751945"/>
                <a:gd name="connsiteY132" fmla="*/ 1040297 h 1389499"/>
                <a:gd name="connsiteX133" fmla="*/ 747150 w 1751945"/>
                <a:gd name="connsiteY133" fmla="*/ 1061782 h 1389499"/>
                <a:gd name="connsiteX134" fmla="*/ 746188 w 1751945"/>
                <a:gd name="connsiteY134" fmla="*/ 1063378 h 1389499"/>
                <a:gd name="connsiteX135" fmla="*/ 742940 w 1751945"/>
                <a:gd name="connsiteY135" fmla="*/ 1057888 h 1389499"/>
                <a:gd name="connsiteX136" fmla="*/ 736043 w 1751945"/>
                <a:gd name="connsiteY136" fmla="*/ 1061782 h 1389499"/>
                <a:gd name="connsiteX137" fmla="*/ 733816 w 1751945"/>
                <a:gd name="connsiteY137" fmla="*/ 1063374 h 1389499"/>
                <a:gd name="connsiteX138" fmla="*/ 721223 w 1751945"/>
                <a:gd name="connsiteY138" fmla="*/ 1054151 h 1389499"/>
                <a:gd name="connsiteX139" fmla="*/ 651841 w 1751945"/>
                <a:gd name="connsiteY139" fmla="*/ 1063215 h 1389499"/>
                <a:gd name="connsiteX140" fmla="*/ 721072 w 1751945"/>
                <a:gd name="connsiteY140" fmla="*/ 1072480 h 1389499"/>
                <a:gd name="connsiteX141" fmla="*/ 733816 w 1751945"/>
                <a:gd name="connsiteY141" fmla="*/ 1063374 h 1389499"/>
                <a:gd name="connsiteX142" fmla="*/ 736043 w 1751945"/>
                <a:gd name="connsiteY142" fmla="*/ 1065005 h 1389499"/>
                <a:gd name="connsiteX143" fmla="*/ 742940 w 1751945"/>
                <a:gd name="connsiteY143" fmla="*/ 1068765 h 1389499"/>
                <a:gd name="connsiteX144" fmla="*/ 746188 w 1751945"/>
                <a:gd name="connsiteY144" fmla="*/ 1063378 h 1389499"/>
                <a:gd name="connsiteX145" fmla="*/ 747150 w 1751945"/>
                <a:gd name="connsiteY145" fmla="*/ 1065005 h 1389499"/>
                <a:gd name="connsiteX146" fmla="*/ 683730 w 1751945"/>
                <a:gd name="connsiteY146" fmla="*/ 1086132 h 1389499"/>
                <a:gd name="connsiteX147" fmla="*/ 635000 w 1751945"/>
                <a:gd name="connsiteY147" fmla="*/ 1063215 h 1389499"/>
                <a:gd name="connsiteX148" fmla="*/ 687313 w 1751945"/>
                <a:gd name="connsiteY148" fmla="*/ 1040297 h 1389499"/>
                <a:gd name="connsiteX149" fmla="*/ 1044025 w 1751945"/>
                <a:gd name="connsiteY149" fmla="*/ 1013311 h 1389499"/>
                <a:gd name="connsiteX150" fmla="*/ 1101506 w 1751945"/>
                <a:gd name="connsiteY150" fmla="*/ 1033812 h 1389499"/>
                <a:gd name="connsiteX151" fmla="*/ 1100482 w 1751945"/>
                <a:gd name="connsiteY151" fmla="*/ 1035431 h 1389499"/>
                <a:gd name="connsiteX152" fmla="*/ 1096987 w 1751945"/>
                <a:gd name="connsiteY152" fmla="*/ 1029901 h 1389499"/>
                <a:gd name="connsiteX153" fmla="*/ 1090299 w 1751945"/>
                <a:gd name="connsiteY153" fmla="*/ 1033812 h 1389499"/>
                <a:gd name="connsiteX154" fmla="*/ 1087993 w 1751945"/>
                <a:gd name="connsiteY154" fmla="*/ 1035439 h 1389499"/>
                <a:gd name="connsiteX155" fmla="*/ 1076138 w 1751945"/>
                <a:gd name="connsiteY155" fmla="*/ 1027158 h 1389499"/>
                <a:gd name="connsiteX156" fmla="*/ 1010405 w 1751945"/>
                <a:gd name="connsiteY156" fmla="*/ 1035251 h 1389499"/>
                <a:gd name="connsiteX157" fmla="*/ 1076138 w 1751945"/>
                <a:gd name="connsiteY157" fmla="*/ 1043799 h 1389499"/>
                <a:gd name="connsiteX158" fmla="*/ 1087993 w 1751945"/>
                <a:gd name="connsiteY158" fmla="*/ 1035439 h 1389499"/>
                <a:gd name="connsiteX159" fmla="*/ 1090299 w 1751945"/>
                <a:gd name="connsiteY159" fmla="*/ 1037049 h 1389499"/>
                <a:gd name="connsiteX160" fmla="*/ 1096987 w 1751945"/>
                <a:gd name="connsiteY160" fmla="*/ 1040961 h 1389499"/>
                <a:gd name="connsiteX161" fmla="*/ 1100482 w 1751945"/>
                <a:gd name="connsiteY161" fmla="*/ 1035431 h 1389499"/>
                <a:gd name="connsiteX162" fmla="*/ 1101506 w 1751945"/>
                <a:gd name="connsiteY162" fmla="*/ 1037049 h 1389499"/>
                <a:gd name="connsiteX163" fmla="*/ 1040772 w 1751945"/>
                <a:gd name="connsiteY163" fmla="*/ 1057551 h 1389499"/>
                <a:gd name="connsiteX164" fmla="*/ 993775 w 1751945"/>
                <a:gd name="connsiteY164" fmla="*/ 1035251 h 1389499"/>
                <a:gd name="connsiteX165" fmla="*/ 1044025 w 1751945"/>
                <a:gd name="connsiteY165" fmla="*/ 1013311 h 1389499"/>
                <a:gd name="connsiteX166" fmla="*/ 474588 w 1751945"/>
                <a:gd name="connsiteY166" fmla="*/ 1000609 h 1389499"/>
                <a:gd name="connsiteX167" fmla="*/ 534784 w 1751945"/>
                <a:gd name="connsiteY167" fmla="*/ 1022094 h 1389499"/>
                <a:gd name="connsiteX168" fmla="*/ 533770 w 1751945"/>
                <a:gd name="connsiteY168" fmla="*/ 1023675 h 1389499"/>
                <a:gd name="connsiteX169" fmla="*/ 530305 w 1751945"/>
                <a:gd name="connsiteY169" fmla="*/ 1018066 h 1389499"/>
                <a:gd name="connsiteX170" fmla="*/ 523676 w 1751945"/>
                <a:gd name="connsiteY170" fmla="*/ 1022094 h 1389499"/>
                <a:gd name="connsiteX171" fmla="*/ 521413 w 1751945"/>
                <a:gd name="connsiteY171" fmla="*/ 1023705 h 1389499"/>
                <a:gd name="connsiteX172" fmla="*/ 508650 w 1751945"/>
                <a:gd name="connsiteY172" fmla="*/ 1014614 h 1389499"/>
                <a:gd name="connsiteX173" fmla="*/ 439115 w 1751945"/>
                <a:gd name="connsiteY173" fmla="*/ 1023527 h 1389499"/>
                <a:gd name="connsiteX174" fmla="*/ 508650 w 1751945"/>
                <a:gd name="connsiteY174" fmla="*/ 1032792 h 1389499"/>
                <a:gd name="connsiteX175" fmla="*/ 521413 w 1751945"/>
                <a:gd name="connsiteY175" fmla="*/ 1023705 h 1389499"/>
                <a:gd name="connsiteX176" fmla="*/ 523676 w 1751945"/>
                <a:gd name="connsiteY176" fmla="*/ 1025317 h 1389499"/>
                <a:gd name="connsiteX177" fmla="*/ 530305 w 1751945"/>
                <a:gd name="connsiteY177" fmla="*/ 1029077 h 1389499"/>
                <a:gd name="connsiteX178" fmla="*/ 533770 w 1751945"/>
                <a:gd name="connsiteY178" fmla="*/ 1023675 h 1389499"/>
                <a:gd name="connsiteX179" fmla="*/ 534784 w 1751945"/>
                <a:gd name="connsiteY179" fmla="*/ 1025317 h 1389499"/>
                <a:gd name="connsiteX180" fmla="*/ 471005 w 1751945"/>
                <a:gd name="connsiteY180" fmla="*/ 1046444 h 1389499"/>
                <a:gd name="connsiteX181" fmla="*/ 422275 w 1751945"/>
                <a:gd name="connsiteY181" fmla="*/ 1023527 h 1389499"/>
                <a:gd name="connsiteX182" fmla="*/ 474588 w 1751945"/>
                <a:gd name="connsiteY182" fmla="*/ 1000609 h 1389499"/>
                <a:gd name="connsiteX183" fmla="*/ 859991 w 1751945"/>
                <a:gd name="connsiteY183" fmla="*/ 983569 h 1389499"/>
                <a:gd name="connsiteX184" fmla="*/ 850865 w 1751945"/>
                <a:gd name="connsiteY184" fmla="*/ 985631 h 1389499"/>
                <a:gd name="connsiteX185" fmla="*/ 860940 w 1751945"/>
                <a:gd name="connsiteY185" fmla="*/ 995386 h 1389499"/>
                <a:gd name="connsiteX186" fmla="*/ 870204 w 1751945"/>
                <a:gd name="connsiteY186" fmla="*/ 1000348 h 1389499"/>
                <a:gd name="connsiteX187" fmla="*/ 866472 w 1751945"/>
                <a:gd name="connsiteY187" fmla="*/ 1004702 h 1389499"/>
                <a:gd name="connsiteX188" fmla="*/ 874187 w 1751945"/>
                <a:gd name="connsiteY188" fmla="*/ 1004299 h 1389499"/>
                <a:gd name="connsiteX189" fmla="*/ 870204 w 1751945"/>
                <a:gd name="connsiteY189" fmla="*/ 1000348 h 1389499"/>
                <a:gd name="connsiteX190" fmla="*/ 888923 w 1751945"/>
                <a:gd name="connsiteY190" fmla="*/ 992715 h 1389499"/>
                <a:gd name="connsiteX191" fmla="*/ 894676 w 1751945"/>
                <a:gd name="connsiteY191" fmla="*/ 985514 h 1389499"/>
                <a:gd name="connsiteX192" fmla="*/ 1320613 w 1751945"/>
                <a:gd name="connsiteY192" fmla="*/ 981885 h 1389499"/>
                <a:gd name="connsiteX193" fmla="*/ 1320613 w 1751945"/>
                <a:gd name="connsiteY193" fmla="*/ 1067783 h 1389499"/>
                <a:gd name="connsiteX194" fmla="*/ 1320613 w 1751945"/>
                <a:gd name="connsiteY194" fmla="*/ 1134758 h 1389499"/>
                <a:gd name="connsiteX195" fmla="*/ 1320613 w 1751945"/>
                <a:gd name="connsiteY195" fmla="*/ 1153122 h 1389499"/>
                <a:gd name="connsiteX196" fmla="*/ 1332776 w 1751945"/>
                <a:gd name="connsiteY196" fmla="*/ 1171264 h 1389499"/>
                <a:gd name="connsiteX197" fmla="*/ 1349465 w 1751945"/>
                <a:gd name="connsiteY197" fmla="*/ 1169237 h 1389499"/>
                <a:gd name="connsiteX198" fmla="*/ 1384106 w 1751945"/>
                <a:gd name="connsiteY198" fmla="*/ 1171458 h 1389499"/>
                <a:gd name="connsiteX199" fmla="*/ 1389314 w 1751945"/>
                <a:gd name="connsiteY199" fmla="*/ 1173451 h 1389499"/>
                <a:gd name="connsiteX200" fmla="*/ 1390248 w 1751945"/>
                <a:gd name="connsiteY200" fmla="*/ 1172285 h 1389499"/>
                <a:gd name="connsiteX201" fmla="*/ 1397694 w 1751945"/>
                <a:gd name="connsiteY201" fmla="*/ 1037896 h 1389499"/>
                <a:gd name="connsiteX202" fmla="*/ 1397694 w 1751945"/>
                <a:gd name="connsiteY202" fmla="*/ 997209 h 1389499"/>
                <a:gd name="connsiteX203" fmla="*/ 286034 w 1751945"/>
                <a:gd name="connsiteY203" fmla="*/ 962509 h 1389499"/>
                <a:gd name="connsiteX204" fmla="*/ 345871 w 1751945"/>
                <a:gd name="connsiteY204" fmla="*/ 983994 h 1389499"/>
                <a:gd name="connsiteX205" fmla="*/ 344938 w 1751945"/>
                <a:gd name="connsiteY205" fmla="*/ 985441 h 1389499"/>
                <a:gd name="connsiteX206" fmla="*/ 341393 w 1751945"/>
                <a:gd name="connsiteY206" fmla="*/ 980055 h 1389499"/>
                <a:gd name="connsiteX207" fmla="*/ 334764 w 1751945"/>
                <a:gd name="connsiteY207" fmla="*/ 983994 h 1389499"/>
                <a:gd name="connsiteX208" fmla="*/ 332728 w 1751945"/>
                <a:gd name="connsiteY208" fmla="*/ 985444 h 1389499"/>
                <a:gd name="connsiteX209" fmla="*/ 319737 w 1751945"/>
                <a:gd name="connsiteY209" fmla="*/ 976413 h 1389499"/>
                <a:gd name="connsiteX210" fmla="*/ 250203 w 1751945"/>
                <a:gd name="connsiteY210" fmla="*/ 985427 h 1389499"/>
                <a:gd name="connsiteX211" fmla="*/ 319737 w 1751945"/>
                <a:gd name="connsiteY211" fmla="*/ 994692 h 1389499"/>
                <a:gd name="connsiteX212" fmla="*/ 332728 w 1751945"/>
                <a:gd name="connsiteY212" fmla="*/ 985444 h 1389499"/>
                <a:gd name="connsiteX213" fmla="*/ 334764 w 1751945"/>
                <a:gd name="connsiteY213" fmla="*/ 986859 h 1389499"/>
                <a:gd name="connsiteX214" fmla="*/ 341393 w 1751945"/>
                <a:gd name="connsiteY214" fmla="*/ 990932 h 1389499"/>
                <a:gd name="connsiteX215" fmla="*/ 344938 w 1751945"/>
                <a:gd name="connsiteY215" fmla="*/ 985441 h 1389499"/>
                <a:gd name="connsiteX216" fmla="*/ 345871 w 1751945"/>
                <a:gd name="connsiteY216" fmla="*/ 986859 h 1389499"/>
                <a:gd name="connsiteX217" fmla="*/ 282093 w 1751945"/>
                <a:gd name="connsiteY217" fmla="*/ 1008344 h 1389499"/>
                <a:gd name="connsiteX218" fmla="*/ 233363 w 1751945"/>
                <a:gd name="connsiteY218" fmla="*/ 985427 h 1389499"/>
                <a:gd name="connsiteX219" fmla="*/ 286034 w 1751945"/>
                <a:gd name="connsiteY219" fmla="*/ 962509 h 1389499"/>
                <a:gd name="connsiteX220" fmla="*/ 1214638 w 1751945"/>
                <a:gd name="connsiteY220" fmla="*/ 960817 h 1389499"/>
                <a:gd name="connsiteX221" fmla="*/ 1214638 w 1751945"/>
                <a:gd name="connsiteY221" fmla="*/ 1067142 h 1389499"/>
                <a:gd name="connsiteX222" fmla="*/ 1217315 w 1751945"/>
                <a:gd name="connsiteY222" fmla="*/ 1061931 h 1389499"/>
                <a:gd name="connsiteX223" fmla="*/ 1261347 w 1751945"/>
                <a:gd name="connsiteY223" fmla="*/ 1051411 h 1389499"/>
                <a:gd name="connsiteX224" fmla="*/ 1294317 w 1751945"/>
                <a:gd name="connsiteY224" fmla="*/ 1053839 h 1389499"/>
                <a:gd name="connsiteX225" fmla="*/ 1309087 w 1751945"/>
                <a:gd name="connsiteY225" fmla="*/ 1059616 h 1389499"/>
                <a:gd name="connsiteX226" fmla="*/ 1309087 w 1751945"/>
                <a:gd name="connsiteY226" fmla="*/ 979594 h 1389499"/>
                <a:gd name="connsiteX227" fmla="*/ 1679362 w 1751945"/>
                <a:gd name="connsiteY227" fmla="*/ 946638 h 1389499"/>
                <a:gd name="connsiteX228" fmla="*/ 1680082 w 1751945"/>
                <a:gd name="connsiteY228" fmla="*/ 948083 h 1389499"/>
                <a:gd name="connsiteX229" fmla="*/ 1523708 w 1751945"/>
                <a:gd name="connsiteY229" fmla="*/ 1042030 h 1389499"/>
                <a:gd name="connsiteX230" fmla="*/ 1522266 w 1751945"/>
                <a:gd name="connsiteY230" fmla="*/ 1039501 h 1389499"/>
                <a:gd name="connsiteX231" fmla="*/ 1679362 w 1751945"/>
                <a:gd name="connsiteY231" fmla="*/ 946638 h 1389499"/>
                <a:gd name="connsiteX232" fmla="*/ 1125422 w 1751945"/>
                <a:gd name="connsiteY232" fmla="*/ 943080 h 1389499"/>
                <a:gd name="connsiteX233" fmla="*/ 1125422 w 1751945"/>
                <a:gd name="connsiteY233" fmla="*/ 1039208 h 1389499"/>
                <a:gd name="connsiteX234" fmla="*/ 1125422 w 1751945"/>
                <a:gd name="connsiteY234" fmla="*/ 1106183 h 1389499"/>
                <a:gd name="connsiteX235" fmla="*/ 1125422 w 1751945"/>
                <a:gd name="connsiteY235" fmla="*/ 1124547 h 1389499"/>
                <a:gd name="connsiteX236" fmla="*/ 1137151 w 1751945"/>
                <a:gd name="connsiteY236" fmla="*/ 1141993 h 1389499"/>
                <a:gd name="connsiteX237" fmla="*/ 1161976 w 1751945"/>
                <a:gd name="connsiteY237" fmla="*/ 1138720 h 1389499"/>
                <a:gd name="connsiteX238" fmla="*/ 1195826 w 1751945"/>
                <a:gd name="connsiteY238" fmla="*/ 1141202 h 1389499"/>
                <a:gd name="connsiteX239" fmla="*/ 1205744 w 1751945"/>
                <a:gd name="connsiteY239" fmla="*/ 1097946 h 1389499"/>
                <a:gd name="connsiteX240" fmla="*/ 1202719 w 1751945"/>
                <a:gd name="connsiteY240" fmla="*/ 1008961 h 1389499"/>
                <a:gd name="connsiteX241" fmla="*/ 1202719 w 1751945"/>
                <a:gd name="connsiteY241" fmla="*/ 958447 h 1389499"/>
                <a:gd name="connsiteX242" fmla="*/ 618575 w 1751945"/>
                <a:gd name="connsiteY242" fmla="*/ 930761 h 1389499"/>
                <a:gd name="connsiteX243" fmla="*/ 675694 w 1751945"/>
                <a:gd name="connsiteY243" fmla="*/ 951262 h 1389499"/>
                <a:gd name="connsiteX244" fmla="*/ 674732 w 1751945"/>
                <a:gd name="connsiteY244" fmla="*/ 952881 h 1389499"/>
                <a:gd name="connsiteX245" fmla="*/ 671446 w 1751945"/>
                <a:gd name="connsiteY245" fmla="*/ 947351 h 1389499"/>
                <a:gd name="connsiteX246" fmla="*/ 664487 w 1751945"/>
                <a:gd name="connsiteY246" fmla="*/ 951262 h 1389499"/>
                <a:gd name="connsiteX247" fmla="*/ 662215 w 1751945"/>
                <a:gd name="connsiteY247" fmla="*/ 952889 h 1389499"/>
                <a:gd name="connsiteX248" fmla="*/ 650535 w 1751945"/>
                <a:gd name="connsiteY248" fmla="*/ 944608 h 1389499"/>
                <a:gd name="connsiteX249" fmla="*/ 584955 w 1751945"/>
                <a:gd name="connsiteY249" fmla="*/ 952701 h 1389499"/>
                <a:gd name="connsiteX250" fmla="*/ 650535 w 1751945"/>
                <a:gd name="connsiteY250" fmla="*/ 961249 h 1389499"/>
                <a:gd name="connsiteX251" fmla="*/ 662215 w 1751945"/>
                <a:gd name="connsiteY251" fmla="*/ 952889 h 1389499"/>
                <a:gd name="connsiteX252" fmla="*/ 664487 w 1751945"/>
                <a:gd name="connsiteY252" fmla="*/ 954499 h 1389499"/>
                <a:gd name="connsiteX253" fmla="*/ 671446 w 1751945"/>
                <a:gd name="connsiteY253" fmla="*/ 958411 h 1389499"/>
                <a:gd name="connsiteX254" fmla="*/ 674732 w 1751945"/>
                <a:gd name="connsiteY254" fmla="*/ 952881 h 1389499"/>
                <a:gd name="connsiteX255" fmla="*/ 675694 w 1751945"/>
                <a:gd name="connsiteY255" fmla="*/ 954499 h 1389499"/>
                <a:gd name="connsiteX256" fmla="*/ 615322 w 1751945"/>
                <a:gd name="connsiteY256" fmla="*/ 975001 h 1389499"/>
                <a:gd name="connsiteX257" fmla="*/ 568325 w 1751945"/>
                <a:gd name="connsiteY257" fmla="*/ 952701 h 1389499"/>
                <a:gd name="connsiteX258" fmla="*/ 618575 w 1751945"/>
                <a:gd name="connsiteY258" fmla="*/ 930761 h 1389499"/>
                <a:gd name="connsiteX259" fmla="*/ 1690471 w 1751945"/>
                <a:gd name="connsiteY259" fmla="*/ 894251 h 1389499"/>
                <a:gd name="connsiteX260" fmla="*/ 1691193 w 1751945"/>
                <a:gd name="connsiteY260" fmla="*/ 895699 h 1389499"/>
                <a:gd name="connsiteX261" fmla="*/ 1582954 w 1751945"/>
                <a:gd name="connsiteY261" fmla="*/ 963015 h 1389499"/>
                <a:gd name="connsiteX262" fmla="*/ 1582233 w 1751945"/>
                <a:gd name="connsiteY262" fmla="*/ 961206 h 1389499"/>
                <a:gd name="connsiteX263" fmla="*/ 1690471 w 1751945"/>
                <a:gd name="connsiteY263" fmla="*/ 894251 h 1389499"/>
                <a:gd name="connsiteX264" fmla="*/ 429497 w 1751945"/>
                <a:gd name="connsiteY264" fmla="*/ 891074 h 1389499"/>
                <a:gd name="connsiteX265" fmla="*/ 486788 w 1751945"/>
                <a:gd name="connsiteY265" fmla="*/ 911575 h 1389499"/>
                <a:gd name="connsiteX266" fmla="*/ 485790 w 1751945"/>
                <a:gd name="connsiteY266" fmla="*/ 913178 h 1389499"/>
                <a:gd name="connsiteX267" fmla="*/ 482419 w 1751945"/>
                <a:gd name="connsiteY267" fmla="*/ 907663 h 1389499"/>
                <a:gd name="connsiteX268" fmla="*/ 475618 w 1751945"/>
                <a:gd name="connsiteY268" fmla="*/ 911575 h 1389499"/>
                <a:gd name="connsiteX269" fmla="*/ 473314 w 1751945"/>
                <a:gd name="connsiteY269" fmla="*/ 913197 h 1389499"/>
                <a:gd name="connsiteX270" fmla="*/ 461504 w 1751945"/>
                <a:gd name="connsiteY270" fmla="*/ 904921 h 1389499"/>
                <a:gd name="connsiteX271" fmla="*/ 395988 w 1751945"/>
                <a:gd name="connsiteY271" fmla="*/ 913013 h 1389499"/>
                <a:gd name="connsiteX272" fmla="*/ 461504 w 1751945"/>
                <a:gd name="connsiteY272" fmla="*/ 921511 h 1389499"/>
                <a:gd name="connsiteX273" fmla="*/ 473314 w 1751945"/>
                <a:gd name="connsiteY273" fmla="*/ 913197 h 1389499"/>
                <a:gd name="connsiteX274" fmla="*/ 475618 w 1751945"/>
                <a:gd name="connsiteY274" fmla="*/ 914812 h 1389499"/>
                <a:gd name="connsiteX275" fmla="*/ 482419 w 1751945"/>
                <a:gd name="connsiteY275" fmla="*/ 918588 h 1389499"/>
                <a:gd name="connsiteX276" fmla="*/ 485790 w 1751945"/>
                <a:gd name="connsiteY276" fmla="*/ 913178 h 1389499"/>
                <a:gd name="connsiteX277" fmla="*/ 486788 w 1751945"/>
                <a:gd name="connsiteY277" fmla="*/ 914812 h 1389499"/>
                <a:gd name="connsiteX278" fmla="*/ 426254 w 1751945"/>
                <a:gd name="connsiteY278" fmla="*/ 934953 h 1389499"/>
                <a:gd name="connsiteX279" fmla="*/ 379413 w 1751945"/>
                <a:gd name="connsiteY279" fmla="*/ 913013 h 1389499"/>
                <a:gd name="connsiteX280" fmla="*/ 429497 w 1751945"/>
                <a:gd name="connsiteY280" fmla="*/ 891074 h 1389499"/>
                <a:gd name="connsiteX281" fmla="*/ 831663 w 1751945"/>
                <a:gd name="connsiteY281" fmla="*/ 884680 h 1389499"/>
                <a:gd name="connsiteX282" fmla="*/ 831663 w 1751945"/>
                <a:gd name="connsiteY282" fmla="*/ 939855 h 1389499"/>
                <a:gd name="connsiteX283" fmla="*/ 831663 w 1751945"/>
                <a:gd name="connsiteY283" fmla="*/ 958219 h 1389499"/>
                <a:gd name="connsiteX284" fmla="*/ 843382 w 1751945"/>
                <a:gd name="connsiteY284" fmla="*/ 975607 h 1389499"/>
                <a:gd name="connsiteX285" fmla="*/ 869400 w 1751945"/>
                <a:gd name="connsiteY285" fmla="*/ 972396 h 1389499"/>
                <a:gd name="connsiteX286" fmla="*/ 901886 w 1751945"/>
                <a:gd name="connsiteY286" fmla="*/ 974657 h 1389499"/>
                <a:gd name="connsiteX287" fmla="*/ 911761 w 1751945"/>
                <a:gd name="connsiteY287" fmla="*/ 931483 h 1389499"/>
                <a:gd name="connsiteX288" fmla="*/ 911345 w 1751945"/>
                <a:gd name="connsiteY288" fmla="*/ 900521 h 1389499"/>
                <a:gd name="connsiteX289" fmla="*/ 449126 w 1751945"/>
                <a:gd name="connsiteY289" fmla="*/ 808072 h 1389499"/>
                <a:gd name="connsiteX290" fmla="*/ 404861 w 1751945"/>
                <a:gd name="connsiteY290" fmla="*/ 832928 h 1389499"/>
                <a:gd name="connsiteX291" fmla="*/ 156988 w 1751945"/>
                <a:gd name="connsiteY291" fmla="*/ 972745 h 1389499"/>
                <a:gd name="connsiteX292" fmla="*/ 128915 w 1751945"/>
                <a:gd name="connsiteY292" fmla="*/ 989427 h 1389499"/>
                <a:gd name="connsiteX293" fmla="*/ 127897 w 1751945"/>
                <a:gd name="connsiteY293" fmla="*/ 989154 h 1389499"/>
                <a:gd name="connsiteX294" fmla="*/ 28070 w 1751945"/>
                <a:gd name="connsiteY294" fmla="*/ 1045463 h 1389499"/>
                <a:gd name="connsiteX295" fmla="*/ 23597 w 1751945"/>
                <a:gd name="connsiteY295" fmla="*/ 1047890 h 1389499"/>
                <a:gd name="connsiteX296" fmla="*/ 293111 w 1751945"/>
                <a:gd name="connsiteY296" fmla="*/ 1104218 h 1389499"/>
                <a:gd name="connsiteX297" fmla="*/ 1223732 w 1751945"/>
                <a:gd name="connsiteY297" fmla="*/ 1297593 h 1389499"/>
                <a:gd name="connsiteX298" fmla="*/ 1316614 w 1751945"/>
                <a:gd name="connsiteY298" fmla="*/ 1316643 h 1389499"/>
                <a:gd name="connsiteX299" fmla="*/ 1327774 w 1751945"/>
                <a:gd name="connsiteY299" fmla="*/ 1310893 h 1389499"/>
                <a:gd name="connsiteX300" fmla="*/ 1394736 w 1751945"/>
                <a:gd name="connsiteY300" fmla="*/ 1268479 h 1389499"/>
                <a:gd name="connsiteX301" fmla="*/ 1442673 w 1751945"/>
                <a:gd name="connsiteY301" fmla="*/ 1238087 h 1389499"/>
                <a:gd name="connsiteX302" fmla="*/ 1442009 w 1751945"/>
                <a:gd name="connsiteY302" fmla="*/ 1236804 h 1389499"/>
                <a:gd name="connsiteX303" fmla="*/ 1443946 w 1751945"/>
                <a:gd name="connsiteY303" fmla="*/ 1002697 h 1389499"/>
                <a:gd name="connsiteX304" fmla="*/ 1439507 w 1751945"/>
                <a:gd name="connsiteY304" fmla="*/ 1005478 h 1389499"/>
                <a:gd name="connsiteX305" fmla="*/ 1419354 w 1751945"/>
                <a:gd name="connsiteY305" fmla="*/ 1001515 h 1389499"/>
                <a:gd name="connsiteX306" fmla="*/ 1409581 w 1751945"/>
                <a:gd name="connsiteY306" fmla="*/ 999572 h 1389499"/>
                <a:gd name="connsiteX307" fmla="*/ 1409581 w 1751945"/>
                <a:gd name="connsiteY307" fmla="*/ 1101630 h 1389499"/>
                <a:gd name="connsiteX308" fmla="*/ 1406519 w 1751945"/>
                <a:gd name="connsiteY308" fmla="*/ 1168155 h 1389499"/>
                <a:gd name="connsiteX309" fmla="*/ 1400898 w 1751945"/>
                <a:gd name="connsiteY309" fmla="*/ 1178009 h 1389499"/>
                <a:gd name="connsiteX310" fmla="*/ 1409850 w 1751945"/>
                <a:gd name="connsiteY310" fmla="*/ 1190206 h 1389499"/>
                <a:gd name="connsiteX311" fmla="*/ 1408741 w 1751945"/>
                <a:gd name="connsiteY311" fmla="*/ 1191806 h 1389499"/>
                <a:gd name="connsiteX312" fmla="*/ 1405043 w 1751945"/>
                <a:gd name="connsiteY312" fmla="*/ 1186474 h 1389499"/>
                <a:gd name="connsiteX313" fmla="*/ 1398349 w 1751945"/>
                <a:gd name="connsiteY313" fmla="*/ 1190206 h 1389499"/>
                <a:gd name="connsiteX314" fmla="*/ 1396099 w 1751945"/>
                <a:gd name="connsiteY314" fmla="*/ 1191805 h 1389499"/>
                <a:gd name="connsiteX315" fmla="*/ 1393914 w 1751945"/>
                <a:gd name="connsiteY315" fmla="*/ 1190252 h 1389499"/>
                <a:gd name="connsiteX316" fmla="*/ 1391954 w 1751945"/>
                <a:gd name="connsiteY316" fmla="*/ 1193687 h 1389499"/>
                <a:gd name="connsiteX317" fmla="*/ 1373028 w 1751945"/>
                <a:gd name="connsiteY317" fmla="*/ 1201446 h 1389499"/>
                <a:gd name="connsiteX318" fmla="*/ 1383331 w 1751945"/>
                <a:gd name="connsiteY318" fmla="*/ 1200880 h 1389499"/>
                <a:gd name="connsiteX319" fmla="*/ 1396099 w 1751945"/>
                <a:gd name="connsiteY319" fmla="*/ 1191805 h 1389499"/>
                <a:gd name="connsiteX320" fmla="*/ 1398349 w 1751945"/>
                <a:gd name="connsiteY320" fmla="*/ 1193405 h 1389499"/>
                <a:gd name="connsiteX321" fmla="*/ 1405043 w 1751945"/>
                <a:gd name="connsiteY321" fmla="*/ 1197137 h 1389499"/>
                <a:gd name="connsiteX322" fmla="*/ 1408741 w 1751945"/>
                <a:gd name="connsiteY322" fmla="*/ 1191806 h 1389499"/>
                <a:gd name="connsiteX323" fmla="*/ 1409850 w 1751945"/>
                <a:gd name="connsiteY323" fmla="*/ 1193405 h 1389499"/>
                <a:gd name="connsiteX324" fmla="*/ 1345871 w 1751945"/>
                <a:gd name="connsiteY324" fmla="*/ 1214730 h 1389499"/>
                <a:gd name="connsiteX325" fmla="*/ 1296988 w 1751945"/>
                <a:gd name="connsiteY325" fmla="*/ 1191983 h 1389499"/>
                <a:gd name="connsiteX326" fmla="*/ 1303368 w 1751945"/>
                <a:gd name="connsiteY326" fmla="*/ 1179783 h 1389499"/>
                <a:gd name="connsiteX327" fmla="*/ 1315887 w 1751945"/>
                <a:gd name="connsiteY327" fmla="*/ 1174135 h 1389499"/>
                <a:gd name="connsiteX328" fmla="*/ 1310213 w 1751945"/>
                <a:gd name="connsiteY328" fmla="*/ 1161134 h 1389499"/>
                <a:gd name="connsiteX329" fmla="*/ 1307945 w 1751945"/>
                <a:gd name="connsiteY329" fmla="*/ 1120850 h 1389499"/>
                <a:gd name="connsiteX330" fmla="*/ 1308982 w 1751945"/>
                <a:gd name="connsiteY330" fmla="*/ 1087724 h 1389499"/>
                <a:gd name="connsiteX331" fmla="*/ 1292560 w 1751945"/>
                <a:gd name="connsiteY331" fmla="*/ 1093762 h 1389499"/>
                <a:gd name="connsiteX332" fmla="*/ 1258105 w 1751945"/>
                <a:gd name="connsiteY332" fmla="*/ 1095651 h 1389499"/>
                <a:gd name="connsiteX333" fmla="*/ 1216809 w 1751945"/>
                <a:gd name="connsiteY333" fmla="*/ 1084928 h 1389499"/>
                <a:gd name="connsiteX334" fmla="*/ 1214740 w 1751945"/>
                <a:gd name="connsiteY334" fmla="*/ 1080743 h 1389499"/>
                <a:gd name="connsiteX335" fmla="*/ 1215067 w 1751945"/>
                <a:gd name="connsiteY335" fmla="*/ 1106807 h 1389499"/>
                <a:gd name="connsiteX336" fmla="*/ 1211568 w 1751945"/>
                <a:gd name="connsiteY336" fmla="*/ 1139265 h 1389499"/>
                <a:gd name="connsiteX337" fmla="*/ 1207925 w 1751945"/>
                <a:gd name="connsiteY337" fmla="*/ 1145661 h 1389499"/>
                <a:gd name="connsiteX338" fmla="*/ 1213119 w 1751945"/>
                <a:gd name="connsiteY338" fmla="*/ 1147666 h 1389499"/>
                <a:gd name="connsiteX339" fmla="*/ 1222172 w 1751945"/>
                <a:gd name="connsiteY339" fmla="*/ 1160044 h 1389499"/>
                <a:gd name="connsiteX340" fmla="*/ 1221138 w 1751945"/>
                <a:gd name="connsiteY340" fmla="*/ 1161659 h 1389499"/>
                <a:gd name="connsiteX341" fmla="*/ 1217648 w 1751945"/>
                <a:gd name="connsiteY341" fmla="*/ 1156313 h 1389499"/>
                <a:gd name="connsiteX342" fmla="*/ 1210706 w 1751945"/>
                <a:gd name="connsiteY342" fmla="*/ 1160044 h 1389499"/>
                <a:gd name="connsiteX343" fmla="*/ 1208463 w 1751945"/>
                <a:gd name="connsiteY343" fmla="*/ 1161643 h 1389499"/>
                <a:gd name="connsiteX344" fmla="*/ 1201606 w 1751945"/>
                <a:gd name="connsiteY344" fmla="*/ 1156753 h 1389499"/>
                <a:gd name="connsiteX345" fmla="*/ 1196962 w 1751945"/>
                <a:gd name="connsiteY345" fmla="*/ 1164904 h 1389499"/>
                <a:gd name="connsiteX346" fmla="*/ 1181001 w 1751945"/>
                <a:gd name="connsiteY346" fmla="*/ 1171530 h 1389499"/>
                <a:gd name="connsiteX347" fmla="*/ 1195735 w 1751945"/>
                <a:gd name="connsiteY347" fmla="*/ 1170718 h 1389499"/>
                <a:gd name="connsiteX348" fmla="*/ 1208463 w 1751945"/>
                <a:gd name="connsiteY348" fmla="*/ 1161643 h 1389499"/>
                <a:gd name="connsiteX349" fmla="*/ 1210706 w 1751945"/>
                <a:gd name="connsiteY349" fmla="*/ 1163243 h 1389499"/>
                <a:gd name="connsiteX350" fmla="*/ 1217648 w 1751945"/>
                <a:gd name="connsiteY350" fmla="*/ 1167108 h 1389499"/>
                <a:gd name="connsiteX351" fmla="*/ 1221138 w 1751945"/>
                <a:gd name="connsiteY351" fmla="*/ 1161659 h 1389499"/>
                <a:gd name="connsiteX352" fmla="*/ 1222172 w 1751945"/>
                <a:gd name="connsiteY352" fmla="*/ 1163243 h 1389499"/>
                <a:gd name="connsiteX353" fmla="*/ 1158393 w 1751945"/>
                <a:gd name="connsiteY353" fmla="*/ 1184568 h 1389499"/>
                <a:gd name="connsiteX354" fmla="*/ 1109663 w 1751945"/>
                <a:gd name="connsiteY354" fmla="*/ 1161821 h 1389499"/>
                <a:gd name="connsiteX355" fmla="*/ 1116023 w 1751945"/>
                <a:gd name="connsiteY355" fmla="*/ 1149615 h 1389499"/>
                <a:gd name="connsiteX356" fmla="*/ 1121398 w 1751945"/>
                <a:gd name="connsiteY356" fmla="*/ 1147169 h 1389499"/>
                <a:gd name="connsiteX357" fmla="*/ 1114992 w 1751945"/>
                <a:gd name="connsiteY357" fmla="*/ 1132514 h 1389499"/>
                <a:gd name="connsiteX358" fmla="*/ 1113864 w 1751945"/>
                <a:gd name="connsiteY358" fmla="*/ 1055411 h 1389499"/>
                <a:gd name="connsiteX359" fmla="*/ 1113864 w 1751945"/>
                <a:gd name="connsiteY359" fmla="*/ 940783 h 1389499"/>
                <a:gd name="connsiteX360" fmla="*/ 920631 w 1751945"/>
                <a:gd name="connsiteY360" fmla="*/ 902367 h 1389499"/>
                <a:gd name="connsiteX361" fmla="*/ 920631 w 1751945"/>
                <a:gd name="connsiteY361" fmla="*/ 906367 h 1389499"/>
                <a:gd name="connsiteX362" fmla="*/ 917569 w 1751945"/>
                <a:gd name="connsiteY362" fmla="*/ 972892 h 1389499"/>
                <a:gd name="connsiteX363" fmla="*/ 913929 w 1751945"/>
                <a:gd name="connsiteY363" fmla="*/ 979272 h 1389499"/>
                <a:gd name="connsiteX364" fmla="*/ 918153 w 1751945"/>
                <a:gd name="connsiteY364" fmla="*/ 980943 h 1389499"/>
                <a:gd name="connsiteX365" fmla="*/ 926881 w 1751945"/>
                <a:gd name="connsiteY365" fmla="*/ 992897 h 1389499"/>
                <a:gd name="connsiteX366" fmla="*/ 925920 w 1751945"/>
                <a:gd name="connsiteY366" fmla="*/ 994335 h 1389499"/>
                <a:gd name="connsiteX367" fmla="*/ 922317 w 1751945"/>
                <a:gd name="connsiteY367" fmla="*/ 988940 h 1389499"/>
                <a:gd name="connsiteX368" fmla="*/ 915312 w 1751945"/>
                <a:gd name="connsiteY368" fmla="*/ 992897 h 1389499"/>
                <a:gd name="connsiteX369" fmla="*/ 913292 w 1751945"/>
                <a:gd name="connsiteY369" fmla="*/ 994343 h 1389499"/>
                <a:gd name="connsiteX370" fmla="*/ 907623 w 1751945"/>
                <a:gd name="connsiteY370" fmla="*/ 990326 h 1389499"/>
                <a:gd name="connsiteX371" fmla="*/ 903004 w 1751945"/>
                <a:gd name="connsiteY371" fmla="*/ 998424 h 1389499"/>
                <a:gd name="connsiteX372" fmla="*/ 890783 w 1751945"/>
                <a:gd name="connsiteY372" fmla="*/ 1003434 h 1389499"/>
                <a:gd name="connsiteX373" fmla="*/ 901360 w 1751945"/>
                <a:gd name="connsiteY373" fmla="*/ 1002883 h 1389499"/>
                <a:gd name="connsiteX374" fmla="*/ 913292 w 1751945"/>
                <a:gd name="connsiteY374" fmla="*/ 994343 h 1389499"/>
                <a:gd name="connsiteX375" fmla="*/ 915312 w 1751945"/>
                <a:gd name="connsiteY375" fmla="*/ 995774 h 1389499"/>
                <a:gd name="connsiteX376" fmla="*/ 922317 w 1751945"/>
                <a:gd name="connsiteY376" fmla="*/ 999731 h 1389499"/>
                <a:gd name="connsiteX377" fmla="*/ 925920 w 1751945"/>
                <a:gd name="connsiteY377" fmla="*/ 994335 h 1389499"/>
                <a:gd name="connsiteX378" fmla="*/ 926881 w 1751945"/>
                <a:gd name="connsiteY378" fmla="*/ 995774 h 1389499"/>
                <a:gd name="connsiteX379" fmla="*/ 866147 w 1751945"/>
                <a:gd name="connsiteY379" fmla="*/ 1016276 h 1389499"/>
                <a:gd name="connsiteX380" fmla="*/ 819150 w 1751945"/>
                <a:gd name="connsiteY380" fmla="*/ 994336 h 1389499"/>
                <a:gd name="connsiteX381" fmla="*/ 825222 w 1751945"/>
                <a:gd name="connsiteY381" fmla="*/ 982613 h 1389499"/>
                <a:gd name="connsiteX382" fmla="*/ 828014 w 1751945"/>
                <a:gd name="connsiteY382" fmla="*/ 981339 h 1389499"/>
                <a:gd name="connsiteX383" fmla="*/ 821263 w 1751945"/>
                <a:gd name="connsiteY383" fmla="*/ 965871 h 1389499"/>
                <a:gd name="connsiteX384" fmla="*/ 820137 w 1751945"/>
                <a:gd name="connsiteY384" fmla="*/ 889084 h 1389499"/>
                <a:gd name="connsiteX385" fmla="*/ 820137 w 1751945"/>
                <a:gd name="connsiteY385" fmla="*/ 882389 h 1389499"/>
                <a:gd name="connsiteX386" fmla="*/ 591278 w 1751945"/>
                <a:gd name="connsiteY386" fmla="*/ 836891 h 1389499"/>
                <a:gd name="connsiteX387" fmla="*/ 498440 w 1751945"/>
                <a:gd name="connsiteY387" fmla="*/ 818512 h 1389499"/>
                <a:gd name="connsiteX388" fmla="*/ 491133 w 1751945"/>
                <a:gd name="connsiteY388" fmla="*/ 823795 h 1389499"/>
                <a:gd name="connsiteX389" fmla="*/ 474035 w 1751945"/>
                <a:gd name="connsiteY389" fmla="*/ 834052 h 1389499"/>
                <a:gd name="connsiteX390" fmla="*/ 472580 w 1751945"/>
                <a:gd name="connsiteY390" fmla="*/ 831854 h 1389499"/>
                <a:gd name="connsiteX391" fmla="*/ 488951 w 1751945"/>
                <a:gd name="connsiteY391" fmla="*/ 820131 h 1389499"/>
                <a:gd name="connsiteX392" fmla="*/ 493474 w 1751945"/>
                <a:gd name="connsiteY392" fmla="*/ 817529 h 1389499"/>
                <a:gd name="connsiteX393" fmla="*/ 474915 w 1751945"/>
                <a:gd name="connsiteY393" fmla="*/ 813855 h 1389499"/>
                <a:gd name="connsiteX394" fmla="*/ 450195 w 1751945"/>
                <a:gd name="connsiteY394" fmla="*/ 830488 h 1389499"/>
                <a:gd name="connsiteX395" fmla="*/ 449115 w 1751945"/>
                <a:gd name="connsiteY395" fmla="*/ 828256 h 1389499"/>
                <a:gd name="connsiteX396" fmla="*/ 472896 w 1751945"/>
                <a:gd name="connsiteY396" fmla="*/ 813455 h 1389499"/>
                <a:gd name="connsiteX397" fmla="*/ 462082 w 1751945"/>
                <a:gd name="connsiteY397" fmla="*/ 811314 h 1389499"/>
                <a:gd name="connsiteX398" fmla="*/ 449126 w 1751945"/>
                <a:gd name="connsiteY398" fmla="*/ 808072 h 1389499"/>
                <a:gd name="connsiteX399" fmla="*/ 1447770 w 1751945"/>
                <a:gd name="connsiteY399" fmla="*/ 551204 h 1389499"/>
                <a:gd name="connsiteX400" fmla="*/ 1447814 w 1751945"/>
                <a:gd name="connsiteY400" fmla="*/ 552013 h 1389499"/>
                <a:gd name="connsiteX401" fmla="*/ 1447998 w 1751945"/>
                <a:gd name="connsiteY401" fmla="*/ 551244 h 1389499"/>
                <a:gd name="connsiteX402" fmla="*/ 1409581 w 1751945"/>
                <a:gd name="connsiteY402" fmla="*/ 545585 h 1389499"/>
                <a:gd name="connsiteX403" fmla="*/ 1409581 w 1751945"/>
                <a:gd name="connsiteY403" fmla="*/ 862537 h 1389499"/>
                <a:gd name="connsiteX404" fmla="*/ 1409581 w 1751945"/>
                <a:gd name="connsiteY404" fmla="*/ 987776 h 1389499"/>
                <a:gd name="connsiteX405" fmla="*/ 1442386 w 1751945"/>
                <a:gd name="connsiteY405" fmla="*/ 994311 h 1389499"/>
                <a:gd name="connsiteX406" fmla="*/ 1443993 w 1751945"/>
                <a:gd name="connsiteY406" fmla="*/ 996980 h 1389499"/>
                <a:gd name="connsiteX407" fmla="*/ 1447410 w 1751945"/>
                <a:gd name="connsiteY407" fmla="*/ 583972 h 1389499"/>
                <a:gd name="connsiteX408" fmla="*/ 1448670 w 1751945"/>
                <a:gd name="connsiteY408" fmla="*/ 567723 h 1389499"/>
                <a:gd name="connsiteX409" fmla="*/ 1447905 w 1751945"/>
                <a:gd name="connsiteY409" fmla="*/ 553671 h 1389499"/>
                <a:gd name="connsiteX410" fmla="*/ 1448130 w 1751945"/>
                <a:gd name="connsiteY410" fmla="*/ 553725 h 1389499"/>
                <a:gd name="connsiteX411" fmla="*/ 1449020 w 1751945"/>
                <a:gd name="connsiteY411" fmla="*/ 552906 h 1389499"/>
                <a:gd name="connsiteX412" fmla="*/ 1447846 w 1751945"/>
                <a:gd name="connsiteY412" fmla="*/ 552592 h 1389499"/>
                <a:gd name="connsiteX413" fmla="*/ 1447905 w 1751945"/>
                <a:gd name="connsiteY413" fmla="*/ 553671 h 1389499"/>
                <a:gd name="connsiteX414" fmla="*/ 1419056 w 1751945"/>
                <a:gd name="connsiteY414" fmla="*/ 546838 h 1389499"/>
                <a:gd name="connsiteX415" fmla="*/ 1320613 w 1751945"/>
                <a:gd name="connsiteY415" fmla="*/ 530056 h 1389499"/>
                <a:gd name="connsiteX416" fmla="*/ 1320613 w 1751945"/>
                <a:gd name="connsiteY416" fmla="*/ 840932 h 1389499"/>
                <a:gd name="connsiteX417" fmla="*/ 1320613 w 1751945"/>
                <a:gd name="connsiteY417" fmla="*/ 970056 h 1389499"/>
                <a:gd name="connsiteX418" fmla="*/ 1397694 w 1751945"/>
                <a:gd name="connsiteY418" fmla="*/ 985409 h 1389499"/>
                <a:gd name="connsiteX419" fmla="*/ 1397694 w 1751945"/>
                <a:gd name="connsiteY419" fmla="*/ 765315 h 1389499"/>
                <a:gd name="connsiteX420" fmla="*/ 1397694 w 1751945"/>
                <a:gd name="connsiteY420" fmla="*/ 544013 h 1389499"/>
                <a:gd name="connsiteX421" fmla="*/ 1389443 w 1751945"/>
                <a:gd name="connsiteY421" fmla="*/ 542922 h 1389499"/>
                <a:gd name="connsiteX422" fmla="*/ 1214638 w 1751945"/>
                <a:gd name="connsiteY422" fmla="*/ 510246 h 1389499"/>
                <a:gd name="connsiteX423" fmla="*/ 1214638 w 1751945"/>
                <a:gd name="connsiteY423" fmla="*/ 833962 h 1389499"/>
                <a:gd name="connsiteX424" fmla="*/ 1214638 w 1751945"/>
                <a:gd name="connsiteY424" fmla="*/ 948948 h 1389499"/>
                <a:gd name="connsiteX425" fmla="*/ 1309087 w 1751945"/>
                <a:gd name="connsiteY425" fmla="*/ 967760 h 1389499"/>
                <a:gd name="connsiteX426" fmla="*/ 1309087 w 1751945"/>
                <a:gd name="connsiteY426" fmla="*/ 796642 h 1389499"/>
                <a:gd name="connsiteX427" fmla="*/ 1309087 w 1751945"/>
                <a:gd name="connsiteY427" fmla="*/ 527901 h 1389499"/>
                <a:gd name="connsiteX428" fmla="*/ 1320613 w 1751945"/>
                <a:gd name="connsiteY428" fmla="*/ 502415 h 1389499"/>
                <a:gd name="connsiteX429" fmla="*/ 1320613 w 1751945"/>
                <a:gd name="connsiteY429" fmla="*/ 518158 h 1389499"/>
                <a:gd name="connsiteX430" fmla="*/ 1397694 w 1751945"/>
                <a:gd name="connsiteY430" fmla="*/ 532533 h 1389499"/>
                <a:gd name="connsiteX431" fmla="*/ 1397694 w 1751945"/>
                <a:gd name="connsiteY431" fmla="*/ 505924 h 1389499"/>
                <a:gd name="connsiteX432" fmla="*/ 1392659 w 1751945"/>
                <a:gd name="connsiteY432" fmla="*/ 507702 h 1389499"/>
                <a:gd name="connsiteX433" fmla="*/ 1356127 w 1751945"/>
                <a:gd name="connsiteY433" fmla="*/ 509524 h 1389499"/>
                <a:gd name="connsiteX434" fmla="*/ 1326431 w 1751945"/>
                <a:gd name="connsiteY434" fmla="*/ 505214 h 1389499"/>
                <a:gd name="connsiteX435" fmla="*/ 1125422 w 1751945"/>
                <a:gd name="connsiteY435" fmla="*/ 493568 h 1389499"/>
                <a:gd name="connsiteX436" fmla="*/ 1125422 w 1751945"/>
                <a:gd name="connsiteY436" fmla="*/ 812357 h 1389499"/>
                <a:gd name="connsiteX437" fmla="*/ 1125422 w 1751945"/>
                <a:gd name="connsiteY437" fmla="*/ 931178 h 1389499"/>
                <a:gd name="connsiteX438" fmla="*/ 1202719 w 1751945"/>
                <a:gd name="connsiteY438" fmla="*/ 946574 h 1389499"/>
                <a:gd name="connsiteX439" fmla="*/ 1202719 w 1751945"/>
                <a:gd name="connsiteY439" fmla="*/ 736740 h 1389499"/>
                <a:gd name="connsiteX440" fmla="*/ 1202719 w 1751945"/>
                <a:gd name="connsiteY440" fmla="*/ 508017 h 1389499"/>
                <a:gd name="connsiteX441" fmla="*/ 1349678 w 1751945"/>
                <a:gd name="connsiteY441" fmla="*/ 475251 h 1389499"/>
                <a:gd name="connsiteX442" fmla="*/ 1323896 w 1751945"/>
                <a:gd name="connsiteY442" fmla="*/ 486778 h 1389499"/>
                <a:gd name="connsiteX443" fmla="*/ 1393870 w 1751945"/>
                <a:gd name="connsiteY443" fmla="*/ 495974 h 1389499"/>
                <a:gd name="connsiteX444" fmla="*/ 1397694 w 1751945"/>
                <a:gd name="connsiteY444" fmla="*/ 493290 h 1389499"/>
                <a:gd name="connsiteX445" fmla="*/ 1397694 w 1751945"/>
                <a:gd name="connsiteY445" fmla="*/ 480616 h 1389499"/>
                <a:gd name="connsiteX446" fmla="*/ 1393870 w 1751945"/>
                <a:gd name="connsiteY446" fmla="*/ 477931 h 1389499"/>
                <a:gd name="connsiteX447" fmla="*/ 1349678 w 1751945"/>
                <a:gd name="connsiteY447" fmla="*/ 475251 h 1389499"/>
                <a:gd name="connsiteX448" fmla="*/ 1202719 w 1751945"/>
                <a:gd name="connsiteY448" fmla="*/ 470336 h 1389499"/>
                <a:gd name="connsiteX449" fmla="*/ 1186599 w 1751945"/>
                <a:gd name="connsiteY449" fmla="*/ 476149 h 1389499"/>
                <a:gd name="connsiteX450" fmla="*/ 1150455 w 1751945"/>
                <a:gd name="connsiteY450" fmla="*/ 478119 h 1389499"/>
                <a:gd name="connsiteX451" fmla="*/ 1125422 w 1751945"/>
                <a:gd name="connsiteY451" fmla="*/ 474397 h 1389499"/>
                <a:gd name="connsiteX452" fmla="*/ 1125422 w 1751945"/>
                <a:gd name="connsiteY452" fmla="*/ 481756 h 1389499"/>
                <a:gd name="connsiteX453" fmla="*/ 1202719 w 1751945"/>
                <a:gd name="connsiteY453" fmla="*/ 496171 h 1389499"/>
                <a:gd name="connsiteX454" fmla="*/ 920631 w 1751945"/>
                <a:gd name="connsiteY454" fmla="*/ 455387 h 1389499"/>
                <a:gd name="connsiteX455" fmla="*/ 920631 w 1751945"/>
                <a:gd name="connsiteY455" fmla="*/ 667274 h 1389499"/>
                <a:gd name="connsiteX456" fmla="*/ 920631 w 1751945"/>
                <a:gd name="connsiteY456" fmla="*/ 890387 h 1389499"/>
                <a:gd name="connsiteX457" fmla="*/ 1113864 w 1751945"/>
                <a:gd name="connsiteY457" fmla="*/ 928876 h 1389499"/>
                <a:gd name="connsiteX458" fmla="*/ 1113864 w 1751945"/>
                <a:gd name="connsiteY458" fmla="*/ 768067 h 1389499"/>
                <a:gd name="connsiteX459" fmla="*/ 1113864 w 1751945"/>
                <a:gd name="connsiteY459" fmla="*/ 491410 h 1389499"/>
                <a:gd name="connsiteX460" fmla="*/ 398253 w 1751945"/>
                <a:gd name="connsiteY460" fmla="*/ 446575 h 1389499"/>
                <a:gd name="connsiteX461" fmla="*/ 398972 w 1751945"/>
                <a:gd name="connsiteY461" fmla="*/ 447657 h 1389499"/>
                <a:gd name="connsiteX462" fmla="*/ 345775 w 1751945"/>
                <a:gd name="connsiteY462" fmla="*/ 476881 h 1389499"/>
                <a:gd name="connsiteX463" fmla="*/ 344338 w 1751945"/>
                <a:gd name="connsiteY463" fmla="*/ 474356 h 1389499"/>
                <a:gd name="connsiteX464" fmla="*/ 398253 w 1751945"/>
                <a:gd name="connsiteY464" fmla="*/ 446575 h 1389499"/>
                <a:gd name="connsiteX465" fmla="*/ 1144169 w 1751945"/>
                <a:gd name="connsiteY465" fmla="*/ 443588 h 1389499"/>
                <a:gd name="connsiteX466" fmla="*/ 1125998 w 1751945"/>
                <a:gd name="connsiteY466" fmla="*/ 447726 h 1389499"/>
                <a:gd name="connsiteX467" fmla="*/ 1125422 w 1751945"/>
                <a:gd name="connsiteY467" fmla="*/ 448306 h 1389499"/>
                <a:gd name="connsiteX468" fmla="*/ 1125422 w 1751945"/>
                <a:gd name="connsiteY468" fmla="*/ 461911 h 1389499"/>
                <a:gd name="connsiteX469" fmla="*/ 1125998 w 1751945"/>
                <a:gd name="connsiteY469" fmla="*/ 462475 h 1389499"/>
                <a:gd name="connsiteX470" fmla="*/ 1187948 w 1751945"/>
                <a:gd name="connsiteY470" fmla="*/ 464467 h 1389499"/>
                <a:gd name="connsiteX471" fmla="*/ 1200536 w 1751945"/>
                <a:gd name="connsiteY471" fmla="*/ 455380 h 1389499"/>
                <a:gd name="connsiteX472" fmla="*/ 1202719 w 1751945"/>
                <a:gd name="connsiteY472" fmla="*/ 456956 h 1389499"/>
                <a:gd name="connsiteX473" fmla="*/ 1202719 w 1751945"/>
                <a:gd name="connsiteY473" fmla="*/ 453804 h 1389499"/>
                <a:gd name="connsiteX474" fmla="*/ 1200536 w 1751945"/>
                <a:gd name="connsiteY474" fmla="*/ 455380 h 1389499"/>
                <a:gd name="connsiteX475" fmla="*/ 1187948 w 1751945"/>
                <a:gd name="connsiteY475" fmla="*/ 446288 h 1389499"/>
                <a:gd name="connsiteX476" fmla="*/ 1144169 w 1751945"/>
                <a:gd name="connsiteY476" fmla="*/ 443588 h 1389499"/>
                <a:gd name="connsiteX477" fmla="*/ 831663 w 1751945"/>
                <a:gd name="connsiteY477" fmla="*/ 438801 h 1389499"/>
                <a:gd name="connsiteX478" fmla="*/ 831663 w 1751945"/>
                <a:gd name="connsiteY478" fmla="*/ 645669 h 1389499"/>
                <a:gd name="connsiteX479" fmla="*/ 831663 w 1751945"/>
                <a:gd name="connsiteY479" fmla="*/ 872667 h 1389499"/>
                <a:gd name="connsiteX480" fmla="*/ 911184 w 1751945"/>
                <a:gd name="connsiteY480" fmla="*/ 888506 h 1389499"/>
                <a:gd name="connsiteX481" fmla="*/ 911080 w 1751945"/>
                <a:gd name="connsiteY481" fmla="*/ 880745 h 1389499"/>
                <a:gd name="connsiteX482" fmla="*/ 908744 w 1751945"/>
                <a:gd name="connsiteY482" fmla="*/ 842633 h 1389499"/>
                <a:gd name="connsiteX483" fmla="*/ 908744 w 1751945"/>
                <a:gd name="connsiteY483" fmla="*/ 570052 h 1389499"/>
                <a:gd name="connsiteX484" fmla="*/ 908744 w 1751945"/>
                <a:gd name="connsiteY484" fmla="*/ 453171 h 1389499"/>
                <a:gd name="connsiteX485" fmla="*/ 369317 w 1751945"/>
                <a:gd name="connsiteY485" fmla="*/ 425939 h 1389499"/>
                <a:gd name="connsiteX486" fmla="*/ 370036 w 1751945"/>
                <a:gd name="connsiteY486" fmla="*/ 427393 h 1389499"/>
                <a:gd name="connsiteX487" fmla="*/ 263227 w 1751945"/>
                <a:gd name="connsiteY487" fmla="*/ 484447 h 1389499"/>
                <a:gd name="connsiteX488" fmla="*/ 261788 w 1751945"/>
                <a:gd name="connsiteY488" fmla="*/ 482267 h 1389499"/>
                <a:gd name="connsiteX489" fmla="*/ 369317 w 1751945"/>
                <a:gd name="connsiteY489" fmla="*/ 425939 h 1389499"/>
                <a:gd name="connsiteX490" fmla="*/ 1699130 w 1751945"/>
                <a:gd name="connsiteY490" fmla="*/ 414415 h 1389499"/>
                <a:gd name="connsiteX491" fmla="*/ 1459292 w 1751945"/>
                <a:gd name="connsiteY491" fmla="*/ 552297 h 1389499"/>
                <a:gd name="connsiteX492" fmla="*/ 1459292 w 1751945"/>
                <a:gd name="connsiteY492" fmla="*/ 574250 h 1389499"/>
                <a:gd name="connsiteX493" fmla="*/ 1455691 w 1751945"/>
                <a:gd name="connsiteY493" fmla="*/ 974303 h 1389499"/>
                <a:gd name="connsiteX494" fmla="*/ 1453891 w 1751945"/>
                <a:gd name="connsiteY494" fmla="*/ 1171629 h 1389499"/>
                <a:gd name="connsiteX495" fmla="*/ 1453531 w 1751945"/>
                <a:gd name="connsiteY495" fmla="*/ 1226002 h 1389499"/>
                <a:gd name="connsiteX496" fmla="*/ 1453531 w 1751945"/>
                <a:gd name="connsiteY496" fmla="*/ 1226740 h 1389499"/>
                <a:gd name="connsiteX497" fmla="*/ 1449364 w 1751945"/>
                <a:gd name="connsiteY497" fmla="*/ 1231116 h 1389499"/>
                <a:gd name="connsiteX498" fmla="*/ 1449255 w 1751945"/>
                <a:gd name="connsiteY498" fmla="*/ 1231133 h 1389499"/>
                <a:gd name="connsiteX499" fmla="*/ 1448822 w 1751945"/>
                <a:gd name="connsiteY499" fmla="*/ 1231685 h 1389499"/>
                <a:gd name="connsiteX500" fmla="*/ 1449364 w 1751945"/>
                <a:gd name="connsiteY500" fmla="*/ 1231116 h 1389499"/>
                <a:gd name="connsiteX501" fmla="*/ 1451916 w 1751945"/>
                <a:gd name="connsiteY501" fmla="*/ 1230717 h 1389499"/>
                <a:gd name="connsiteX502" fmla="*/ 1452278 w 1751945"/>
                <a:gd name="connsiteY502" fmla="*/ 1231998 h 1389499"/>
                <a:gd name="connsiteX503" fmla="*/ 1453531 w 1751945"/>
                <a:gd name="connsiteY503" fmla="*/ 1231203 h 1389499"/>
                <a:gd name="connsiteX504" fmla="*/ 1453531 w 1751945"/>
                <a:gd name="connsiteY504" fmla="*/ 1226740 h 1389499"/>
                <a:gd name="connsiteX505" fmla="*/ 1453891 w 1751945"/>
                <a:gd name="connsiteY505" fmla="*/ 1226362 h 1389499"/>
                <a:gd name="connsiteX506" fmla="*/ 1526261 w 1751945"/>
                <a:gd name="connsiteY506" fmla="*/ 1181712 h 1389499"/>
                <a:gd name="connsiteX507" fmla="*/ 1628514 w 1751945"/>
                <a:gd name="connsiteY507" fmla="*/ 1118697 h 1389499"/>
                <a:gd name="connsiteX508" fmla="*/ 1647667 w 1751945"/>
                <a:gd name="connsiteY508" fmla="*/ 1108123 h 1389499"/>
                <a:gd name="connsiteX509" fmla="*/ 1685423 w 1751945"/>
                <a:gd name="connsiteY509" fmla="*/ 1084186 h 1389499"/>
                <a:gd name="connsiteX510" fmla="*/ 1694403 w 1751945"/>
                <a:gd name="connsiteY510" fmla="*/ 1078007 h 1389499"/>
                <a:gd name="connsiteX511" fmla="*/ 1696205 w 1751945"/>
                <a:gd name="connsiteY511" fmla="*/ 1077350 h 1389499"/>
                <a:gd name="connsiteX512" fmla="*/ 1696221 w 1751945"/>
                <a:gd name="connsiteY512" fmla="*/ 1077340 h 1389499"/>
                <a:gd name="connsiteX513" fmla="*/ 1696318 w 1751945"/>
                <a:gd name="connsiteY513" fmla="*/ 1073629 h 1389499"/>
                <a:gd name="connsiteX514" fmla="*/ 1614698 w 1751945"/>
                <a:gd name="connsiteY514" fmla="*/ 1118978 h 1389499"/>
                <a:gd name="connsiteX515" fmla="*/ 1511868 w 1751945"/>
                <a:gd name="connsiteY515" fmla="*/ 1180141 h 1389499"/>
                <a:gd name="connsiteX516" fmla="*/ 1510790 w 1751945"/>
                <a:gd name="connsiteY516" fmla="*/ 1178333 h 1389499"/>
                <a:gd name="connsiteX517" fmla="*/ 1612140 w 1751945"/>
                <a:gd name="connsiteY517" fmla="*/ 1114502 h 1389499"/>
                <a:gd name="connsiteX518" fmla="*/ 1696394 w 1751945"/>
                <a:gd name="connsiteY518" fmla="*/ 1070746 h 1389499"/>
                <a:gd name="connsiteX519" fmla="*/ 1696563 w 1751945"/>
                <a:gd name="connsiteY519" fmla="*/ 1064324 h 1389499"/>
                <a:gd name="connsiteX520" fmla="*/ 1696429 w 1751945"/>
                <a:gd name="connsiteY520" fmla="*/ 1053875 h 1389499"/>
                <a:gd name="connsiteX521" fmla="*/ 1694345 w 1751945"/>
                <a:gd name="connsiteY521" fmla="*/ 1050327 h 1389499"/>
                <a:gd name="connsiteX522" fmla="*/ 1696367 w 1751945"/>
                <a:gd name="connsiteY522" fmla="*/ 1049053 h 1389499"/>
                <a:gd name="connsiteX523" fmla="*/ 1696041 w 1751945"/>
                <a:gd name="connsiteY523" fmla="*/ 1023635 h 1389499"/>
                <a:gd name="connsiteX524" fmla="*/ 1546808 w 1751945"/>
                <a:gd name="connsiteY524" fmla="*/ 1127757 h 1389499"/>
                <a:gd name="connsiteX525" fmla="*/ 1545723 w 1751945"/>
                <a:gd name="connsiteY525" fmla="*/ 1125592 h 1389499"/>
                <a:gd name="connsiteX526" fmla="*/ 1621572 w 1751945"/>
                <a:gd name="connsiteY526" fmla="*/ 1068992 h 1389499"/>
                <a:gd name="connsiteX527" fmla="*/ 1696013 w 1751945"/>
                <a:gd name="connsiteY527" fmla="*/ 1021403 h 1389499"/>
                <a:gd name="connsiteX528" fmla="*/ 1695703 w 1751945"/>
                <a:gd name="connsiteY528" fmla="*/ 997215 h 1389499"/>
                <a:gd name="connsiteX529" fmla="*/ 1470964 w 1751945"/>
                <a:gd name="connsiteY529" fmla="*/ 1132524 h 1389499"/>
                <a:gd name="connsiteX530" fmla="*/ 1469882 w 1751945"/>
                <a:gd name="connsiteY530" fmla="*/ 1130370 h 1389499"/>
                <a:gd name="connsiteX531" fmla="*/ 1583612 w 1751945"/>
                <a:gd name="connsiteY531" fmla="*/ 1057946 h 1389499"/>
                <a:gd name="connsiteX532" fmla="*/ 1695666 w 1751945"/>
                <a:gd name="connsiteY532" fmla="*/ 994391 h 1389499"/>
                <a:gd name="connsiteX533" fmla="*/ 1694088 w 1751945"/>
                <a:gd name="connsiteY533" fmla="*/ 871274 h 1389499"/>
                <a:gd name="connsiteX534" fmla="*/ 1694847 w 1751945"/>
                <a:gd name="connsiteY534" fmla="*/ 836968 h 1389499"/>
                <a:gd name="connsiteX535" fmla="*/ 1654342 w 1751945"/>
                <a:gd name="connsiteY535" fmla="*/ 862003 h 1389499"/>
                <a:gd name="connsiteX536" fmla="*/ 1602211 w 1751945"/>
                <a:gd name="connsiteY536" fmla="*/ 891213 h 1389499"/>
                <a:gd name="connsiteX537" fmla="*/ 1600412 w 1751945"/>
                <a:gd name="connsiteY537" fmla="*/ 887947 h 1389499"/>
                <a:gd name="connsiteX538" fmla="*/ 1694905 w 1751945"/>
                <a:gd name="connsiteY538" fmla="*/ 834349 h 1389499"/>
                <a:gd name="connsiteX539" fmla="*/ 1698363 w 1751945"/>
                <a:gd name="connsiteY539" fmla="*/ 677954 h 1389499"/>
                <a:gd name="connsiteX540" fmla="*/ 1699084 w 1751945"/>
                <a:gd name="connsiteY540" fmla="*/ 471626 h 1389499"/>
                <a:gd name="connsiteX541" fmla="*/ 1699084 w 1751945"/>
                <a:gd name="connsiteY541" fmla="*/ 415813 h 1389499"/>
                <a:gd name="connsiteX542" fmla="*/ 908744 w 1751945"/>
                <a:gd name="connsiteY542" fmla="*/ 400660 h 1389499"/>
                <a:gd name="connsiteX543" fmla="*/ 901621 w 1751945"/>
                <a:gd name="connsiteY543" fmla="*/ 407758 h 1389499"/>
                <a:gd name="connsiteX544" fmla="*/ 908744 w 1751945"/>
                <a:gd name="connsiteY544" fmla="*/ 414602 h 1389499"/>
                <a:gd name="connsiteX545" fmla="*/ 1504400 w 1751945"/>
                <a:gd name="connsiteY545" fmla="*/ 397720 h 1389499"/>
                <a:gd name="connsiteX546" fmla="*/ 1561519 w 1751945"/>
                <a:gd name="connsiteY546" fmla="*/ 417862 h 1389499"/>
                <a:gd name="connsiteX547" fmla="*/ 1560508 w 1751945"/>
                <a:gd name="connsiteY547" fmla="*/ 419480 h 1389499"/>
                <a:gd name="connsiteX548" fmla="*/ 1557136 w 1751945"/>
                <a:gd name="connsiteY548" fmla="*/ 414085 h 1389499"/>
                <a:gd name="connsiteX549" fmla="*/ 1550312 w 1751945"/>
                <a:gd name="connsiteY549" fmla="*/ 417862 h 1389499"/>
                <a:gd name="connsiteX550" fmla="*/ 1548018 w 1751945"/>
                <a:gd name="connsiteY550" fmla="*/ 419480 h 1389499"/>
                <a:gd name="connsiteX551" fmla="*/ 1536304 w 1751945"/>
                <a:gd name="connsiteY551" fmla="*/ 411214 h 1389499"/>
                <a:gd name="connsiteX552" fmla="*/ 1470418 w 1751945"/>
                <a:gd name="connsiteY552" fmla="*/ 419660 h 1389499"/>
                <a:gd name="connsiteX553" fmla="*/ 1536151 w 1751945"/>
                <a:gd name="connsiteY553" fmla="*/ 427854 h 1389499"/>
                <a:gd name="connsiteX554" fmla="*/ 1548018 w 1751945"/>
                <a:gd name="connsiteY554" fmla="*/ 419480 h 1389499"/>
                <a:gd name="connsiteX555" fmla="*/ 1550312 w 1751945"/>
                <a:gd name="connsiteY555" fmla="*/ 421099 h 1389499"/>
                <a:gd name="connsiteX556" fmla="*/ 1557136 w 1751945"/>
                <a:gd name="connsiteY556" fmla="*/ 424876 h 1389499"/>
                <a:gd name="connsiteX557" fmla="*/ 1560508 w 1751945"/>
                <a:gd name="connsiteY557" fmla="*/ 419480 h 1389499"/>
                <a:gd name="connsiteX558" fmla="*/ 1561519 w 1751945"/>
                <a:gd name="connsiteY558" fmla="*/ 421099 h 1389499"/>
                <a:gd name="connsiteX559" fmla="*/ 1500785 w 1751945"/>
                <a:gd name="connsiteY559" fmla="*/ 441600 h 1389499"/>
                <a:gd name="connsiteX560" fmla="*/ 1454150 w 1751945"/>
                <a:gd name="connsiteY560" fmla="*/ 419660 h 1389499"/>
                <a:gd name="connsiteX561" fmla="*/ 1504400 w 1751945"/>
                <a:gd name="connsiteY561" fmla="*/ 397720 h 1389499"/>
                <a:gd name="connsiteX562" fmla="*/ 374092 w 1751945"/>
                <a:gd name="connsiteY562" fmla="*/ 395414 h 1389499"/>
                <a:gd name="connsiteX563" fmla="*/ 374807 w 1751945"/>
                <a:gd name="connsiteY563" fmla="*/ 397560 h 1389499"/>
                <a:gd name="connsiteX564" fmla="*/ 262496 w 1751945"/>
                <a:gd name="connsiteY564" fmla="*/ 459428 h 1389499"/>
                <a:gd name="connsiteX565" fmla="*/ 261423 w 1751945"/>
                <a:gd name="connsiteY565" fmla="*/ 457998 h 1389499"/>
                <a:gd name="connsiteX566" fmla="*/ 374092 w 1751945"/>
                <a:gd name="connsiteY566" fmla="*/ 395414 h 1389499"/>
                <a:gd name="connsiteX567" fmla="*/ 1288616 w 1751945"/>
                <a:gd name="connsiteY567" fmla="*/ 364443 h 1389499"/>
                <a:gd name="connsiteX568" fmla="*/ 1264405 w 1751945"/>
                <a:gd name="connsiteY568" fmla="*/ 375210 h 1389499"/>
                <a:gd name="connsiteX569" fmla="*/ 1288521 w 1751945"/>
                <a:gd name="connsiteY569" fmla="*/ 385895 h 1389499"/>
                <a:gd name="connsiteX570" fmla="*/ 1309087 w 1751945"/>
                <a:gd name="connsiteY570" fmla="*/ 384756 h 1389499"/>
                <a:gd name="connsiteX571" fmla="*/ 1309087 w 1751945"/>
                <a:gd name="connsiteY571" fmla="*/ 365592 h 1389499"/>
                <a:gd name="connsiteX572" fmla="*/ 401606 w 1751945"/>
                <a:gd name="connsiteY572" fmla="*/ 357569 h 1389499"/>
                <a:gd name="connsiteX573" fmla="*/ 399671 w 1751945"/>
                <a:gd name="connsiteY573" fmla="*/ 357839 h 1389499"/>
                <a:gd name="connsiteX574" fmla="*/ 399696 w 1751945"/>
                <a:gd name="connsiteY574" fmla="*/ 358271 h 1389499"/>
                <a:gd name="connsiteX575" fmla="*/ 396799 w 1751945"/>
                <a:gd name="connsiteY575" fmla="*/ 357731 h 1389499"/>
                <a:gd name="connsiteX576" fmla="*/ 1409581 w 1751945"/>
                <a:gd name="connsiteY576" fmla="*/ 353659 h 1389499"/>
                <a:gd name="connsiteX577" fmla="*/ 1409581 w 1751945"/>
                <a:gd name="connsiteY577" fmla="*/ 472411 h 1389499"/>
                <a:gd name="connsiteX578" fmla="*/ 1411083 w 1751945"/>
                <a:gd name="connsiteY578" fmla="*/ 472983 h 1389499"/>
                <a:gd name="connsiteX579" fmla="*/ 1420227 w 1751945"/>
                <a:gd name="connsiteY579" fmla="*/ 485356 h 1389499"/>
                <a:gd name="connsiteX580" fmla="*/ 1419255 w 1751945"/>
                <a:gd name="connsiteY580" fmla="*/ 486940 h 1389499"/>
                <a:gd name="connsiteX581" fmla="*/ 1415972 w 1751945"/>
                <a:gd name="connsiteY581" fmla="*/ 481491 h 1389499"/>
                <a:gd name="connsiteX582" fmla="*/ 1409581 w 1751945"/>
                <a:gd name="connsiteY582" fmla="*/ 485034 h 1389499"/>
                <a:gd name="connsiteX583" fmla="*/ 1409581 w 1751945"/>
                <a:gd name="connsiteY583" fmla="*/ 488865 h 1389499"/>
                <a:gd name="connsiteX584" fmla="*/ 1415972 w 1751945"/>
                <a:gd name="connsiteY584" fmla="*/ 492286 h 1389499"/>
                <a:gd name="connsiteX585" fmla="*/ 1419255 w 1751945"/>
                <a:gd name="connsiteY585" fmla="*/ 486940 h 1389499"/>
                <a:gd name="connsiteX586" fmla="*/ 1420227 w 1751945"/>
                <a:gd name="connsiteY586" fmla="*/ 488555 h 1389499"/>
                <a:gd name="connsiteX587" fmla="*/ 1410568 w 1751945"/>
                <a:gd name="connsiteY587" fmla="*/ 501377 h 1389499"/>
                <a:gd name="connsiteX588" fmla="*/ 1409581 w 1751945"/>
                <a:gd name="connsiteY588" fmla="*/ 501726 h 1389499"/>
                <a:gd name="connsiteX589" fmla="*/ 1409581 w 1751945"/>
                <a:gd name="connsiteY589" fmla="*/ 534750 h 1389499"/>
                <a:gd name="connsiteX590" fmla="*/ 1452965 w 1751945"/>
                <a:gd name="connsiteY590" fmla="*/ 542841 h 1389499"/>
                <a:gd name="connsiteX591" fmla="*/ 1689686 w 1751945"/>
                <a:gd name="connsiteY591" fmla="*/ 406413 h 1389499"/>
                <a:gd name="connsiteX592" fmla="*/ 1665599 w 1751945"/>
                <a:gd name="connsiteY592" fmla="*/ 400329 h 1389499"/>
                <a:gd name="connsiteX593" fmla="*/ 1628874 w 1751945"/>
                <a:gd name="connsiteY593" fmla="*/ 395648 h 1389499"/>
                <a:gd name="connsiteX594" fmla="*/ 1472974 w 1751945"/>
                <a:gd name="connsiteY594" fmla="*/ 365761 h 1389499"/>
                <a:gd name="connsiteX595" fmla="*/ 343926 w 1751945"/>
                <a:gd name="connsiteY595" fmla="*/ 352909 h 1389499"/>
                <a:gd name="connsiteX596" fmla="*/ 344642 w 1751945"/>
                <a:gd name="connsiteY596" fmla="*/ 354343 h 1389499"/>
                <a:gd name="connsiteX597" fmla="*/ 197771 w 1751945"/>
                <a:gd name="connsiteY597" fmla="*/ 418150 h 1389499"/>
                <a:gd name="connsiteX598" fmla="*/ 196696 w 1751945"/>
                <a:gd name="connsiteY598" fmla="*/ 416000 h 1389499"/>
                <a:gd name="connsiteX599" fmla="*/ 343926 w 1751945"/>
                <a:gd name="connsiteY599" fmla="*/ 352909 h 1389499"/>
                <a:gd name="connsiteX600" fmla="*/ 346340 w 1751945"/>
                <a:gd name="connsiteY600" fmla="*/ 348326 h 1389499"/>
                <a:gd name="connsiteX601" fmla="*/ 378068 w 1751945"/>
                <a:gd name="connsiteY601" fmla="*/ 354239 h 1389499"/>
                <a:gd name="connsiteX602" fmla="*/ 396799 w 1751945"/>
                <a:gd name="connsiteY602" fmla="*/ 357731 h 1389499"/>
                <a:gd name="connsiteX603" fmla="*/ 393550 w 1751945"/>
                <a:gd name="connsiteY603" fmla="*/ 357839 h 1389499"/>
                <a:gd name="connsiteX604" fmla="*/ 722596 w 1751945"/>
                <a:gd name="connsiteY604" fmla="*/ 341794 h 1389499"/>
                <a:gd name="connsiteX605" fmla="*/ 782434 w 1751945"/>
                <a:gd name="connsiteY605" fmla="*/ 363119 h 1389499"/>
                <a:gd name="connsiteX606" fmla="*/ 781420 w 1751945"/>
                <a:gd name="connsiteY606" fmla="*/ 364718 h 1389499"/>
                <a:gd name="connsiteX607" fmla="*/ 777955 w 1751945"/>
                <a:gd name="connsiteY607" fmla="*/ 359254 h 1389499"/>
                <a:gd name="connsiteX608" fmla="*/ 771326 w 1751945"/>
                <a:gd name="connsiteY608" fmla="*/ 363119 h 1389499"/>
                <a:gd name="connsiteX609" fmla="*/ 769063 w 1751945"/>
                <a:gd name="connsiteY609" fmla="*/ 364725 h 1389499"/>
                <a:gd name="connsiteX610" fmla="*/ 756300 w 1751945"/>
                <a:gd name="connsiteY610" fmla="*/ 355744 h 1389499"/>
                <a:gd name="connsiteX611" fmla="*/ 686766 w 1751945"/>
                <a:gd name="connsiteY611" fmla="*/ 364541 h 1389499"/>
                <a:gd name="connsiteX612" fmla="*/ 756300 w 1751945"/>
                <a:gd name="connsiteY612" fmla="*/ 373787 h 1389499"/>
                <a:gd name="connsiteX613" fmla="*/ 769063 w 1751945"/>
                <a:gd name="connsiteY613" fmla="*/ 364725 h 1389499"/>
                <a:gd name="connsiteX614" fmla="*/ 771326 w 1751945"/>
                <a:gd name="connsiteY614" fmla="*/ 366318 h 1389499"/>
                <a:gd name="connsiteX615" fmla="*/ 777955 w 1751945"/>
                <a:gd name="connsiteY615" fmla="*/ 370183 h 1389499"/>
                <a:gd name="connsiteX616" fmla="*/ 781420 w 1751945"/>
                <a:gd name="connsiteY616" fmla="*/ 364718 h 1389499"/>
                <a:gd name="connsiteX617" fmla="*/ 782434 w 1751945"/>
                <a:gd name="connsiteY617" fmla="*/ 366318 h 1389499"/>
                <a:gd name="connsiteX618" fmla="*/ 718655 w 1751945"/>
                <a:gd name="connsiteY618" fmla="*/ 387287 h 1389499"/>
                <a:gd name="connsiteX619" fmla="*/ 669925 w 1751945"/>
                <a:gd name="connsiteY619" fmla="*/ 364541 h 1389499"/>
                <a:gd name="connsiteX620" fmla="*/ 722596 w 1751945"/>
                <a:gd name="connsiteY620" fmla="*/ 341794 h 1389499"/>
                <a:gd name="connsiteX621" fmla="*/ 1320613 w 1751945"/>
                <a:gd name="connsiteY621" fmla="*/ 336674 h 1389499"/>
                <a:gd name="connsiteX622" fmla="*/ 1320613 w 1751945"/>
                <a:gd name="connsiteY622" fmla="*/ 354820 h 1389499"/>
                <a:gd name="connsiteX623" fmla="*/ 1330787 w 1751945"/>
                <a:gd name="connsiteY623" fmla="*/ 355518 h 1389499"/>
                <a:gd name="connsiteX624" fmla="*/ 1355144 w 1751945"/>
                <a:gd name="connsiteY624" fmla="*/ 373412 h 1389499"/>
                <a:gd name="connsiteX625" fmla="*/ 1354182 w 1751945"/>
                <a:gd name="connsiteY625" fmla="*/ 375061 h 1389499"/>
                <a:gd name="connsiteX626" fmla="*/ 1350896 w 1751945"/>
                <a:gd name="connsiteY626" fmla="*/ 369635 h 1389499"/>
                <a:gd name="connsiteX627" fmla="*/ 1343937 w 1751945"/>
                <a:gd name="connsiteY627" fmla="*/ 373412 h 1389499"/>
                <a:gd name="connsiteX628" fmla="*/ 1341676 w 1751945"/>
                <a:gd name="connsiteY628" fmla="*/ 375047 h 1389499"/>
                <a:gd name="connsiteX629" fmla="*/ 1329985 w 1751945"/>
                <a:gd name="connsiteY629" fmla="*/ 366764 h 1389499"/>
                <a:gd name="connsiteX630" fmla="*/ 1320613 w 1751945"/>
                <a:gd name="connsiteY630" fmla="*/ 366238 h 1389499"/>
                <a:gd name="connsiteX631" fmla="*/ 1320613 w 1751945"/>
                <a:gd name="connsiteY631" fmla="*/ 384117 h 1389499"/>
                <a:gd name="connsiteX632" fmla="*/ 1329833 w 1751945"/>
                <a:gd name="connsiteY632" fmla="*/ 383606 h 1389499"/>
                <a:gd name="connsiteX633" fmla="*/ 1341676 w 1751945"/>
                <a:gd name="connsiteY633" fmla="*/ 375047 h 1389499"/>
                <a:gd name="connsiteX634" fmla="*/ 1343937 w 1751945"/>
                <a:gd name="connsiteY634" fmla="*/ 376649 h 1389499"/>
                <a:gd name="connsiteX635" fmla="*/ 1350896 w 1751945"/>
                <a:gd name="connsiteY635" fmla="*/ 380695 h 1389499"/>
                <a:gd name="connsiteX636" fmla="*/ 1354182 w 1751945"/>
                <a:gd name="connsiteY636" fmla="*/ 375061 h 1389499"/>
                <a:gd name="connsiteX637" fmla="*/ 1355144 w 1751945"/>
                <a:gd name="connsiteY637" fmla="*/ 376649 h 1389499"/>
                <a:gd name="connsiteX638" fmla="*/ 1328980 w 1751945"/>
                <a:gd name="connsiteY638" fmla="*/ 395397 h 1389499"/>
                <a:gd name="connsiteX639" fmla="*/ 1320613 w 1751945"/>
                <a:gd name="connsiteY639" fmla="*/ 395821 h 1389499"/>
                <a:gd name="connsiteX640" fmla="*/ 1320613 w 1751945"/>
                <a:gd name="connsiteY640" fmla="*/ 471179 h 1389499"/>
                <a:gd name="connsiteX641" fmla="*/ 1328106 w 1751945"/>
                <a:gd name="connsiteY641" fmla="*/ 467852 h 1389499"/>
                <a:gd name="connsiteX642" fmla="*/ 1359749 w 1751945"/>
                <a:gd name="connsiteY642" fmla="*/ 464387 h 1389499"/>
                <a:gd name="connsiteX643" fmla="*/ 1394334 w 1751945"/>
                <a:gd name="connsiteY643" fmla="*/ 466608 h 1389499"/>
                <a:gd name="connsiteX644" fmla="*/ 1397694 w 1751945"/>
                <a:gd name="connsiteY644" fmla="*/ 467887 h 1389499"/>
                <a:gd name="connsiteX645" fmla="*/ 1397694 w 1751945"/>
                <a:gd name="connsiteY645" fmla="*/ 351390 h 1389499"/>
                <a:gd name="connsiteX646" fmla="*/ 1071243 w 1751945"/>
                <a:gd name="connsiteY646" fmla="*/ 326170 h 1389499"/>
                <a:gd name="connsiteX647" fmla="*/ 1046918 w 1751945"/>
                <a:gd name="connsiteY647" fmla="*/ 336926 h 1389499"/>
                <a:gd name="connsiteX648" fmla="*/ 1112650 w 1751945"/>
                <a:gd name="connsiteY648" fmla="*/ 345388 h 1389499"/>
                <a:gd name="connsiteX649" fmla="*/ 1113864 w 1751945"/>
                <a:gd name="connsiteY649" fmla="*/ 344539 h 1389499"/>
                <a:gd name="connsiteX650" fmla="*/ 1113864 w 1751945"/>
                <a:gd name="connsiteY650" fmla="*/ 329309 h 1389499"/>
                <a:gd name="connsiteX651" fmla="*/ 1112802 w 1751945"/>
                <a:gd name="connsiteY651" fmla="*/ 328566 h 1389499"/>
                <a:gd name="connsiteX652" fmla="*/ 1071243 w 1751945"/>
                <a:gd name="connsiteY652" fmla="*/ 326170 h 1389499"/>
                <a:gd name="connsiteX653" fmla="*/ 1214638 w 1751945"/>
                <a:gd name="connsiteY653" fmla="*/ 316443 h 1389499"/>
                <a:gd name="connsiteX654" fmla="*/ 1214638 w 1751945"/>
                <a:gd name="connsiteY654" fmla="*/ 498394 h 1389499"/>
                <a:gd name="connsiteX655" fmla="*/ 1309087 w 1751945"/>
                <a:gd name="connsiteY655" fmla="*/ 516008 h 1389499"/>
                <a:gd name="connsiteX656" fmla="*/ 1309087 w 1751945"/>
                <a:gd name="connsiteY656" fmla="*/ 491867 h 1389499"/>
                <a:gd name="connsiteX657" fmla="*/ 1306513 w 1751945"/>
                <a:gd name="connsiteY657" fmla="*/ 486778 h 1389499"/>
                <a:gd name="connsiteX658" fmla="*/ 1309087 w 1751945"/>
                <a:gd name="connsiteY658" fmla="*/ 481898 h 1389499"/>
                <a:gd name="connsiteX659" fmla="*/ 1309087 w 1751945"/>
                <a:gd name="connsiteY659" fmla="*/ 396406 h 1389499"/>
                <a:gd name="connsiteX660" fmla="*/ 1294410 w 1751945"/>
                <a:gd name="connsiteY660" fmla="*/ 397150 h 1389499"/>
                <a:gd name="connsiteX661" fmla="*/ 1247775 w 1751945"/>
                <a:gd name="connsiteY661" fmla="*/ 375210 h 1389499"/>
                <a:gd name="connsiteX662" fmla="*/ 1298025 w 1751945"/>
                <a:gd name="connsiteY662" fmla="*/ 353270 h 1389499"/>
                <a:gd name="connsiteX663" fmla="*/ 1309087 w 1751945"/>
                <a:gd name="connsiteY663" fmla="*/ 354029 h 1389499"/>
                <a:gd name="connsiteX664" fmla="*/ 1309087 w 1751945"/>
                <a:gd name="connsiteY664" fmla="*/ 334474 h 1389499"/>
                <a:gd name="connsiteX665" fmla="*/ 125716 w 1751945"/>
                <a:gd name="connsiteY665" fmla="*/ 305241 h 1389499"/>
                <a:gd name="connsiteX666" fmla="*/ 201355 w 1751945"/>
                <a:gd name="connsiteY666" fmla="*/ 320010 h 1389499"/>
                <a:gd name="connsiteX667" fmla="*/ 212854 w 1751945"/>
                <a:gd name="connsiteY667" fmla="*/ 314804 h 1389499"/>
                <a:gd name="connsiteX668" fmla="*/ 213219 w 1751945"/>
                <a:gd name="connsiteY668" fmla="*/ 315862 h 1389499"/>
                <a:gd name="connsiteX669" fmla="*/ 203293 w 1751945"/>
                <a:gd name="connsiteY669" fmla="*/ 320388 h 1389499"/>
                <a:gd name="connsiteX670" fmla="*/ 255105 w 1751945"/>
                <a:gd name="connsiteY670" fmla="*/ 330505 h 1389499"/>
                <a:gd name="connsiteX671" fmla="*/ 262448 w 1751945"/>
                <a:gd name="connsiteY671" fmla="*/ 327508 h 1389499"/>
                <a:gd name="connsiteX672" fmla="*/ 262807 w 1751945"/>
                <a:gd name="connsiteY672" fmla="*/ 328579 h 1389499"/>
                <a:gd name="connsiteX673" fmla="*/ 257819 w 1751945"/>
                <a:gd name="connsiteY673" fmla="*/ 331035 h 1389499"/>
                <a:gd name="connsiteX674" fmla="*/ 308852 w 1751945"/>
                <a:gd name="connsiteY674" fmla="*/ 341000 h 1389499"/>
                <a:gd name="connsiteX675" fmla="*/ 317279 w 1751945"/>
                <a:gd name="connsiteY675" fmla="*/ 338264 h 1389499"/>
                <a:gd name="connsiteX676" fmla="*/ 317641 w 1751945"/>
                <a:gd name="connsiteY676" fmla="*/ 340083 h 1389499"/>
                <a:gd name="connsiteX677" fmla="*/ 312741 w 1751945"/>
                <a:gd name="connsiteY677" fmla="*/ 341759 h 1389499"/>
                <a:gd name="connsiteX678" fmla="*/ 345304 w 1751945"/>
                <a:gd name="connsiteY678" fmla="*/ 348117 h 1389499"/>
                <a:gd name="connsiteX679" fmla="*/ 346340 w 1751945"/>
                <a:gd name="connsiteY679" fmla="*/ 348326 h 1389499"/>
                <a:gd name="connsiteX680" fmla="*/ 312162 w 1751945"/>
                <a:gd name="connsiteY680" fmla="*/ 341957 h 1389499"/>
                <a:gd name="connsiteX681" fmla="*/ 251167 w 1751945"/>
                <a:gd name="connsiteY681" fmla="*/ 362820 h 1389499"/>
                <a:gd name="connsiteX682" fmla="*/ 186321 w 1751945"/>
                <a:gd name="connsiteY682" fmla="*/ 389923 h 1389499"/>
                <a:gd name="connsiteX683" fmla="*/ 185235 w 1751945"/>
                <a:gd name="connsiteY683" fmla="*/ 388468 h 1389499"/>
                <a:gd name="connsiteX684" fmla="*/ 250036 w 1751945"/>
                <a:gd name="connsiteY684" fmla="*/ 360092 h 1389499"/>
                <a:gd name="connsiteX685" fmla="*/ 308186 w 1751945"/>
                <a:gd name="connsiteY685" fmla="*/ 341216 h 1389499"/>
                <a:gd name="connsiteX686" fmla="*/ 256648 w 1751945"/>
                <a:gd name="connsiteY686" fmla="*/ 331612 h 1389499"/>
                <a:gd name="connsiteX687" fmla="*/ 145388 w 1751945"/>
                <a:gd name="connsiteY687" fmla="*/ 386405 h 1389499"/>
                <a:gd name="connsiteX688" fmla="*/ 143952 w 1751945"/>
                <a:gd name="connsiteY688" fmla="*/ 384263 h 1389499"/>
                <a:gd name="connsiteX689" fmla="*/ 201449 w 1751945"/>
                <a:gd name="connsiteY689" fmla="*/ 352405 h 1389499"/>
                <a:gd name="connsiteX690" fmla="*/ 253728 w 1751945"/>
                <a:gd name="connsiteY690" fmla="*/ 331067 h 1389499"/>
                <a:gd name="connsiteX691" fmla="*/ 201300 w 1751945"/>
                <a:gd name="connsiteY691" fmla="*/ 321297 h 1389499"/>
                <a:gd name="connsiteX692" fmla="*/ 162161 w 1751945"/>
                <a:gd name="connsiteY692" fmla="*/ 339145 h 1389499"/>
                <a:gd name="connsiteX693" fmla="*/ 161432 w 1751945"/>
                <a:gd name="connsiteY693" fmla="*/ 338087 h 1389499"/>
                <a:gd name="connsiteX694" fmla="*/ 199326 w 1751945"/>
                <a:gd name="connsiteY694" fmla="*/ 320929 h 1389499"/>
                <a:gd name="connsiteX695" fmla="*/ 146197 w 1751945"/>
                <a:gd name="connsiteY695" fmla="*/ 311029 h 1389499"/>
                <a:gd name="connsiteX696" fmla="*/ 125740 w 1751945"/>
                <a:gd name="connsiteY696" fmla="*/ 307131 h 1389499"/>
                <a:gd name="connsiteX697" fmla="*/ 831663 w 1751945"/>
                <a:gd name="connsiteY697" fmla="*/ 304083 h 1389499"/>
                <a:gd name="connsiteX698" fmla="*/ 831663 w 1751945"/>
                <a:gd name="connsiteY698" fmla="*/ 426971 h 1389499"/>
                <a:gd name="connsiteX699" fmla="*/ 908744 w 1751945"/>
                <a:gd name="connsiteY699" fmla="*/ 441346 h 1389499"/>
                <a:gd name="connsiteX700" fmla="*/ 908744 w 1751945"/>
                <a:gd name="connsiteY700" fmla="*/ 426779 h 1389499"/>
                <a:gd name="connsiteX701" fmla="*/ 903975 w 1751945"/>
                <a:gd name="connsiteY701" fmla="*/ 426062 h 1389499"/>
                <a:gd name="connsiteX702" fmla="*/ 884238 w 1751945"/>
                <a:gd name="connsiteY702" fmla="*/ 407758 h 1389499"/>
                <a:gd name="connsiteX703" fmla="*/ 905831 w 1751945"/>
                <a:gd name="connsiteY703" fmla="*/ 388788 h 1389499"/>
                <a:gd name="connsiteX704" fmla="*/ 908744 w 1751945"/>
                <a:gd name="connsiteY704" fmla="*/ 388298 h 1389499"/>
                <a:gd name="connsiteX705" fmla="*/ 908744 w 1751945"/>
                <a:gd name="connsiteY705" fmla="*/ 312004 h 1389499"/>
                <a:gd name="connsiteX706" fmla="*/ 906885 w 1751945"/>
                <a:gd name="connsiteY706" fmla="*/ 312686 h 1389499"/>
                <a:gd name="connsiteX707" fmla="*/ 872135 w 1751945"/>
                <a:gd name="connsiteY707" fmla="*/ 314589 h 1389499"/>
                <a:gd name="connsiteX708" fmla="*/ 844208 w 1751945"/>
                <a:gd name="connsiteY708" fmla="*/ 310329 h 1389499"/>
                <a:gd name="connsiteX709" fmla="*/ 511459 w 1751945"/>
                <a:gd name="connsiteY709" fmla="*/ 302106 h 1389499"/>
                <a:gd name="connsiteX710" fmla="*/ 571297 w 1751945"/>
                <a:gd name="connsiteY710" fmla="*/ 323431 h 1389499"/>
                <a:gd name="connsiteX711" fmla="*/ 570263 w 1751945"/>
                <a:gd name="connsiteY711" fmla="*/ 325030 h 1389499"/>
                <a:gd name="connsiteX712" fmla="*/ 566818 w 1751945"/>
                <a:gd name="connsiteY712" fmla="*/ 319699 h 1389499"/>
                <a:gd name="connsiteX713" fmla="*/ 560189 w 1751945"/>
                <a:gd name="connsiteY713" fmla="*/ 323431 h 1389499"/>
                <a:gd name="connsiteX714" fmla="*/ 557935 w 1751945"/>
                <a:gd name="connsiteY714" fmla="*/ 325037 h 1389499"/>
                <a:gd name="connsiteX715" fmla="*/ 545219 w 1751945"/>
                <a:gd name="connsiteY715" fmla="*/ 316056 h 1389499"/>
                <a:gd name="connsiteX716" fmla="*/ 475987 w 1751945"/>
                <a:gd name="connsiteY716" fmla="*/ 324853 h 1389499"/>
                <a:gd name="connsiteX717" fmla="*/ 545219 w 1751945"/>
                <a:gd name="connsiteY717" fmla="*/ 334099 h 1389499"/>
                <a:gd name="connsiteX718" fmla="*/ 557935 w 1751945"/>
                <a:gd name="connsiteY718" fmla="*/ 325037 h 1389499"/>
                <a:gd name="connsiteX719" fmla="*/ 560189 w 1751945"/>
                <a:gd name="connsiteY719" fmla="*/ 326630 h 1389499"/>
                <a:gd name="connsiteX720" fmla="*/ 566818 w 1751945"/>
                <a:gd name="connsiteY720" fmla="*/ 330361 h 1389499"/>
                <a:gd name="connsiteX721" fmla="*/ 570263 w 1751945"/>
                <a:gd name="connsiteY721" fmla="*/ 325030 h 1389499"/>
                <a:gd name="connsiteX722" fmla="*/ 571297 w 1751945"/>
                <a:gd name="connsiteY722" fmla="*/ 326630 h 1389499"/>
                <a:gd name="connsiteX723" fmla="*/ 507518 w 1751945"/>
                <a:gd name="connsiteY723" fmla="*/ 347599 h 1389499"/>
                <a:gd name="connsiteX724" fmla="*/ 458788 w 1751945"/>
                <a:gd name="connsiteY724" fmla="*/ 324853 h 1389499"/>
                <a:gd name="connsiteX725" fmla="*/ 511459 w 1751945"/>
                <a:gd name="connsiteY725" fmla="*/ 302106 h 1389499"/>
                <a:gd name="connsiteX726" fmla="*/ 125675 w 1751945"/>
                <a:gd name="connsiteY726" fmla="*/ 302026 h 1389499"/>
                <a:gd name="connsiteX727" fmla="*/ 125716 w 1751945"/>
                <a:gd name="connsiteY727" fmla="*/ 305241 h 1389499"/>
                <a:gd name="connsiteX728" fmla="*/ 121470 w 1751945"/>
                <a:gd name="connsiteY728" fmla="*/ 304412 h 1389499"/>
                <a:gd name="connsiteX729" fmla="*/ 120949 w 1751945"/>
                <a:gd name="connsiteY729" fmla="*/ 303827 h 1389499"/>
                <a:gd name="connsiteX730" fmla="*/ 123135 w 1751945"/>
                <a:gd name="connsiteY730" fmla="*/ 302994 h 1389499"/>
                <a:gd name="connsiteX731" fmla="*/ 123154 w 1751945"/>
                <a:gd name="connsiteY731" fmla="*/ 303107 h 1389499"/>
                <a:gd name="connsiteX732" fmla="*/ 124184 w 1751945"/>
                <a:gd name="connsiteY732" fmla="*/ 302594 h 1389499"/>
                <a:gd name="connsiteX733" fmla="*/ 1125422 w 1751945"/>
                <a:gd name="connsiteY733" fmla="*/ 299410 h 1389499"/>
                <a:gd name="connsiteX734" fmla="*/ 1125422 w 1751945"/>
                <a:gd name="connsiteY734" fmla="*/ 299602 h 1389499"/>
                <a:gd name="connsiteX735" fmla="*/ 1125422 w 1751945"/>
                <a:gd name="connsiteY735" fmla="*/ 321751 h 1389499"/>
                <a:gd name="connsiteX736" fmla="*/ 1129443 w 1751945"/>
                <a:gd name="connsiteY736" fmla="*/ 323327 h 1389499"/>
                <a:gd name="connsiteX737" fmla="*/ 1138018 w 1751945"/>
                <a:gd name="connsiteY737" fmla="*/ 335476 h 1389499"/>
                <a:gd name="connsiteX738" fmla="*/ 1137076 w 1751945"/>
                <a:gd name="connsiteY738" fmla="*/ 336912 h 1389499"/>
                <a:gd name="connsiteX739" fmla="*/ 1133499 w 1751945"/>
                <a:gd name="connsiteY739" fmla="*/ 331353 h 1389499"/>
                <a:gd name="connsiteX740" fmla="*/ 1126811 w 1751945"/>
                <a:gd name="connsiteY740" fmla="*/ 335476 h 1389499"/>
                <a:gd name="connsiteX741" fmla="*/ 1125422 w 1751945"/>
                <a:gd name="connsiteY741" fmla="*/ 336448 h 1389499"/>
                <a:gd name="connsiteX742" fmla="*/ 1125422 w 1751945"/>
                <a:gd name="connsiteY742" fmla="*/ 337404 h 1389499"/>
                <a:gd name="connsiteX743" fmla="*/ 1126811 w 1751945"/>
                <a:gd name="connsiteY743" fmla="*/ 338376 h 1389499"/>
                <a:gd name="connsiteX744" fmla="*/ 1133499 w 1751945"/>
                <a:gd name="connsiteY744" fmla="*/ 342364 h 1389499"/>
                <a:gd name="connsiteX745" fmla="*/ 1137076 w 1751945"/>
                <a:gd name="connsiteY745" fmla="*/ 336912 h 1389499"/>
                <a:gd name="connsiteX746" fmla="*/ 1138018 w 1751945"/>
                <a:gd name="connsiteY746" fmla="*/ 338376 h 1389499"/>
                <a:gd name="connsiteX747" fmla="*/ 1128777 w 1751945"/>
                <a:gd name="connsiteY747" fmla="*/ 350883 h 1389499"/>
                <a:gd name="connsiteX748" fmla="*/ 1125422 w 1751945"/>
                <a:gd name="connsiteY748" fmla="*/ 352119 h 1389499"/>
                <a:gd name="connsiteX749" fmla="*/ 1125422 w 1751945"/>
                <a:gd name="connsiteY749" fmla="*/ 435805 h 1389499"/>
                <a:gd name="connsiteX750" fmla="*/ 1154396 w 1751945"/>
                <a:gd name="connsiteY750" fmla="*/ 432284 h 1389499"/>
                <a:gd name="connsiteX751" fmla="*/ 1188436 w 1751945"/>
                <a:gd name="connsiteY751" fmla="*/ 434701 h 1389499"/>
                <a:gd name="connsiteX752" fmla="*/ 1202719 w 1751945"/>
                <a:gd name="connsiteY752" fmla="*/ 440298 h 1389499"/>
                <a:gd name="connsiteX753" fmla="*/ 1202719 w 1751945"/>
                <a:gd name="connsiteY753" fmla="*/ 314167 h 1389499"/>
                <a:gd name="connsiteX754" fmla="*/ 137715 w 1751945"/>
                <a:gd name="connsiteY754" fmla="*/ 295862 h 1389499"/>
                <a:gd name="connsiteX755" fmla="*/ 325835 w 1751945"/>
                <a:gd name="connsiteY755" fmla="*/ 332636 h 1389499"/>
                <a:gd name="connsiteX756" fmla="*/ 289136 w 1751945"/>
                <a:gd name="connsiteY756" fmla="*/ 325792 h 1389499"/>
                <a:gd name="connsiteX757" fmla="*/ 135293 w 1751945"/>
                <a:gd name="connsiteY757" fmla="*/ 297067 h 1389499"/>
                <a:gd name="connsiteX758" fmla="*/ 121675 w 1751945"/>
                <a:gd name="connsiteY758" fmla="*/ 294525 h 1389499"/>
                <a:gd name="connsiteX759" fmla="*/ 135293 w 1751945"/>
                <a:gd name="connsiteY759" fmla="*/ 297067 h 1389499"/>
                <a:gd name="connsiteX760" fmla="*/ 124184 w 1751945"/>
                <a:gd name="connsiteY760" fmla="*/ 302594 h 1389499"/>
                <a:gd name="connsiteX761" fmla="*/ 123135 w 1751945"/>
                <a:gd name="connsiteY761" fmla="*/ 302994 h 1389499"/>
                <a:gd name="connsiteX762" fmla="*/ 866360 w 1751945"/>
                <a:gd name="connsiteY762" fmla="*/ 281624 h 1389499"/>
                <a:gd name="connsiteX763" fmla="*/ 842130 w 1751945"/>
                <a:gd name="connsiteY763" fmla="*/ 292476 h 1389499"/>
                <a:gd name="connsiteX764" fmla="*/ 907863 w 1751945"/>
                <a:gd name="connsiteY764" fmla="*/ 300734 h 1389499"/>
                <a:gd name="connsiteX765" fmla="*/ 908744 w 1751945"/>
                <a:gd name="connsiteY765" fmla="*/ 300108 h 1389499"/>
                <a:gd name="connsiteX766" fmla="*/ 908744 w 1751945"/>
                <a:gd name="connsiteY766" fmla="*/ 284583 h 1389499"/>
                <a:gd name="connsiteX767" fmla="*/ 907863 w 1751945"/>
                <a:gd name="connsiteY767" fmla="*/ 283963 h 1389499"/>
                <a:gd name="connsiteX768" fmla="*/ 866360 w 1751945"/>
                <a:gd name="connsiteY768" fmla="*/ 281624 h 1389499"/>
                <a:gd name="connsiteX769" fmla="*/ 322352 w 1751945"/>
                <a:gd name="connsiteY769" fmla="*/ 264012 h 1389499"/>
                <a:gd name="connsiteX770" fmla="*/ 382378 w 1751945"/>
                <a:gd name="connsiteY770" fmla="*/ 285299 h 1389499"/>
                <a:gd name="connsiteX771" fmla="*/ 381341 w 1751945"/>
                <a:gd name="connsiteY771" fmla="*/ 286922 h 1389499"/>
                <a:gd name="connsiteX772" fmla="*/ 377885 w 1751945"/>
                <a:gd name="connsiteY772" fmla="*/ 281510 h 1389499"/>
                <a:gd name="connsiteX773" fmla="*/ 371235 w 1751945"/>
                <a:gd name="connsiteY773" fmla="*/ 285299 h 1389499"/>
                <a:gd name="connsiteX774" fmla="*/ 368958 w 1751945"/>
                <a:gd name="connsiteY774" fmla="*/ 286934 h 1389499"/>
                <a:gd name="connsiteX775" fmla="*/ 356369 w 1751945"/>
                <a:gd name="connsiteY775" fmla="*/ 278021 h 1389499"/>
                <a:gd name="connsiteX776" fmla="*/ 286768 w 1751945"/>
                <a:gd name="connsiteY776" fmla="*/ 287103 h 1389499"/>
                <a:gd name="connsiteX777" fmla="*/ 356218 w 1751945"/>
                <a:gd name="connsiteY777" fmla="*/ 296083 h 1389499"/>
                <a:gd name="connsiteX778" fmla="*/ 368958 w 1751945"/>
                <a:gd name="connsiteY778" fmla="*/ 286934 h 1389499"/>
                <a:gd name="connsiteX779" fmla="*/ 371235 w 1751945"/>
                <a:gd name="connsiteY779" fmla="*/ 288546 h 1389499"/>
                <a:gd name="connsiteX780" fmla="*/ 377885 w 1751945"/>
                <a:gd name="connsiteY780" fmla="*/ 292334 h 1389499"/>
                <a:gd name="connsiteX781" fmla="*/ 381341 w 1751945"/>
                <a:gd name="connsiteY781" fmla="*/ 286922 h 1389499"/>
                <a:gd name="connsiteX782" fmla="*/ 382378 w 1751945"/>
                <a:gd name="connsiteY782" fmla="*/ 288546 h 1389499"/>
                <a:gd name="connsiteX783" fmla="*/ 318758 w 1751945"/>
                <a:gd name="connsiteY783" fmla="*/ 310193 h 1389499"/>
                <a:gd name="connsiteX784" fmla="*/ 269875 w 1751945"/>
                <a:gd name="connsiteY784" fmla="*/ 287103 h 1389499"/>
                <a:gd name="connsiteX785" fmla="*/ 322352 w 1751945"/>
                <a:gd name="connsiteY785" fmla="*/ 264012 h 1389499"/>
                <a:gd name="connsiteX786" fmla="*/ 920631 w 1751945"/>
                <a:gd name="connsiteY786" fmla="*/ 260314 h 1389499"/>
                <a:gd name="connsiteX787" fmla="*/ 920631 w 1751945"/>
                <a:gd name="connsiteY787" fmla="*/ 277322 h 1389499"/>
                <a:gd name="connsiteX788" fmla="*/ 924656 w 1751945"/>
                <a:gd name="connsiteY788" fmla="*/ 278877 h 1389499"/>
                <a:gd name="connsiteX789" fmla="*/ 933231 w 1751945"/>
                <a:gd name="connsiteY789" fmla="*/ 290664 h 1389499"/>
                <a:gd name="connsiteX790" fmla="*/ 932217 w 1751945"/>
                <a:gd name="connsiteY790" fmla="*/ 292310 h 1389499"/>
                <a:gd name="connsiteX791" fmla="*/ 928712 w 1751945"/>
                <a:gd name="connsiteY791" fmla="*/ 286721 h 1389499"/>
                <a:gd name="connsiteX792" fmla="*/ 922024 w 1751945"/>
                <a:gd name="connsiteY792" fmla="*/ 290664 h 1389499"/>
                <a:gd name="connsiteX793" fmla="*/ 920631 w 1751945"/>
                <a:gd name="connsiteY793" fmla="*/ 291654 h 1389499"/>
                <a:gd name="connsiteX794" fmla="*/ 920631 w 1751945"/>
                <a:gd name="connsiteY794" fmla="*/ 292946 h 1389499"/>
                <a:gd name="connsiteX795" fmla="*/ 922024 w 1751945"/>
                <a:gd name="connsiteY795" fmla="*/ 293926 h 1389499"/>
                <a:gd name="connsiteX796" fmla="*/ 928712 w 1751945"/>
                <a:gd name="connsiteY796" fmla="*/ 298004 h 1389499"/>
                <a:gd name="connsiteX797" fmla="*/ 932217 w 1751945"/>
                <a:gd name="connsiteY797" fmla="*/ 292310 h 1389499"/>
                <a:gd name="connsiteX798" fmla="*/ 933231 w 1751945"/>
                <a:gd name="connsiteY798" fmla="*/ 293926 h 1389499"/>
                <a:gd name="connsiteX799" fmla="*/ 923939 w 1751945"/>
                <a:gd name="connsiteY799" fmla="*/ 306433 h 1389499"/>
                <a:gd name="connsiteX800" fmla="*/ 920631 w 1751945"/>
                <a:gd name="connsiteY800" fmla="*/ 307646 h 1389499"/>
                <a:gd name="connsiteX801" fmla="*/ 920631 w 1751945"/>
                <a:gd name="connsiteY801" fmla="*/ 386300 h 1389499"/>
                <a:gd name="connsiteX802" fmla="*/ 923503 w 1751945"/>
                <a:gd name="connsiteY802" fmla="*/ 385817 h 1389499"/>
                <a:gd name="connsiteX803" fmla="*/ 937474 w 1751945"/>
                <a:gd name="connsiteY803" fmla="*/ 385012 h 1389499"/>
                <a:gd name="connsiteX804" fmla="*/ 997952 w 1751945"/>
                <a:gd name="connsiteY804" fmla="*/ 405981 h 1389499"/>
                <a:gd name="connsiteX805" fmla="*/ 996928 w 1751945"/>
                <a:gd name="connsiteY805" fmla="*/ 407580 h 1389499"/>
                <a:gd name="connsiteX806" fmla="*/ 993516 w 1751945"/>
                <a:gd name="connsiteY806" fmla="*/ 402249 h 1389499"/>
                <a:gd name="connsiteX807" fmla="*/ 986364 w 1751945"/>
                <a:gd name="connsiteY807" fmla="*/ 405981 h 1389499"/>
                <a:gd name="connsiteX808" fmla="*/ 984117 w 1751945"/>
                <a:gd name="connsiteY808" fmla="*/ 407588 h 1389499"/>
                <a:gd name="connsiteX809" fmla="*/ 971442 w 1751945"/>
                <a:gd name="connsiteY809" fmla="*/ 398612 h 1389499"/>
                <a:gd name="connsiteX810" fmla="*/ 927384 w 1751945"/>
                <a:gd name="connsiteY810" fmla="*/ 396119 h 1389499"/>
                <a:gd name="connsiteX811" fmla="*/ 920631 w 1751945"/>
                <a:gd name="connsiteY811" fmla="*/ 397665 h 1389499"/>
                <a:gd name="connsiteX812" fmla="*/ 920631 w 1751945"/>
                <a:gd name="connsiteY812" fmla="*/ 417543 h 1389499"/>
                <a:gd name="connsiteX813" fmla="*/ 927384 w 1751945"/>
                <a:gd name="connsiteY813" fmla="*/ 419066 h 1389499"/>
                <a:gd name="connsiteX814" fmla="*/ 971442 w 1751945"/>
                <a:gd name="connsiteY814" fmla="*/ 416654 h 1389499"/>
                <a:gd name="connsiteX815" fmla="*/ 984117 w 1751945"/>
                <a:gd name="connsiteY815" fmla="*/ 407588 h 1389499"/>
                <a:gd name="connsiteX816" fmla="*/ 986364 w 1751945"/>
                <a:gd name="connsiteY816" fmla="*/ 409180 h 1389499"/>
                <a:gd name="connsiteX817" fmla="*/ 993516 w 1751945"/>
                <a:gd name="connsiteY817" fmla="*/ 412911 h 1389499"/>
                <a:gd name="connsiteX818" fmla="*/ 996928 w 1751945"/>
                <a:gd name="connsiteY818" fmla="*/ 407580 h 1389499"/>
                <a:gd name="connsiteX819" fmla="*/ 997952 w 1751945"/>
                <a:gd name="connsiteY819" fmla="*/ 409180 h 1389499"/>
                <a:gd name="connsiteX820" fmla="*/ 933490 w 1751945"/>
                <a:gd name="connsiteY820" fmla="*/ 430504 h 1389499"/>
                <a:gd name="connsiteX821" fmla="*/ 920631 w 1751945"/>
                <a:gd name="connsiteY821" fmla="*/ 428569 h 1389499"/>
                <a:gd name="connsiteX822" fmla="*/ 920631 w 1751945"/>
                <a:gd name="connsiteY822" fmla="*/ 443563 h 1389499"/>
                <a:gd name="connsiteX823" fmla="*/ 1113864 w 1751945"/>
                <a:gd name="connsiteY823" fmla="*/ 479600 h 1389499"/>
                <a:gd name="connsiteX824" fmla="*/ 1113864 w 1751945"/>
                <a:gd name="connsiteY824" fmla="*/ 470124 h 1389499"/>
                <a:gd name="connsiteX825" fmla="*/ 1107525 w 1751945"/>
                <a:gd name="connsiteY825" fmla="*/ 466990 h 1389499"/>
                <a:gd name="connsiteX826" fmla="*/ 1101725 w 1751945"/>
                <a:gd name="connsiteY826" fmla="*/ 455201 h 1389499"/>
                <a:gd name="connsiteX827" fmla="*/ 1108091 w 1751945"/>
                <a:gd name="connsiteY827" fmla="*/ 442909 h 1389499"/>
                <a:gd name="connsiteX828" fmla="*/ 1113864 w 1751945"/>
                <a:gd name="connsiteY828" fmla="*/ 440284 h 1389499"/>
                <a:gd name="connsiteX829" fmla="*/ 1113864 w 1751945"/>
                <a:gd name="connsiteY829" fmla="*/ 356378 h 1389499"/>
                <a:gd name="connsiteX830" fmla="*/ 1111808 w 1751945"/>
                <a:gd name="connsiteY830" fmla="*/ 357136 h 1389499"/>
                <a:gd name="connsiteX831" fmla="*/ 1076923 w 1751945"/>
                <a:gd name="connsiteY831" fmla="*/ 359039 h 1389499"/>
                <a:gd name="connsiteX832" fmla="*/ 1030288 w 1751945"/>
                <a:gd name="connsiteY832" fmla="*/ 336926 h 1389499"/>
                <a:gd name="connsiteX833" fmla="*/ 1080538 w 1751945"/>
                <a:gd name="connsiteY833" fmla="*/ 314813 h 1389499"/>
                <a:gd name="connsiteX834" fmla="*/ 1113616 w 1751945"/>
                <a:gd name="connsiteY834" fmla="*/ 317124 h 1389499"/>
                <a:gd name="connsiteX835" fmla="*/ 1113864 w 1751945"/>
                <a:gd name="connsiteY835" fmla="*/ 317222 h 1389499"/>
                <a:gd name="connsiteX836" fmla="*/ 1113864 w 1751945"/>
                <a:gd name="connsiteY836" fmla="*/ 297204 h 1389499"/>
                <a:gd name="connsiteX837" fmla="*/ 831663 w 1751945"/>
                <a:gd name="connsiteY837" fmla="*/ 243329 h 1389499"/>
                <a:gd name="connsiteX838" fmla="*/ 831663 w 1751945"/>
                <a:gd name="connsiteY838" fmla="*/ 280823 h 1389499"/>
                <a:gd name="connsiteX839" fmla="*/ 845880 w 1751945"/>
                <a:gd name="connsiteY839" fmla="*/ 274351 h 1389499"/>
                <a:gd name="connsiteX840" fmla="*/ 875750 w 1751945"/>
                <a:gd name="connsiteY840" fmla="*/ 270363 h 1389499"/>
                <a:gd name="connsiteX841" fmla="*/ 908744 w 1751945"/>
                <a:gd name="connsiteY841" fmla="*/ 272759 h 1389499"/>
                <a:gd name="connsiteX842" fmla="*/ 908744 w 1751945"/>
                <a:gd name="connsiteY842" fmla="*/ 258045 h 1389499"/>
                <a:gd name="connsiteX843" fmla="*/ 1319361 w 1751945"/>
                <a:gd name="connsiteY843" fmla="*/ 234248 h 1389499"/>
                <a:gd name="connsiteX844" fmla="*/ 1319263 w 1751945"/>
                <a:gd name="connsiteY844" fmla="*/ 235501 h 1389499"/>
                <a:gd name="connsiteX845" fmla="*/ 1320613 w 1751945"/>
                <a:gd name="connsiteY845" fmla="*/ 252920 h 1389499"/>
                <a:gd name="connsiteX846" fmla="*/ 1320613 w 1751945"/>
                <a:gd name="connsiteY846" fmla="*/ 324728 h 1389499"/>
                <a:gd name="connsiteX847" fmla="*/ 1397694 w 1751945"/>
                <a:gd name="connsiteY847" fmla="*/ 339464 h 1389499"/>
                <a:gd name="connsiteX848" fmla="*/ 1397694 w 1751945"/>
                <a:gd name="connsiteY848" fmla="*/ 281006 h 1389499"/>
                <a:gd name="connsiteX849" fmla="*/ 1399180 w 1751945"/>
                <a:gd name="connsiteY849" fmla="*/ 254180 h 1389499"/>
                <a:gd name="connsiteX850" fmla="*/ 1398099 w 1751945"/>
                <a:gd name="connsiteY850" fmla="*/ 234659 h 1389499"/>
                <a:gd name="connsiteX851" fmla="*/ 1385312 w 1751945"/>
                <a:gd name="connsiteY851" fmla="*/ 239751 h 1389499"/>
                <a:gd name="connsiteX852" fmla="*/ 1352528 w 1751945"/>
                <a:gd name="connsiteY852" fmla="*/ 241926 h 1389499"/>
                <a:gd name="connsiteX853" fmla="*/ 1325746 w 1751945"/>
                <a:gd name="connsiteY853" fmla="*/ 237667 h 1389499"/>
                <a:gd name="connsiteX854" fmla="*/ 655088 w 1751945"/>
                <a:gd name="connsiteY854" fmla="*/ 232263 h 1389499"/>
                <a:gd name="connsiteX855" fmla="*/ 712568 w 1751945"/>
                <a:gd name="connsiteY855" fmla="*/ 252926 h 1389499"/>
                <a:gd name="connsiteX856" fmla="*/ 711535 w 1751945"/>
                <a:gd name="connsiteY856" fmla="*/ 254573 h 1389499"/>
                <a:gd name="connsiteX857" fmla="*/ 708049 w 1751945"/>
                <a:gd name="connsiteY857" fmla="*/ 249120 h 1389499"/>
                <a:gd name="connsiteX858" fmla="*/ 701361 w 1751945"/>
                <a:gd name="connsiteY858" fmla="*/ 252926 h 1389499"/>
                <a:gd name="connsiteX859" fmla="*/ 699055 w 1751945"/>
                <a:gd name="connsiteY859" fmla="*/ 254565 h 1389499"/>
                <a:gd name="connsiteX860" fmla="*/ 687200 w 1751945"/>
                <a:gd name="connsiteY860" fmla="*/ 246220 h 1389499"/>
                <a:gd name="connsiteX861" fmla="*/ 621468 w 1751945"/>
                <a:gd name="connsiteY861" fmla="*/ 254376 h 1389499"/>
                <a:gd name="connsiteX862" fmla="*/ 687200 w 1751945"/>
                <a:gd name="connsiteY862" fmla="*/ 262991 h 1389499"/>
                <a:gd name="connsiteX863" fmla="*/ 699055 w 1751945"/>
                <a:gd name="connsiteY863" fmla="*/ 254565 h 1389499"/>
                <a:gd name="connsiteX864" fmla="*/ 701361 w 1751945"/>
                <a:gd name="connsiteY864" fmla="*/ 256189 h 1389499"/>
                <a:gd name="connsiteX865" fmla="*/ 708049 w 1751945"/>
                <a:gd name="connsiteY865" fmla="*/ 260131 h 1389499"/>
                <a:gd name="connsiteX866" fmla="*/ 711535 w 1751945"/>
                <a:gd name="connsiteY866" fmla="*/ 254573 h 1389499"/>
                <a:gd name="connsiteX867" fmla="*/ 712568 w 1751945"/>
                <a:gd name="connsiteY867" fmla="*/ 256189 h 1389499"/>
                <a:gd name="connsiteX868" fmla="*/ 651473 w 1751945"/>
                <a:gd name="connsiteY868" fmla="*/ 276489 h 1389499"/>
                <a:gd name="connsiteX869" fmla="*/ 604838 w 1751945"/>
                <a:gd name="connsiteY869" fmla="*/ 254376 h 1389499"/>
                <a:gd name="connsiteX870" fmla="*/ 655088 w 1751945"/>
                <a:gd name="connsiteY870" fmla="*/ 232263 h 1389499"/>
                <a:gd name="connsiteX871" fmla="*/ 1359246 w 1751945"/>
                <a:gd name="connsiteY871" fmla="*/ 207896 h 1389499"/>
                <a:gd name="connsiteX872" fmla="*/ 1322790 w 1751945"/>
                <a:gd name="connsiteY872" fmla="*/ 219814 h 1389499"/>
                <a:gd name="connsiteX873" fmla="*/ 1385066 w 1751945"/>
                <a:gd name="connsiteY873" fmla="*/ 228123 h 1389499"/>
                <a:gd name="connsiteX874" fmla="*/ 1396247 w 1751945"/>
                <a:gd name="connsiteY874" fmla="*/ 219629 h 1389499"/>
                <a:gd name="connsiteX875" fmla="*/ 1397694 w 1751945"/>
                <a:gd name="connsiteY875" fmla="*/ 220733 h 1389499"/>
                <a:gd name="connsiteX876" fmla="*/ 1397694 w 1751945"/>
                <a:gd name="connsiteY876" fmla="*/ 218529 h 1389499"/>
                <a:gd name="connsiteX877" fmla="*/ 1396247 w 1751945"/>
                <a:gd name="connsiteY877" fmla="*/ 219629 h 1389499"/>
                <a:gd name="connsiteX878" fmla="*/ 1385066 w 1751945"/>
                <a:gd name="connsiteY878" fmla="*/ 211097 h 1389499"/>
                <a:gd name="connsiteX879" fmla="*/ 1359246 w 1751945"/>
                <a:gd name="connsiteY879" fmla="*/ 207896 h 1389499"/>
                <a:gd name="connsiteX880" fmla="*/ 1124168 w 1751945"/>
                <a:gd name="connsiteY880" fmla="*/ 205490 h 1389499"/>
                <a:gd name="connsiteX881" fmla="*/ 1124068 w 1751945"/>
                <a:gd name="connsiteY881" fmla="*/ 206746 h 1389499"/>
                <a:gd name="connsiteX882" fmla="*/ 1125422 w 1751945"/>
                <a:gd name="connsiteY882" fmla="*/ 223985 h 1389499"/>
                <a:gd name="connsiteX883" fmla="*/ 1125422 w 1751945"/>
                <a:gd name="connsiteY883" fmla="*/ 287411 h 1389499"/>
                <a:gd name="connsiteX884" fmla="*/ 1202719 w 1751945"/>
                <a:gd name="connsiteY884" fmla="*/ 302189 h 1389499"/>
                <a:gd name="connsiteX885" fmla="*/ 1202719 w 1751945"/>
                <a:gd name="connsiteY885" fmla="*/ 252431 h 1389499"/>
                <a:gd name="connsiteX886" fmla="*/ 1204209 w 1751945"/>
                <a:gd name="connsiteY886" fmla="*/ 225470 h 1389499"/>
                <a:gd name="connsiteX887" fmla="*/ 1203155 w 1751945"/>
                <a:gd name="connsiteY887" fmla="*/ 206590 h 1389499"/>
                <a:gd name="connsiteX888" fmla="*/ 1191374 w 1751945"/>
                <a:gd name="connsiteY888" fmla="*/ 211202 h 1389499"/>
                <a:gd name="connsiteX889" fmla="*/ 1158519 w 1751945"/>
                <a:gd name="connsiteY889" fmla="*/ 213360 h 1389499"/>
                <a:gd name="connsiteX890" fmla="*/ 1130784 w 1751945"/>
                <a:gd name="connsiteY890" fmla="*/ 208954 h 1389499"/>
                <a:gd name="connsiteX891" fmla="*/ 465610 w 1751945"/>
                <a:gd name="connsiteY891" fmla="*/ 192933 h 1389499"/>
                <a:gd name="connsiteX892" fmla="*/ 522088 w 1751945"/>
                <a:gd name="connsiteY892" fmla="*/ 213074 h 1389499"/>
                <a:gd name="connsiteX893" fmla="*/ 521057 w 1751945"/>
                <a:gd name="connsiteY893" fmla="*/ 214693 h 1389499"/>
                <a:gd name="connsiteX894" fmla="*/ 517620 w 1751945"/>
                <a:gd name="connsiteY894" fmla="*/ 209298 h 1389499"/>
                <a:gd name="connsiteX895" fmla="*/ 511007 w 1751945"/>
                <a:gd name="connsiteY895" fmla="*/ 213074 h 1389499"/>
                <a:gd name="connsiteX896" fmla="*/ 508739 w 1751945"/>
                <a:gd name="connsiteY896" fmla="*/ 214693 h 1389499"/>
                <a:gd name="connsiteX897" fmla="*/ 497156 w 1751945"/>
                <a:gd name="connsiteY897" fmla="*/ 206426 h 1389499"/>
                <a:gd name="connsiteX898" fmla="*/ 432010 w 1751945"/>
                <a:gd name="connsiteY898" fmla="*/ 214873 h 1389499"/>
                <a:gd name="connsiteX899" fmla="*/ 497005 w 1751945"/>
                <a:gd name="connsiteY899" fmla="*/ 223066 h 1389499"/>
                <a:gd name="connsiteX900" fmla="*/ 508739 w 1751945"/>
                <a:gd name="connsiteY900" fmla="*/ 214693 h 1389499"/>
                <a:gd name="connsiteX901" fmla="*/ 511007 w 1751945"/>
                <a:gd name="connsiteY901" fmla="*/ 216311 h 1389499"/>
                <a:gd name="connsiteX902" fmla="*/ 517620 w 1751945"/>
                <a:gd name="connsiteY902" fmla="*/ 220088 h 1389499"/>
                <a:gd name="connsiteX903" fmla="*/ 521057 w 1751945"/>
                <a:gd name="connsiteY903" fmla="*/ 214693 h 1389499"/>
                <a:gd name="connsiteX904" fmla="*/ 522088 w 1751945"/>
                <a:gd name="connsiteY904" fmla="*/ 216311 h 1389499"/>
                <a:gd name="connsiteX905" fmla="*/ 462036 w 1751945"/>
                <a:gd name="connsiteY905" fmla="*/ 236812 h 1389499"/>
                <a:gd name="connsiteX906" fmla="*/ 415925 w 1751945"/>
                <a:gd name="connsiteY906" fmla="*/ 214873 h 1389499"/>
                <a:gd name="connsiteX907" fmla="*/ 465610 w 1751945"/>
                <a:gd name="connsiteY907" fmla="*/ 192933 h 1389499"/>
                <a:gd name="connsiteX908" fmla="*/ 1164954 w 1751945"/>
                <a:gd name="connsiteY908" fmla="*/ 179416 h 1389499"/>
                <a:gd name="connsiteX909" fmla="*/ 1128065 w 1751945"/>
                <a:gd name="connsiteY909" fmla="*/ 191060 h 1389499"/>
                <a:gd name="connsiteX910" fmla="*/ 1191080 w 1751945"/>
                <a:gd name="connsiteY910" fmla="*/ 199659 h 1389499"/>
                <a:gd name="connsiteX911" fmla="*/ 1202410 w 1751945"/>
                <a:gd name="connsiteY911" fmla="*/ 191224 h 1389499"/>
                <a:gd name="connsiteX912" fmla="*/ 1202719 w 1751945"/>
                <a:gd name="connsiteY912" fmla="*/ 191458 h 1389499"/>
                <a:gd name="connsiteX913" fmla="*/ 1202719 w 1751945"/>
                <a:gd name="connsiteY913" fmla="*/ 190994 h 1389499"/>
                <a:gd name="connsiteX914" fmla="*/ 1202410 w 1751945"/>
                <a:gd name="connsiteY914" fmla="*/ 191224 h 1389499"/>
                <a:gd name="connsiteX915" fmla="*/ 1191080 w 1751945"/>
                <a:gd name="connsiteY915" fmla="*/ 182614 h 1389499"/>
                <a:gd name="connsiteX916" fmla="*/ 1164954 w 1751945"/>
                <a:gd name="connsiteY916" fmla="*/ 179416 h 1389499"/>
                <a:gd name="connsiteX917" fmla="*/ 830534 w 1751945"/>
                <a:gd name="connsiteY917" fmla="*/ 37315 h 1389499"/>
                <a:gd name="connsiteX918" fmla="*/ 830313 w 1751945"/>
                <a:gd name="connsiteY918" fmla="*/ 40104 h 1389499"/>
                <a:gd name="connsiteX919" fmla="*/ 831663 w 1751945"/>
                <a:gd name="connsiteY919" fmla="*/ 57658 h 1389499"/>
                <a:gd name="connsiteX920" fmla="*/ 831663 w 1751945"/>
                <a:gd name="connsiteY920" fmla="*/ 133275 h 1389499"/>
                <a:gd name="connsiteX921" fmla="*/ 831663 w 1751945"/>
                <a:gd name="connsiteY921" fmla="*/ 231506 h 1389499"/>
                <a:gd name="connsiteX922" fmla="*/ 908744 w 1751945"/>
                <a:gd name="connsiteY922" fmla="*/ 246163 h 1389499"/>
                <a:gd name="connsiteX923" fmla="*/ 908744 w 1751945"/>
                <a:gd name="connsiteY923" fmla="*/ 86104 h 1389499"/>
                <a:gd name="connsiteX924" fmla="*/ 910230 w 1751945"/>
                <a:gd name="connsiteY924" fmla="*/ 59143 h 1389499"/>
                <a:gd name="connsiteX925" fmla="*/ 909032 w 1751945"/>
                <a:gd name="connsiteY925" fmla="*/ 37628 h 1389499"/>
                <a:gd name="connsiteX926" fmla="*/ 896362 w 1751945"/>
                <a:gd name="connsiteY926" fmla="*/ 42702 h 1389499"/>
                <a:gd name="connsiteX927" fmla="*/ 863578 w 1751945"/>
                <a:gd name="connsiteY927" fmla="*/ 44725 h 1389499"/>
                <a:gd name="connsiteX928" fmla="*/ 836796 w 1751945"/>
                <a:gd name="connsiteY928" fmla="*/ 40634 h 1389499"/>
                <a:gd name="connsiteX929" fmla="*/ 870296 w 1751945"/>
                <a:gd name="connsiteY929" fmla="*/ 11096 h 1389499"/>
                <a:gd name="connsiteX930" fmla="*/ 848067 w 1751945"/>
                <a:gd name="connsiteY930" fmla="*/ 13759 h 1389499"/>
                <a:gd name="connsiteX931" fmla="*/ 845531 w 1751945"/>
                <a:gd name="connsiteY931" fmla="*/ 14116 h 1389499"/>
                <a:gd name="connsiteX932" fmla="*/ 843023 w 1751945"/>
                <a:gd name="connsiteY932" fmla="*/ 15739 h 1389499"/>
                <a:gd name="connsiteX933" fmla="*/ 833840 w 1751945"/>
                <a:gd name="connsiteY933" fmla="*/ 22785 h 1389499"/>
                <a:gd name="connsiteX934" fmla="*/ 896116 w 1751945"/>
                <a:gd name="connsiteY934" fmla="*/ 31030 h 1389499"/>
                <a:gd name="connsiteX935" fmla="*/ 907281 w 1751945"/>
                <a:gd name="connsiteY935" fmla="*/ 22614 h 1389499"/>
                <a:gd name="connsiteX936" fmla="*/ 908744 w 1751945"/>
                <a:gd name="connsiteY936" fmla="*/ 23705 h 1389499"/>
                <a:gd name="connsiteX937" fmla="*/ 908744 w 1751945"/>
                <a:gd name="connsiteY937" fmla="*/ 22370 h 1389499"/>
                <a:gd name="connsiteX938" fmla="*/ 908118 w 1751945"/>
                <a:gd name="connsiteY938" fmla="*/ 21983 h 1389499"/>
                <a:gd name="connsiteX939" fmla="*/ 907281 w 1751945"/>
                <a:gd name="connsiteY939" fmla="*/ 22614 h 1389499"/>
                <a:gd name="connsiteX940" fmla="*/ 898389 w 1751945"/>
                <a:gd name="connsiteY940" fmla="*/ 15983 h 1389499"/>
                <a:gd name="connsiteX941" fmla="*/ 895521 w 1751945"/>
                <a:gd name="connsiteY941" fmla="*/ 14214 h 1389499"/>
                <a:gd name="connsiteX942" fmla="*/ 854446 w 1751945"/>
                <a:gd name="connsiteY942" fmla="*/ 0 h 1389499"/>
                <a:gd name="connsiteX943" fmla="*/ 864023 w 1751945"/>
                <a:gd name="connsiteY943" fmla="*/ 861 h 1389499"/>
                <a:gd name="connsiteX944" fmla="*/ 866803 w 1751945"/>
                <a:gd name="connsiteY944" fmla="*/ 486 h 1389499"/>
                <a:gd name="connsiteX945" fmla="*/ 920547 w 1751945"/>
                <a:gd name="connsiteY945" fmla="*/ 20987 h 1389499"/>
                <a:gd name="connsiteX946" fmla="*/ 919542 w 1751945"/>
                <a:gd name="connsiteY946" fmla="*/ 22621 h 1389499"/>
                <a:gd name="connsiteX947" fmla="*/ 916068 w 1751945"/>
                <a:gd name="connsiteY947" fmla="*/ 17075 h 1389499"/>
                <a:gd name="connsiteX948" fmla="*/ 915050 w 1751945"/>
                <a:gd name="connsiteY948" fmla="*/ 17676 h 1389499"/>
                <a:gd name="connsiteX949" fmla="*/ 917439 w 1751945"/>
                <a:gd name="connsiteY949" fmla="*/ 19714 h 1389499"/>
                <a:gd name="connsiteX950" fmla="*/ 918503 w 1751945"/>
                <a:gd name="connsiteY950" fmla="*/ 24311 h 1389499"/>
                <a:gd name="connsiteX951" fmla="*/ 919542 w 1751945"/>
                <a:gd name="connsiteY951" fmla="*/ 22621 h 1389499"/>
                <a:gd name="connsiteX952" fmla="*/ 920547 w 1751945"/>
                <a:gd name="connsiteY952" fmla="*/ 24224 h 1389499"/>
                <a:gd name="connsiteX953" fmla="*/ 919000 w 1751945"/>
                <a:gd name="connsiteY953" fmla="*/ 26462 h 1389499"/>
                <a:gd name="connsiteX954" fmla="*/ 923197 w 1751945"/>
                <a:gd name="connsiteY954" fmla="*/ 44605 h 1389499"/>
                <a:gd name="connsiteX955" fmla="*/ 920631 w 1751945"/>
                <a:gd name="connsiteY955" fmla="*/ 98707 h 1389499"/>
                <a:gd name="connsiteX956" fmla="*/ 920631 w 1751945"/>
                <a:gd name="connsiteY956" fmla="*/ 248423 h 1389499"/>
                <a:gd name="connsiteX957" fmla="*/ 1079441 w 1751945"/>
                <a:gd name="connsiteY957" fmla="*/ 278621 h 1389499"/>
                <a:gd name="connsiteX958" fmla="*/ 1113864 w 1751945"/>
                <a:gd name="connsiteY958" fmla="*/ 285202 h 1389499"/>
                <a:gd name="connsiteX959" fmla="*/ 1113864 w 1751945"/>
                <a:gd name="connsiteY959" fmla="*/ 230106 h 1389499"/>
                <a:gd name="connsiteX960" fmla="*/ 1112509 w 1751945"/>
                <a:gd name="connsiteY960" fmla="*/ 209312 h 1389499"/>
                <a:gd name="connsiteX961" fmla="*/ 1113619 w 1751945"/>
                <a:gd name="connsiteY961" fmla="*/ 192720 h 1389499"/>
                <a:gd name="connsiteX962" fmla="*/ 1112838 w 1751945"/>
                <a:gd name="connsiteY962" fmla="*/ 191060 h 1389499"/>
                <a:gd name="connsiteX963" fmla="*/ 1118594 w 1751945"/>
                <a:gd name="connsiteY963" fmla="*/ 179433 h 1389499"/>
                <a:gd name="connsiteX964" fmla="*/ 1124006 w 1751945"/>
                <a:gd name="connsiteY964" fmla="*/ 176786 h 1389499"/>
                <a:gd name="connsiteX965" fmla="*/ 1126624 w 1751945"/>
                <a:gd name="connsiteY965" fmla="*/ 173618 h 1389499"/>
                <a:gd name="connsiteX966" fmla="*/ 1192605 w 1751945"/>
                <a:gd name="connsiteY966" fmla="*/ 169973 h 1389499"/>
                <a:gd name="connsiteX967" fmla="*/ 1196010 w 1751945"/>
                <a:gd name="connsiteY967" fmla="*/ 172899 h 1389499"/>
                <a:gd name="connsiteX968" fmla="*/ 1207711 w 1751945"/>
                <a:gd name="connsiteY968" fmla="*/ 177814 h 1389499"/>
                <a:gd name="connsiteX969" fmla="*/ 1215800 w 1751945"/>
                <a:gd name="connsiteY969" fmla="*/ 189622 h 1389499"/>
                <a:gd name="connsiteX970" fmla="*/ 1214774 w 1751945"/>
                <a:gd name="connsiteY970" fmla="*/ 191210 h 1389499"/>
                <a:gd name="connsiteX971" fmla="*/ 1211269 w 1751945"/>
                <a:gd name="connsiteY971" fmla="*/ 185575 h 1389499"/>
                <a:gd name="connsiteX972" fmla="*/ 1210971 w 1751945"/>
                <a:gd name="connsiteY972" fmla="*/ 185755 h 1389499"/>
                <a:gd name="connsiteX973" fmla="*/ 1211134 w 1751945"/>
                <a:gd name="connsiteY973" fmla="*/ 185895 h 1389499"/>
                <a:gd name="connsiteX974" fmla="*/ 1213024 w 1751945"/>
                <a:gd name="connsiteY974" fmla="*/ 193919 h 1389499"/>
                <a:gd name="connsiteX975" fmla="*/ 1214774 w 1751945"/>
                <a:gd name="connsiteY975" fmla="*/ 191210 h 1389499"/>
                <a:gd name="connsiteX976" fmla="*/ 1215800 w 1751945"/>
                <a:gd name="connsiteY976" fmla="*/ 192859 h 1389499"/>
                <a:gd name="connsiteX977" fmla="*/ 1213535 w 1751945"/>
                <a:gd name="connsiteY977" fmla="*/ 196088 h 1389499"/>
                <a:gd name="connsiteX978" fmla="*/ 1217031 w 1751945"/>
                <a:gd name="connsiteY978" fmla="*/ 210932 h 1389499"/>
                <a:gd name="connsiteX979" fmla="*/ 1214638 w 1751945"/>
                <a:gd name="connsiteY979" fmla="*/ 265394 h 1389499"/>
                <a:gd name="connsiteX980" fmla="*/ 1214638 w 1751945"/>
                <a:gd name="connsiteY980" fmla="*/ 304468 h 1389499"/>
                <a:gd name="connsiteX981" fmla="*/ 1309087 w 1751945"/>
                <a:gd name="connsiteY981" fmla="*/ 322524 h 1389499"/>
                <a:gd name="connsiteX982" fmla="*/ 1309087 w 1751945"/>
                <a:gd name="connsiteY982" fmla="*/ 258681 h 1389499"/>
                <a:gd name="connsiteX983" fmla="*/ 1307737 w 1751945"/>
                <a:gd name="connsiteY983" fmla="*/ 238157 h 1389499"/>
                <a:gd name="connsiteX984" fmla="*/ 1308840 w 1751945"/>
                <a:gd name="connsiteY984" fmla="*/ 221398 h 1389499"/>
                <a:gd name="connsiteX985" fmla="*/ 1308100 w 1751945"/>
                <a:gd name="connsiteY985" fmla="*/ 219814 h 1389499"/>
                <a:gd name="connsiteX986" fmla="*/ 1309080 w 1751945"/>
                <a:gd name="connsiteY986" fmla="*/ 217748 h 1389499"/>
                <a:gd name="connsiteX987" fmla="*/ 1309087 w 1751945"/>
                <a:gd name="connsiteY987" fmla="*/ 217632 h 1389499"/>
                <a:gd name="connsiteX988" fmla="*/ 1309196 w 1751945"/>
                <a:gd name="connsiteY988" fmla="*/ 217502 h 1389499"/>
                <a:gd name="connsiteX989" fmla="*/ 1313732 w 1751945"/>
                <a:gd name="connsiteY989" fmla="*/ 207936 h 1389499"/>
                <a:gd name="connsiteX990" fmla="*/ 1319767 w 1751945"/>
                <a:gd name="connsiteY990" fmla="*/ 204888 h 1389499"/>
                <a:gd name="connsiteX991" fmla="*/ 1322020 w 1751945"/>
                <a:gd name="connsiteY991" fmla="*/ 202199 h 1389499"/>
                <a:gd name="connsiteX992" fmla="*/ 1387969 w 1751945"/>
                <a:gd name="connsiteY992" fmla="*/ 198908 h 1389499"/>
                <a:gd name="connsiteX993" fmla="*/ 1391184 w 1751945"/>
                <a:gd name="connsiteY993" fmla="*/ 201685 h 1389499"/>
                <a:gd name="connsiteX994" fmla="*/ 1401704 w 1751945"/>
                <a:gd name="connsiteY994" fmla="*/ 206152 h 1389499"/>
                <a:gd name="connsiteX995" fmla="*/ 1409497 w 1751945"/>
                <a:gd name="connsiteY995" fmla="*/ 218001 h 1389499"/>
                <a:gd name="connsiteX996" fmla="*/ 1408463 w 1751945"/>
                <a:gd name="connsiteY996" fmla="*/ 219632 h 1389499"/>
                <a:gd name="connsiteX997" fmla="*/ 1406948 w 1751945"/>
                <a:gd name="connsiteY997" fmla="*/ 217242 h 1389499"/>
                <a:gd name="connsiteX998" fmla="*/ 1407757 w 1751945"/>
                <a:gd name="connsiteY998" fmla="*/ 220747 h 1389499"/>
                <a:gd name="connsiteX999" fmla="*/ 1408463 w 1751945"/>
                <a:gd name="connsiteY999" fmla="*/ 219632 h 1389499"/>
                <a:gd name="connsiteX1000" fmla="*/ 1409497 w 1751945"/>
                <a:gd name="connsiteY1000" fmla="*/ 221264 h 1389499"/>
                <a:gd name="connsiteX1001" fmla="*/ 1408283 w 1751945"/>
                <a:gd name="connsiteY1001" fmla="*/ 223027 h 1389499"/>
                <a:gd name="connsiteX1002" fmla="*/ 1412147 w 1751945"/>
                <a:gd name="connsiteY1002" fmla="*/ 239777 h 1389499"/>
                <a:gd name="connsiteX1003" fmla="*/ 1409581 w 1751945"/>
                <a:gd name="connsiteY1003" fmla="*/ 293609 h 1389499"/>
                <a:gd name="connsiteX1004" fmla="*/ 1409581 w 1751945"/>
                <a:gd name="connsiteY1004" fmla="*/ 341737 h 1389499"/>
                <a:gd name="connsiteX1005" fmla="*/ 1706645 w 1751945"/>
                <a:gd name="connsiteY1005" fmla="*/ 398529 h 1389499"/>
                <a:gd name="connsiteX1006" fmla="*/ 1708771 w 1751945"/>
                <a:gd name="connsiteY1006" fmla="*/ 401365 h 1389499"/>
                <a:gd name="connsiteX1007" fmla="*/ 1709627 w 1751945"/>
                <a:gd name="connsiteY1007" fmla="*/ 401609 h 1389499"/>
                <a:gd name="connsiteX1008" fmla="*/ 1709458 w 1751945"/>
                <a:gd name="connsiteY1008" fmla="*/ 402281 h 1389499"/>
                <a:gd name="connsiteX1009" fmla="*/ 1710965 w 1751945"/>
                <a:gd name="connsiteY1009" fmla="*/ 404290 h 1389499"/>
                <a:gd name="connsiteX1010" fmla="*/ 1710245 w 1751945"/>
                <a:gd name="connsiteY1010" fmla="*/ 573890 h 1389499"/>
                <a:gd name="connsiteX1011" fmla="*/ 1708152 w 1751945"/>
                <a:gd name="connsiteY1011" fmla="*/ 1047177 h 1389499"/>
                <a:gd name="connsiteX1012" fmla="*/ 1747562 w 1751945"/>
                <a:gd name="connsiteY1012" fmla="*/ 1055190 h 1389499"/>
                <a:gd name="connsiteX1013" fmla="*/ 1751880 w 1751945"/>
                <a:gd name="connsiteY1013" fmla="*/ 1062394 h 1389499"/>
                <a:gd name="connsiteX1014" fmla="*/ 1736406 w 1751945"/>
                <a:gd name="connsiteY1014" fmla="*/ 1139843 h 1389499"/>
                <a:gd name="connsiteX1015" fmla="*/ 1677386 w 1751945"/>
                <a:gd name="connsiteY1015" fmla="*/ 1175146 h 1389499"/>
                <a:gd name="connsiteX1016" fmla="*/ 1421514 w 1751945"/>
                <a:gd name="connsiteY1016" fmla="*/ 1326802 h 1389499"/>
                <a:gd name="connsiteX1017" fmla="*/ 1338742 w 1751945"/>
                <a:gd name="connsiteY1017" fmla="*/ 1375794 h 1389499"/>
                <a:gd name="connsiteX1018" fmla="*/ 1326011 w 1751945"/>
                <a:gd name="connsiteY1018" fmla="*/ 1383944 h 1389499"/>
                <a:gd name="connsiteX1019" fmla="*/ 1319582 w 1751945"/>
                <a:gd name="connsiteY1019" fmla="*/ 1386403 h 1389499"/>
                <a:gd name="connsiteX1020" fmla="*/ 1319026 w 1751945"/>
                <a:gd name="connsiteY1020" fmla="*/ 1386918 h 1389499"/>
                <a:gd name="connsiteX1021" fmla="*/ 1318795 w 1751945"/>
                <a:gd name="connsiteY1021" fmla="*/ 1386704 h 1389499"/>
                <a:gd name="connsiteX1022" fmla="*/ 1312471 w 1751945"/>
                <a:gd name="connsiteY1022" fmla="*/ 1389122 h 1389499"/>
                <a:gd name="connsiteX1023" fmla="*/ 1234018 w 1751945"/>
                <a:gd name="connsiteY1023" fmla="*/ 1373272 h 1389499"/>
                <a:gd name="connsiteX1024" fmla="*/ 792449 w 1751945"/>
                <a:gd name="connsiteY1024" fmla="*/ 1282855 h 1389499"/>
                <a:gd name="connsiteX1025" fmla="*/ 50579 w 1751945"/>
                <a:gd name="connsiteY1025" fmla="*/ 1131284 h 1389499"/>
                <a:gd name="connsiteX1026" fmla="*/ 50556 w 1751945"/>
                <a:gd name="connsiteY1026" fmla="*/ 1133748 h 1389499"/>
                <a:gd name="connsiteX1027" fmla="*/ 49090 w 1751945"/>
                <a:gd name="connsiteY1027" fmla="*/ 1133748 h 1389499"/>
                <a:gd name="connsiteX1028" fmla="*/ 49090 w 1751945"/>
                <a:gd name="connsiteY1028" fmla="*/ 1130980 h 1389499"/>
                <a:gd name="connsiteX1029" fmla="*/ 4318 w 1751945"/>
                <a:gd name="connsiteY1029" fmla="*/ 1121832 h 1389499"/>
                <a:gd name="connsiteX1030" fmla="*/ 0 w 1751945"/>
                <a:gd name="connsiteY1030" fmla="*/ 1116068 h 1389499"/>
                <a:gd name="connsiteX1031" fmla="*/ 0 w 1751945"/>
                <a:gd name="connsiteY1031" fmla="*/ 1051587 h 1389499"/>
                <a:gd name="connsiteX1032" fmla="*/ 911 w 1751945"/>
                <a:gd name="connsiteY1032" fmla="*/ 1049991 h 1389499"/>
                <a:gd name="connsiteX1033" fmla="*/ 335 w 1751945"/>
                <a:gd name="connsiteY1033" fmla="*/ 1049045 h 1389499"/>
                <a:gd name="connsiteX1034" fmla="*/ 2057 w 1751945"/>
                <a:gd name="connsiteY1034" fmla="*/ 1047983 h 1389499"/>
                <a:gd name="connsiteX1035" fmla="*/ 2879 w 1751945"/>
                <a:gd name="connsiteY1035" fmla="*/ 1046544 h 1389499"/>
                <a:gd name="connsiteX1036" fmla="*/ 119881 w 1751945"/>
                <a:gd name="connsiteY1036" fmla="*/ 980455 h 1389499"/>
                <a:gd name="connsiteX1037" fmla="*/ 114153 w 1751945"/>
                <a:gd name="connsiteY1037" fmla="*/ 300226 h 1389499"/>
                <a:gd name="connsiteX1038" fmla="*/ 114772 w 1751945"/>
                <a:gd name="connsiteY1038" fmla="*/ 299731 h 1389499"/>
                <a:gd name="connsiteX1039" fmla="*/ 118474 w 1751945"/>
                <a:gd name="connsiteY1039" fmla="*/ 303827 h 1389499"/>
                <a:gd name="connsiteX1040" fmla="*/ 121470 w 1751945"/>
                <a:gd name="connsiteY1040" fmla="*/ 304412 h 1389499"/>
                <a:gd name="connsiteX1041" fmla="*/ 123514 w 1751945"/>
                <a:gd name="connsiteY1041" fmla="*/ 306707 h 1389499"/>
                <a:gd name="connsiteX1042" fmla="*/ 125740 w 1751945"/>
                <a:gd name="connsiteY1042" fmla="*/ 307131 h 1389499"/>
                <a:gd name="connsiteX1043" fmla="*/ 126755 w 1751945"/>
                <a:gd name="connsiteY1043" fmla="*/ 387006 h 1389499"/>
                <a:gd name="connsiteX1044" fmla="*/ 131706 w 1751945"/>
                <a:gd name="connsiteY1044" fmla="*/ 973776 h 1389499"/>
                <a:gd name="connsiteX1045" fmla="*/ 149879 w 1751945"/>
                <a:gd name="connsiteY1045" fmla="*/ 963511 h 1389499"/>
                <a:gd name="connsiteX1046" fmla="*/ 351064 w 1751945"/>
                <a:gd name="connsiteY1046" fmla="*/ 844313 h 1389499"/>
                <a:gd name="connsiteX1047" fmla="*/ 394270 w 1751945"/>
                <a:gd name="connsiteY1047" fmla="*/ 818747 h 1389499"/>
                <a:gd name="connsiteX1048" fmla="*/ 399671 w 1751945"/>
                <a:gd name="connsiteY1048" fmla="*/ 815866 h 1389499"/>
                <a:gd name="connsiteX1049" fmla="*/ 399671 w 1751945"/>
                <a:gd name="connsiteY1049" fmla="*/ 731966 h 1389499"/>
                <a:gd name="connsiteX1050" fmla="*/ 399671 w 1751945"/>
                <a:gd name="connsiteY1050" fmla="*/ 537611 h 1389499"/>
                <a:gd name="connsiteX1051" fmla="*/ 358088 w 1751945"/>
                <a:gd name="connsiteY1051" fmla="*/ 557810 h 1389499"/>
                <a:gd name="connsiteX1052" fmla="*/ 357022 w 1751945"/>
                <a:gd name="connsiteY1052" fmla="*/ 555949 h 1389499"/>
                <a:gd name="connsiteX1053" fmla="*/ 399671 w 1751945"/>
                <a:gd name="connsiteY1053" fmla="*/ 536262 h 1389499"/>
                <a:gd name="connsiteX1054" fmla="*/ 399671 w 1751945"/>
                <a:gd name="connsiteY1054" fmla="*/ 485393 h 1389499"/>
                <a:gd name="connsiteX1055" fmla="*/ 347596 w 1751945"/>
                <a:gd name="connsiteY1055" fmla="*/ 500161 h 1389499"/>
                <a:gd name="connsiteX1056" fmla="*/ 292324 w 1751945"/>
                <a:gd name="connsiteY1056" fmla="*/ 522933 h 1389499"/>
                <a:gd name="connsiteX1057" fmla="*/ 291599 w 1751945"/>
                <a:gd name="connsiteY1057" fmla="*/ 521510 h 1389499"/>
                <a:gd name="connsiteX1058" fmla="*/ 346827 w 1751945"/>
                <a:gd name="connsiteY1058" fmla="*/ 497359 h 1389499"/>
                <a:gd name="connsiteX1059" fmla="*/ 399671 w 1751945"/>
                <a:gd name="connsiteY1059" fmla="*/ 484459 h 1389499"/>
                <a:gd name="connsiteX1060" fmla="*/ 399671 w 1751945"/>
                <a:gd name="connsiteY1060" fmla="*/ 441019 h 1389499"/>
                <a:gd name="connsiteX1061" fmla="*/ 402101 w 1751945"/>
                <a:gd name="connsiteY1061" fmla="*/ 399159 h 1389499"/>
                <a:gd name="connsiteX1062" fmla="*/ 400072 w 1751945"/>
                <a:gd name="connsiteY1062" fmla="*/ 364651 h 1389499"/>
                <a:gd name="connsiteX1063" fmla="*/ 307571 w 1751945"/>
                <a:gd name="connsiteY1063" fmla="*/ 404816 h 1389499"/>
                <a:gd name="connsiteX1064" fmla="*/ 216830 w 1751945"/>
                <a:gd name="connsiteY1064" fmla="*/ 449896 h 1389499"/>
                <a:gd name="connsiteX1065" fmla="*/ 215751 w 1751945"/>
                <a:gd name="connsiteY1065" fmla="*/ 447377 h 1389499"/>
                <a:gd name="connsiteX1066" fmla="*/ 399481 w 1751945"/>
                <a:gd name="connsiteY1066" fmla="*/ 362436 h 1389499"/>
                <a:gd name="connsiteX1067" fmla="*/ 400040 w 1751945"/>
                <a:gd name="connsiteY1067" fmla="*/ 364117 h 1389499"/>
                <a:gd name="connsiteX1068" fmla="*/ 399696 w 1751945"/>
                <a:gd name="connsiteY1068" fmla="*/ 358271 h 1389499"/>
                <a:gd name="connsiteX1069" fmla="*/ 411192 w 1751945"/>
                <a:gd name="connsiteY1069" fmla="*/ 360414 h 1389499"/>
                <a:gd name="connsiteX1070" fmla="*/ 411192 w 1751945"/>
                <a:gd name="connsiteY1070" fmla="*/ 509795 h 1389499"/>
                <a:gd name="connsiteX1071" fmla="*/ 411192 w 1751945"/>
                <a:gd name="connsiteY1071" fmla="*/ 735567 h 1389499"/>
                <a:gd name="connsiteX1072" fmla="*/ 413927 w 1751945"/>
                <a:gd name="connsiteY1072" fmla="*/ 805446 h 1389499"/>
                <a:gd name="connsiteX1073" fmla="*/ 410431 w 1751945"/>
                <a:gd name="connsiteY1073" fmla="*/ 816179 h 1389499"/>
                <a:gd name="connsiteX1074" fmla="*/ 424070 w 1751945"/>
                <a:gd name="connsiteY1074" fmla="*/ 807261 h 1389499"/>
                <a:gd name="connsiteX1075" fmla="*/ 442648 w 1751945"/>
                <a:gd name="connsiteY1075" fmla="*/ 798346 h 1389499"/>
                <a:gd name="connsiteX1076" fmla="*/ 481515 w 1751945"/>
                <a:gd name="connsiteY1076" fmla="*/ 803029 h 1389499"/>
                <a:gd name="connsiteX1077" fmla="*/ 803965 w 1751945"/>
                <a:gd name="connsiteY1077" fmla="*/ 867150 h 1389499"/>
                <a:gd name="connsiteX1078" fmla="*/ 820137 w 1751945"/>
                <a:gd name="connsiteY1078" fmla="*/ 870371 h 1389499"/>
                <a:gd name="connsiteX1079" fmla="*/ 820137 w 1751945"/>
                <a:gd name="connsiteY1079" fmla="*/ 601739 h 1389499"/>
                <a:gd name="connsiteX1080" fmla="*/ 820137 w 1751945"/>
                <a:gd name="connsiteY1080" fmla="*/ 436652 h 1389499"/>
                <a:gd name="connsiteX1081" fmla="*/ 411192 w 1751945"/>
                <a:gd name="connsiteY1081" fmla="*/ 360414 h 1389499"/>
                <a:gd name="connsiteX1082" fmla="*/ 411192 w 1751945"/>
                <a:gd name="connsiteY1082" fmla="*/ 354239 h 1389499"/>
                <a:gd name="connsiteX1083" fmla="*/ 406872 w 1751945"/>
                <a:gd name="connsiteY1083" fmla="*/ 348477 h 1389499"/>
                <a:gd name="connsiteX1084" fmla="*/ 325835 w 1751945"/>
                <a:gd name="connsiteY1084" fmla="*/ 332636 h 1389499"/>
                <a:gd name="connsiteX1085" fmla="*/ 820137 w 1751945"/>
                <a:gd name="connsiteY1085" fmla="*/ 424821 h 1389499"/>
                <a:gd name="connsiteX1086" fmla="*/ 820137 w 1751945"/>
                <a:gd name="connsiteY1086" fmla="*/ 241129 h 1389499"/>
                <a:gd name="connsiteX1087" fmla="*/ 603458 w 1751945"/>
                <a:gd name="connsiteY1087" fmla="*/ 199763 h 1389499"/>
                <a:gd name="connsiteX1088" fmla="*/ 461599 w 1751945"/>
                <a:gd name="connsiteY1088" fmla="*/ 172756 h 1389499"/>
                <a:gd name="connsiteX1089" fmla="*/ 403991 w 1751945"/>
                <a:gd name="connsiteY1089" fmla="*/ 161594 h 1389499"/>
                <a:gd name="connsiteX1090" fmla="*/ 396070 w 1751945"/>
                <a:gd name="connsiteY1090" fmla="*/ 167355 h 1389499"/>
                <a:gd name="connsiteX1091" fmla="*/ 364026 w 1751945"/>
                <a:gd name="connsiteY1091" fmla="*/ 183199 h 1389499"/>
                <a:gd name="connsiteX1092" fmla="*/ 265733 w 1751945"/>
                <a:gd name="connsiteY1092" fmla="*/ 232170 h 1389499"/>
                <a:gd name="connsiteX1093" fmla="*/ 137715 w 1751945"/>
                <a:gd name="connsiteY1093" fmla="*/ 295862 h 1389499"/>
                <a:gd name="connsiteX1094" fmla="*/ 121354 w 1751945"/>
                <a:gd name="connsiteY1094" fmla="*/ 292664 h 1389499"/>
                <a:gd name="connsiteX1095" fmla="*/ 121675 w 1751945"/>
                <a:gd name="connsiteY1095" fmla="*/ 294525 h 1389499"/>
                <a:gd name="connsiteX1096" fmla="*/ 121354 w 1751945"/>
                <a:gd name="connsiteY1096" fmla="*/ 294465 h 1389499"/>
                <a:gd name="connsiteX1097" fmla="*/ 114772 w 1751945"/>
                <a:gd name="connsiteY1097" fmla="*/ 299731 h 1389499"/>
                <a:gd name="connsiteX1098" fmla="*/ 114243 w 1751945"/>
                <a:gd name="connsiteY1098" fmla="*/ 299146 h 1389499"/>
                <a:gd name="connsiteX1099" fmla="*/ 117034 w 1751945"/>
                <a:gd name="connsiteY1099" fmla="*/ 293384 h 1389499"/>
                <a:gd name="connsiteX1100" fmla="*/ 292377 w 1751945"/>
                <a:gd name="connsiteY1100" fmla="*/ 205884 h 1389499"/>
                <a:gd name="connsiteX1101" fmla="*/ 388509 w 1751945"/>
                <a:gd name="connsiteY1101" fmla="*/ 157993 h 1389499"/>
                <a:gd name="connsiteX1102" fmla="*/ 408672 w 1751945"/>
                <a:gd name="connsiteY1102" fmla="*/ 150791 h 1389499"/>
                <a:gd name="connsiteX1103" fmla="*/ 479602 w 1751945"/>
                <a:gd name="connsiteY1103" fmla="*/ 164114 h 1389499"/>
                <a:gd name="connsiteX1104" fmla="*/ 634422 w 1751945"/>
                <a:gd name="connsiteY1104" fmla="*/ 194001 h 1389499"/>
                <a:gd name="connsiteX1105" fmla="*/ 820137 w 1751945"/>
                <a:gd name="connsiteY1105" fmla="*/ 229315 h 1389499"/>
                <a:gd name="connsiteX1106" fmla="*/ 820137 w 1751945"/>
                <a:gd name="connsiteY1106" fmla="*/ 63779 h 1389499"/>
                <a:gd name="connsiteX1107" fmla="*/ 818787 w 1751945"/>
                <a:gd name="connsiteY1107" fmla="*/ 42985 h 1389499"/>
                <a:gd name="connsiteX1108" fmla="*/ 820010 w 1751945"/>
                <a:gd name="connsiteY1108" fmla="*/ 24638 h 1389499"/>
                <a:gd name="connsiteX1109" fmla="*/ 819150 w 1751945"/>
                <a:gd name="connsiteY1109" fmla="*/ 22785 h 1389499"/>
                <a:gd name="connsiteX1110" fmla="*/ 838140 w 1751945"/>
                <a:gd name="connsiteY1110" fmla="*/ 4352 h 1389499"/>
                <a:gd name="connsiteX1111" fmla="*/ 843520 w 1751945"/>
                <a:gd name="connsiteY1111" fmla="*/ 3626 h 138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Lst>
              <a:rect l="l" t="t" r="r" b="b"/>
              <a:pathLst>
                <a:path w="1751945" h="1389499">
                  <a:moveTo>
                    <a:pt x="1320702" y="1185167"/>
                  </a:moveTo>
                  <a:lnTo>
                    <a:pt x="1313882" y="1191983"/>
                  </a:lnTo>
                  <a:cubicBezTo>
                    <a:pt x="1313882" y="1194849"/>
                    <a:pt x="1316700" y="1197264"/>
                    <a:pt x="1321307" y="1199169"/>
                  </a:cubicBezTo>
                  <a:lnTo>
                    <a:pt x="1337776" y="1202907"/>
                  </a:lnTo>
                  <a:lnTo>
                    <a:pt x="1324435" y="1193721"/>
                  </a:lnTo>
                  <a:close/>
                  <a:moveTo>
                    <a:pt x="1339565" y="1180344"/>
                  </a:moveTo>
                  <a:lnTo>
                    <a:pt x="1339507" y="1180358"/>
                  </a:lnTo>
                  <a:lnTo>
                    <a:pt x="1349890" y="1190340"/>
                  </a:lnTo>
                  <a:cubicBezTo>
                    <a:pt x="1353683" y="1193361"/>
                    <a:pt x="1356993" y="1195251"/>
                    <a:pt x="1359154" y="1195251"/>
                  </a:cubicBezTo>
                  <a:cubicBezTo>
                    <a:pt x="1355552" y="1195791"/>
                    <a:pt x="1353751" y="1198942"/>
                    <a:pt x="1353751" y="1201868"/>
                  </a:cubicBezTo>
                  <a:lnTo>
                    <a:pt x="1354371" y="1202472"/>
                  </a:lnTo>
                  <a:lnTo>
                    <a:pt x="1364242" y="1201929"/>
                  </a:lnTo>
                  <a:lnTo>
                    <a:pt x="1364962" y="1201193"/>
                  </a:lnTo>
                  <a:cubicBezTo>
                    <a:pt x="1365007" y="1198222"/>
                    <a:pt x="1363116" y="1195251"/>
                    <a:pt x="1359154" y="1195251"/>
                  </a:cubicBezTo>
                  <a:cubicBezTo>
                    <a:pt x="1366583" y="1194306"/>
                    <a:pt x="1372757" y="1191673"/>
                    <a:pt x="1377873" y="1187722"/>
                  </a:cubicBezTo>
                  <a:lnTo>
                    <a:pt x="1381863" y="1182745"/>
                  </a:lnTo>
                  <a:close/>
                  <a:moveTo>
                    <a:pt x="1131541" y="1166711"/>
                  </a:moveTo>
                  <a:lnTo>
                    <a:pt x="1133906" y="1169007"/>
                  </a:lnTo>
                  <a:lnTo>
                    <a:pt x="1135368" y="1169340"/>
                  </a:lnTo>
                  <a:close/>
                  <a:moveTo>
                    <a:pt x="1127407" y="1160915"/>
                  </a:moveTo>
                  <a:lnTo>
                    <a:pt x="1126504" y="1161821"/>
                  </a:lnTo>
                  <a:lnTo>
                    <a:pt x="1128761" y="1164013"/>
                  </a:lnTo>
                  <a:close/>
                  <a:moveTo>
                    <a:pt x="1152107" y="1150182"/>
                  </a:moveTo>
                  <a:lnTo>
                    <a:pt x="1144522" y="1151930"/>
                  </a:lnTo>
                  <a:lnTo>
                    <a:pt x="1154781" y="1161765"/>
                  </a:lnTo>
                  <a:cubicBezTo>
                    <a:pt x="1158585" y="1164786"/>
                    <a:pt x="1161903" y="1166676"/>
                    <a:pt x="1164070" y="1166676"/>
                  </a:cubicBezTo>
                  <a:lnTo>
                    <a:pt x="1158977" y="1172745"/>
                  </a:lnTo>
                  <a:lnTo>
                    <a:pt x="1169334" y="1172174"/>
                  </a:lnTo>
                  <a:lnTo>
                    <a:pt x="1164070" y="1166676"/>
                  </a:lnTo>
                  <a:cubicBezTo>
                    <a:pt x="1171520" y="1165731"/>
                    <a:pt x="1177711" y="1163098"/>
                    <a:pt x="1182842" y="1159146"/>
                  </a:cubicBezTo>
                  <a:lnTo>
                    <a:pt x="1188386" y="1152248"/>
                  </a:lnTo>
                  <a:close/>
                  <a:moveTo>
                    <a:pt x="1670783" y="1122672"/>
                  </a:moveTo>
                  <a:cubicBezTo>
                    <a:pt x="1670783" y="1120901"/>
                    <a:pt x="1673714" y="1120901"/>
                    <a:pt x="1673714" y="1122672"/>
                  </a:cubicBezTo>
                  <a:cubicBezTo>
                    <a:pt x="1673714" y="1135779"/>
                    <a:pt x="1674447" y="1149240"/>
                    <a:pt x="1672981" y="1161993"/>
                  </a:cubicBezTo>
                  <a:cubicBezTo>
                    <a:pt x="1672981" y="1163410"/>
                    <a:pt x="1671516" y="1163410"/>
                    <a:pt x="1671516" y="1161993"/>
                  </a:cubicBezTo>
                  <a:cubicBezTo>
                    <a:pt x="1670050" y="1149240"/>
                    <a:pt x="1670417" y="1135779"/>
                    <a:pt x="1670783" y="1122672"/>
                  </a:cubicBezTo>
                  <a:close/>
                  <a:moveTo>
                    <a:pt x="900396" y="1084745"/>
                  </a:moveTo>
                  <a:cubicBezTo>
                    <a:pt x="916520" y="1084389"/>
                    <a:pt x="955576" y="1084745"/>
                    <a:pt x="960234" y="1106069"/>
                  </a:cubicBezTo>
                  <a:lnTo>
                    <a:pt x="959300" y="1107505"/>
                  </a:lnTo>
                  <a:lnTo>
                    <a:pt x="955755" y="1102160"/>
                  </a:lnTo>
                  <a:cubicBezTo>
                    <a:pt x="952978" y="1101449"/>
                    <a:pt x="949843" y="1102515"/>
                    <a:pt x="949126" y="1106069"/>
                  </a:cubicBezTo>
                  <a:lnTo>
                    <a:pt x="947095" y="1107511"/>
                  </a:lnTo>
                  <a:lnTo>
                    <a:pt x="934100" y="1098545"/>
                  </a:lnTo>
                  <a:cubicBezTo>
                    <a:pt x="909712" y="1091831"/>
                    <a:pt x="864566" y="1095762"/>
                    <a:pt x="864566" y="1107491"/>
                  </a:cubicBezTo>
                  <a:cubicBezTo>
                    <a:pt x="864566" y="1119219"/>
                    <a:pt x="909712" y="1123551"/>
                    <a:pt x="934100" y="1116737"/>
                  </a:cubicBezTo>
                  <a:lnTo>
                    <a:pt x="947095" y="1107511"/>
                  </a:lnTo>
                  <a:lnTo>
                    <a:pt x="949126" y="1108913"/>
                  </a:lnTo>
                  <a:cubicBezTo>
                    <a:pt x="949843" y="1112645"/>
                    <a:pt x="952978" y="1113711"/>
                    <a:pt x="955755" y="1112955"/>
                  </a:cubicBezTo>
                  <a:lnTo>
                    <a:pt x="959300" y="1107505"/>
                  </a:lnTo>
                  <a:lnTo>
                    <a:pt x="960234" y="1108913"/>
                  </a:lnTo>
                  <a:cubicBezTo>
                    <a:pt x="955217" y="1131659"/>
                    <a:pt x="913295" y="1131303"/>
                    <a:pt x="896813" y="1130237"/>
                  </a:cubicBezTo>
                  <a:cubicBezTo>
                    <a:pt x="883914" y="1129526"/>
                    <a:pt x="847725" y="1127039"/>
                    <a:pt x="847725" y="1107491"/>
                  </a:cubicBezTo>
                  <a:cubicBezTo>
                    <a:pt x="847725" y="1087233"/>
                    <a:pt x="887139" y="1085100"/>
                    <a:pt x="900396" y="1084745"/>
                  </a:cubicBezTo>
                  <a:close/>
                  <a:moveTo>
                    <a:pt x="1251988" y="1062944"/>
                  </a:moveTo>
                  <a:cubicBezTo>
                    <a:pt x="1238479" y="1064472"/>
                    <a:pt x="1227838" y="1068181"/>
                    <a:pt x="1227838" y="1073711"/>
                  </a:cubicBezTo>
                  <a:cubicBezTo>
                    <a:pt x="1227838" y="1084231"/>
                    <a:pt x="1270401" y="1088277"/>
                    <a:pt x="1293354" y="1081904"/>
                  </a:cubicBezTo>
                  <a:lnTo>
                    <a:pt x="1305170" y="1073539"/>
                  </a:lnTo>
                  <a:lnTo>
                    <a:pt x="1307468" y="1075149"/>
                  </a:lnTo>
                  <a:lnTo>
                    <a:pt x="1309087" y="1076094"/>
                  </a:lnTo>
                  <a:lnTo>
                    <a:pt x="1309087" y="1070999"/>
                  </a:lnTo>
                  <a:lnTo>
                    <a:pt x="1307468" y="1071912"/>
                  </a:lnTo>
                  <a:lnTo>
                    <a:pt x="1305170" y="1073539"/>
                  </a:lnTo>
                  <a:lnTo>
                    <a:pt x="1293354" y="1065264"/>
                  </a:lnTo>
                  <a:cubicBezTo>
                    <a:pt x="1281877" y="1062069"/>
                    <a:pt x="1265498" y="1061416"/>
                    <a:pt x="1251988" y="1062944"/>
                  </a:cubicBezTo>
                  <a:close/>
                  <a:moveTo>
                    <a:pt x="1739510" y="1062619"/>
                  </a:moveTo>
                  <a:lnTo>
                    <a:pt x="1739294" y="1065063"/>
                  </a:lnTo>
                  <a:lnTo>
                    <a:pt x="1737480" y="1064539"/>
                  </a:lnTo>
                  <a:lnTo>
                    <a:pt x="1693581" y="1092403"/>
                  </a:lnTo>
                  <a:lnTo>
                    <a:pt x="1682296" y="1102628"/>
                  </a:lnTo>
                  <a:lnTo>
                    <a:pt x="1649588" y="1120328"/>
                  </a:lnTo>
                  <a:lnTo>
                    <a:pt x="1357295" y="1305860"/>
                  </a:lnTo>
                  <a:cubicBezTo>
                    <a:pt x="1347394" y="1312151"/>
                    <a:pt x="1340194" y="1317812"/>
                    <a:pt x="1332724" y="1321676"/>
                  </a:cubicBezTo>
                  <a:lnTo>
                    <a:pt x="1324904" y="1323178"/>
                  </a:lnTo>
                  <a:lnTo>
                    <a:pt x="1325190" y="1323430"/>
                  </a:lnTo>
                  <a:lnTo>
                    <a:pt x="1325190" y="1371581"/>
                  </a:lnTo>
                  <a:lnTo>
                    <a:pt x="1331184" y="1368499"/>
                  </a:lnTo>
                  <a:lnTo>
                    <a:pt x="1344415" y="1359394"/>
                  </a:lnTo>
                  <a:lnTo>
                    <a:pt x="1344415" y="1321637"/>
                  </a:lnTo>
                  <a:cubicBezTo>
                    <a:pt x="1344415" y="1320926"/>
                    <a:pt x="1346068" y="1320926"/>
                    <a:pt x="1346068" y="1321637"/>
                  </a:cubicBezTo>
                  <a:lnTo>
                    <a:pt x="1346331" y="1358076"/>
                  </a:lnTo>
                  <a:lnTo>
                    <a:pt x="1349898" y="1355621"/>
                  </a:lnTo>
                  <a:lnTo>
                    <a:pt x="1375845" y="1340239"/>
                  </a:lnTo>
                  <a:lnTo>
                    <a:pt x="1375146" y="1339716"/>
                  </a:lnTo>
                  <a:cubicBezTo>
                    <a:pt x="1380702" y="1333061"/>
                    <a:pt x="1382925" y="1325298"/>
                    <a:pt x="1379961" y="1316794"/>
                  </a:cubicBezTo>
                  <a:cubicBezTo>
                    <a:pt x="1379220" y="1315316"/>
                    <a:pt x="1381813" y="1314576"/>
                    <a:pt x="1382184" y="1316425"/>
                  </a:cubicBezTo>
                  <a:lnTo>
                    <a:pt x="1376904" y="1339611"/>
                  </a:lnTo>
                  <a:lnTo>
                    <a:pt x="1544951" y="1239987"/>
                  </a:lnTo>
                  <a:lnTo>
                    <a:pt x="1647889" y="1179072"/>
                  </a:lnTo>
                  <a:lnTo>
                    <a:pt x="1647032" y="1179072"/>
                  </a:lnTo>
                  <a:cubicBezTo>
                    <a:pt x="1644650" y="1160759"/>
                    <a:pt x="1646635" y="1141010"/>
                    <a:pt x="1647032" y="1122338"/>
                  </a:cubicBezTo>
                  <a:cubicBezTo>
                    <a:pt x="1647032" y="1120901"/>
                    <a:pt x="1649413" y="1120901"/>
                    <a:pt x="1649413" y="1122338"/>
                  </a:cubicBezTo>
                  <a:lnTo>
                    <a:pt x="1649413" y="1178170"/>
                  </a:lnTo>
                  <a:lnTo>
                    <a:pt x="1716613" y="1138403"/>
                  </a:lnTo>
                  <a:cubicBezTo>
                    <a:pt x="1736046" y="1127235"/>
                    <a:pt x="1729568" y="1127235"/>
                    <a:pt x="1733887" y="1100218"/>
                  </a:cubicBezTo>
                  <a:cubicBezTo>
                    <a:pt x="1735686" y="1090132"/>
                    <a:pt x="1738205" y="1079325"/>
                    <a:pt x="1738925" y="1069239"/>
                  </a:cubicBezTo>
                  <a:lnTo>
                    <a:pt x="1739294" y="1065063"/>
                  </a:lnTo>
                  <a:lnTo>
                    <a:pt x="1742524" y="1065996"/>
                  </a:lnTo>
                  <a:cubicBezTo>
                    <a:pt x="1740544" y="1064195"/>
                    <a:pt x="1739824" y="1062574"/>
                    <a:pt x="1739510" y="1062619"/>
                  </a:cubicBezTo>
                  <a:close/>
                  <a:moveTo>
                    <a:pt x="1718458" y="1059513"/>
                  </a:moveTo>
                  <a:lnTo>
                    <a:pt x="1719414" y="1060797"/>
                  </a:lnTo>
                  <a:lnTo>
                    <a:pt x="1706320" y="1068072"/>
                  </a:lnTo>
                  <a:lnTo>
                    <a:pt x="1705179" y="1071660"/>
                  </a:lnTo>
                  <a:lnTo>
                    <a:pt x="1723009" y="1060356"/>
                  </a:lnTo>
                  <a:lnTo>
                    <a:pt x="1721336" y="1059873"/>
                  </a:lnTo>
                  <a:close/>
                  <a:moveTo>
                    <a:pt x="1708104" y="1058220"/>
                  </a:moveTo>
                  <a:lnTo>
                    <a:pt x="1708085" y="1062524"/>
                  </a:lnTo>
                  <a:lnTo>
                    <a:pt x="1707265" y="1065100"/>
                  </a:lnTo>
                  <a:lnTo>
                    <a:pt x="1718108" y="1059470"/>
                  </a:lnTo>
                  <a:close/>
                  <a:moveTo>
                    <a:pt x="11206" y="1057113"/>
                  </a:moveTo>
                  <a:lnTo>
                    <a:pt x="10914" y="1061724"/>
                  </a:lnTo>
                  <a:cubicBezTo>
                    <a:pt x="11134" y="1064646"/>
                    <a:pt x="11516" y="1068788"/>
                    <a:pt x="11516" y="1075002"/>
                  </a:cubicBezTo>
                  <a:cubicBezTo>
                    <a:pt x="11516" y="1084728"/>
                    <a:pt x="15475" y="1117509"/>
                    <a:pt x="7557" y="1110665"/>
                  </a:cubicBezTo>
                  <a:cubicBezTo>
                    <a:pt x="8997" y="1111385"/>
                    <a:pt x="11876" y="1111025"/>
                    <a:pt x="12956" y="1111385"/>
                  </a:cubicBezTo>
                  <a:lnTo>
                    <a:pt x="49090" y="1120464"/>
                  </a:lnTo>
                  <a:lnTo>
                    <a:pt x="49090" y="1093767"/>
                  </a:lnTo>
                  <a:cubicBezTo>
                    <a:pt x="49090" y="1092326"/>
                    <a:pt x="50922" y="1092326"/>
                    <a:pt x="50922" y="1093767"/>
                  </a:cubicBezTo>
                  <a:lnTo>
                    <a:pt x="50674" y="1120862"/>
                  </a:lnTo>
                  <a:lnTo>
                    <a:pt x="58480" y="1122823"/>
                  </a:lnTo>
                  <a:lnTo>
                    <a:pt x="79339" y="1126249"/>
                  </a:lnTo>
                  <a:lnTo>
                    <a:pt x="78582" y="1094099"/>
                  </a:lnTo>
                  <a:cubicBezTo>
                    <a:pt x="78582" y="1092326"/>
                    <a:pt x="81359" y="1092326"/>
                    <a:pt x="81359" y="1094099"/>
                  </a:cubicBezTo>
                  <a:lnTo>
                    <a:pt x="80977" y="1126518"/>
                  </a:lnTo>
                  <a:lnTo>
                    <a:pt x="105084" y="1130478"/>
                  </a:lnTo>
                  <a:cubicBezTo>
                    <a:pt x="241477" y="1158215"/>
                    <a:pt x="377511" y="1186313"/>
                    <a:pt x="513904" y="1214051"/>
                  </a:cubicBezTo>
                  <a:lnTo>
                    <a:pt x="997579" y="1313114"/>
                  </a:lnTo>
                  <a:cubicBezTo>
                    <a:pt x="1098344" y="1333647"/>
                    <a:pt x="1200189" y="1350578"/>
                    <a:pt x="1300235" y="1374713"/>
                  </a:cubicBezTo>
                  <a:cubicBezTo>
                    <a:pt x="1304554" y="1375794"/>
                    <a:pt x="1320028" y="1376514"/>
                    <a:pt x="1311391" y="1378676"/>
                  </a:cubicBezTo>
                  <a:lnTo>
                    <a:pt x="1312863" y="1377919"/>
                  </a:lnTo>
                  <a:lnTo>
                    <a:pt x="1312863" y="1325492"/>
                  </a:lnTo>
                  <a:lnTo>
                    <a:pt x="1306534" y="1326708"/>
                  </a:lnTo>
                  <a:cubicBezTo>
                    <a:pt x="1268373" y="1322754"/>
                    <a:pt x="1229132" y="1310174"/>
                    <a:pt x="1191691" y="1302626"/>
                  </a:cubicBezTo>
                  <a:cubicBezTo>
                    <a:pt x="1040128" y="1270995"/>
                    <a:pt x="888925" y="1239725"/>
                    <a:pt x="737361" y="1208094"/>
                  </a:cubicBezTo>
                  <a:close/>
                  <a:moveTo>
                    <a:pt x="687313" y="1040297"/>
                  </a:moveTo>
                  <a:cubicBezTo>
                    <a:pt x="703795" y="1039939"/>
                    <a:pt x="742492" y="1040297"/>
                    <a:pt x="747150" y="1061782"/>
                  </a:cubicBezTo>
                  <a:lnTo>
                    <a:pt x="746188" y="1063378"/>
                  </a:lnTo>
                  <a:lnTo>
                    <a:pt x="742940" y="1057888"/>
                  </a:lnTo>
                  <a:cubicBezTo>
                    <a:pt x="740163" y="1057127"/>
                    <a:pt x="736939" y="1058201"/>
                    <a:pt x="736043" y="1061782"/>
                  </a:cubicBezTo>
                  <a:lnTo>
                    <a:pt x="733816" y="1063374"/>
                  </a:lnTo>
                  <a:lnTo>
                    <a:pt x="721223" y="1054151"/>
                  </a:lnTo>
                  <a:cubicBezTo>
                    <a:pt x="696987" y="1047101"/>
                    <a:pt x="651841" y="1051129"/>
                    <a:pt x="651841" y="1063215"/>
                  </a:cubicBezTo>
                  <a:cubicBezTo>
                    <a:pt x="651841" y="1074763"/>
                    <a:pt x="696786" y="1079261"/>
                    <a:pt x="721072" y="1072480"/>
                  </a:cubicBezTo>
                  <a:lnTo>
                    <a:pt x="733816" y="1063374"/>
                  </a:lnTo>
                  <a:lnTo>
                    <a:pt x="736043" y="1065005"/>
                  </a:lnTo>
                  <a:cubicBezTo>
                    <a:pt x="736939" y="1068586"/>
                    <a:pt x="740163" y="1069571"/>
                    <a:pt x="742940" y="1068765"/>
                  </a:cubicBezTo>
                  <a:lnTo>
                    <a:pt x="746188" y="1063378"/>
                  </a:lnTo>
                  <a:lnTo>
                    <a:pt x="747150" y="1065005"/>
                  </a:lnTo>
                  <a:cubicBezTo>
                    <a:pt x="742492" y="1087206"/>
                    <a:pt x="700212" y="1086848"/>
                    <a:pt x="683730" y="1086132"/>
                  </a:cubicBezTo>
                  <a:cubicBezTo>
                    <a:pt x="670831" y="1085416"/>
                    <a:pt x="635000" y="1082909"/>
                    <a:pt x="635000" y="1063215"/>
                  </a:cubicBezTo>
                  <a:cubicBezTo>
                    <a:pt x="635000" y="1042446"/>
                    <a:pt x="674056" y="1040655"/>
                    <a:pt x="687313" y="1040297"/>
                  </a:cubicBezTo>
                  <a:close/>
                  <a:moveTo>
                    <a:pt x="1044025" y="1013311"/>
                  </a:moveTo>
                  <a:cubicBezTo>
                    <a:pt x="1059932" y="1012951"/>
                    <a:pt x="1096806" y="1013311"/>
                    <a:pt x="1101506" y="1033812"/>
                  </a:cubicBezTo>
                  <a:lnTo>
                    <a:pt x="1100482" y="1035431"/>
                  </a:lnTo>
                  <a:lnTo>
                    <a:pt x="1096987" y="1029901"/>
                  </a:lnTo>
                  <a:cubicBezTo>
                    <a:pt x="1094185" y="1029137"/>
                    <a:pt x="1091022" y="1030216"/>
                    <a:pt x="1090299" y="1033812"/>
                  </a:cubicBezTo>
                  <a:lnTo>
                    <a:pt x="1087993" y="1035439"/>
                  </a:lnTo>
                  <a:lnTo>
                    <a:pt x="1076138" y="1027158"/>
                  </a:lnTo>
                  <a:cubicBezTo>
                    <a:pt x="1053108" y="1020752"/>
                    <a:pt x="1010405" y="1024461"/>
                    <a:pt x="1010405" y="1035251"/>
                  </a:cubicBezTo>
                  <a:cubicBezTo>
                    <a:pt x="1010405" y="1046041"/>
                    <a:pt x="1053108" y="1050155"/>
                    <a:pt x="1076138" y="1043799"/>
                  </a:cubicBezTo>
                  <a:lnTo>
                    <a:pt x="1087993" y="1035439"/>
                  </a:lnTo>
                  <a:lnTo>
                    <a:pt x="1090299" y="1037049"/>
                  </a:lnTo>
                  <a:cubicBezTo>
                    <a:pt x="1091022" y="1040646"/>
                    <a:pt x="1094185" y="1041725"/>
                    <a:pt x="1096987" y="1040961"/>
                  </a:cubicBezTo>
                  <a:lnTo>
                    <a:pt x="1100482" y="1035431"/>
                  </a:lnTo>
                  <a:lnTo>
                    <a:pt x="1101506" y="1037049"/>
                  </a:lnTo>
                  <a:cubicBezTo>
                    <a:pt x="1096806" y="1058630"/>
                    <a:pt x="1056678" y="1058270"/>
                    <a:pt x="1040772" y="1057551"/>
                  </a:cubicBezTo>
                  <a:cubicBezTo>
                    <a:pt x="1028119" y="1056831"/>
                    <a:pt x="993775" y="1054314"/>
                    <a:pt x="993775" y="1035251"/>
                  </a:cubicBezTo>
                  <a:cubicBezTo>
                    <a:pt x="993775" y="1015469"/>
                    <a:pt x="1031372" y="1013671"/>
                    <a:pt x="1044025" y="1013311"/>
                  </a:cubicBezTo>
                  <a:close/>
                  <a:moveTo>
                    <a:pt x="474588" y="1000609"/>
                  </a:moveTo>
                  <a:cubicBezTo>
                    <a:pt x="491070" y="1000251"/>
                    <a:pt x="530126" y="1000251"/>
                    <a:pt x="534784" y="1022094"/>
                  </a:cubicBezTo>
                  <a:lnTo>
                    <a:pt x="533770" y="1023675"/>
                  </a:lnTo>
                  <a:lnTo>
                    <a:pt x="530305" y="1018066"/>
                  </a:lnTo>
                  <a:cubicBezTo>
                    <a:pt x="527528" y="1017260"/>
                    <a:pt x="524393" y="1018334"/>
                    <a:pt x="523676" y="1022094"/>
                  </a:cubicBezTo>
                  <a:lnTo>
                    <a:pt x="521413" y="1023705"/>
                  </a:lnTo>
                  <a:lnTo>
                    <a:pt x="508650" y="1014614"/>
                  </a:lnTo>
                  <a:cubicBezTo>
                    <a:pt x="484262" y="1007614"/>
                    <a:pt x="439115" y="1011441"/>
                    <a:pt x="439115" y="1023527"/>
                  </a:cubicBezTo>
                  <a:cubicBezTo>
                    <a:pt x="439115" y="1035075"/>
                    <a:pt x="484262" y="1039573"/>
                    <a:pt x="508650" y="1032792"/>
                  </a:cubicBezTo>
                  <a:lnTo>
                    <a:pt x="521413" y="1023705"/>
                  </a:lnTo>
                  <a:lnTo>
                    <a:pt x="523676" y="1025317"/>
                  </a:lnTo>
                  <a:cubicBezTo>
                    <a:pt x="524393" y="1028898"/>
                    <a:pt x="527528" y="1029883"/>
                    <a:pt x="530305" y="1029077"/>
                  </a:cubicBezTo>
                  <a:lnTo>
                    <a:pt x="533770" y="1023675"/>
                  </a:lnTo>
                  <a:lnTo>
                    <a:pt x="534784" y="1025317"/>
                  </a:lnTo>
                  <a:cubicBezTo>
                    <a:pt x="529767" y="1047518"/>
                    <a:pt x="487845" y="1047160"/>
                    <a:pt x="471005" y="1046444"/>
                  </a:cubicBezTo>
                  <a:cubicBezTo>
                    <a:pt x="458464" y="1045728"/>
                    <a:pt x="422275" y="1043221"/>
                    <a:pt x="422275" y="1023527"/>
                  </a:cubicBezTo>
                  <a:cubicBezTo>
                    <a:pt x="422275" y="1002758"/>
                    <a:pt x="461689" y="1000967"/>
                    <a:pt x="474588" y="1000609"/>
                  </a:cubicBezTo>
                  <a:close/>
                  <a:moveTo>
                    <a:pt x="859991" y="983569"/>
                  </a:moveTo>
                  <a:lnTo>
                    <a:pt x="850865" y="985631"/>
                  </a:lnTo>
                  <a:lnTo>
                    <a:pt x="860940" y="995386"/>
                  </a:lnTo>
                  <a:cubicBezTo>
                    <a:pt x="864734" y="998435"/>
                    <a:pt x="868043" y="1000348"/>
                    <a:pt x="870204" y="1000348"/>
                  </a:cubicBezTo>
                  <a:lnTo>
                    <a:pt x="866472" y="1004702"/>
                  </a:lnTo>
                  <a:lnTo>
                    <a:pt x="874187" y="1004299"/>
                  </a:lnTo>
                  <a:lnTo>
                    <a:pt x="870204" y="1000348"/>
                  </a:lnTo>
                  <a:cubicBezTo>
                    <a:pt x="877633" y="999358"/>
                    <a:pt x="883807" y="996691"/>
                    <a:pt x="888923" y="992715"/>
                  </a:cubicBezTo>
                  <a:lnTo>
                    <a:pt x="894676" y="985514"/>
                  </a:lnTo>
                  <a:close/>
                  <a:moveTo>
                    <a:pt x="1320613" y="981885"/>
                  </a:moveTo>
                  <a:lnTo>
                    <a:pt x="1320613" y="1067783"/>
                  </a:lnTo>
                  <a:lnTo>
                    <a:pt x="1320613" y="1134758"/>
                  </a:lnTo>
                  <a:cubicBezTo>
                    <a:pt x="1320613" y="1140519"/>
                    <a:pt x="1319173" y="1148081"/>
                    <a:pt x="1320613" y="1153122"/>
                  </a:cubicBezTo>
                  <a:lnTo>
                    <a:pt x="1332776" y="1171264"/>
                  </a:lnTo>
                  <a:lnTo>
                    <a:pt x="1349465" y="1169237"/>
                  </a:lnTo>
                  <a:cubicBezTo>
                    <a:pt x="1357732" y="1168882"/>
                    <a:pt x="1371660" y="1168793"/>
                    <a:pt x="1384106" y="1171458"/>
                  </a:cubicBezTo>
                  <a:lnTo>
                    <a:pt x="1389314" y="1173451"/>
                  </a:lnTo>
                  <a:lnTo>
                    <a:pt x="1390248" y="1172285"/>
                  </a:lnTo>
                  <a:cubicBezTo>
                    <a:pt x="1409445" y="1134983"/>
                    <a:pt x="1397694" y="1063552"/>
                    <a:pt x="1397694" y="1037896"/>
                  </a:cubicBezTo>
                  <a:lnTo>
                    <a:pt x="1397694" y="997209"/>
                  </a:lnTo>
                  <a:close/>
                  <a:moveTo>
                    <a:pt x="286034" y="962509"/>
                  </a:moveTo>
                  <a:cubicBezTo>
                    <a:pt x="302516" y="962151"/>
                    <a:pt x="341213" y="962509"/>
                    <a:pt x="345871" y="983994"/>
                  </a:cubicBezTo>
                  <a:lnTo>
                    <a:pt x="344938" y="985441"/>
                  </a:lnTo>
                  <a:lnTo>
                    <a:pt x="341393" y="980055"/>
                  </a:lnTo>
                  <a:cubicBezTo>
                    <a:pt x="338616" y="979339"/>
                    <a:pt x="335481" y="980414"/>
                    <a:pt x="334764" y="983994"/>
                  </a:cubicBezTo>
                  <a:lnTo>
                    <a:pt x="332728" y="985444"/>
                  </a:lnTo>
                  <a:lnTo>
                    <a:pt x="319737" y="976413"/>
                  </a:lnTo>
                  <a:cubicBezTo>
                    <a:pt x="295350" y="969649"/>
                    <a:pt x="250203" y="973610"/>
                    <a:pt x="250203" y="985427"/>
                  </a:cubicBezTo>
                  <a:cubicBezTo>
                    <a:pt x="250203" y="996975"/>
                    <a:pt x="295350" y="1001473"/>
                    <a:pt x="319737" y="994692"/>
                  </a:cubicBezTo>
                  <a:lnTo>
                    <a:pt x="332728" y="985444"/>
                  </a:lnTo>
                  <a:lnTo>
                    <a:pt x="334764" y="986859"/>
                  </a:lnTo>
                  <a:cubicBezTo>
                    <a:pt x="335481" y="990619"/>
                    <a:pt x="338616" y="991693"/>
                    <a:pt x="341393" y="990932"/>
                  </a:cubicBezTo>
                  <a:lnTo>
                    <a:pt x="344938" y="985441"/>
                  </a:lnTo>
                  <a:lnTo>
                    <a:pt x="345871" y="986859"/>
                  </a:lnTo>
                  <a:cubicBezTo>
                    <a:pt x="340855" y="1009418"/>
                    <a:pt x="298933" y="1009418"/>
                    <a:pt x="282093" y="1008344"/>
                  </a:cubicBezTo>
                  <a:cubicBezTo>
                    <a:pt x="269552" y="1007628"/>
                    <a:pt x="233363" y="1005121"/>
                    <a:pt x="233363" y="985427"/>
                  </a:cubicBezTo>
                  <a:cubicBezTo>
                    <a:pt x="233363" y="964658"/>
                    <a:pt x="272777" y="962867"/>
                    <a:pt x="286034" y="962509"/>
                  </a:cubicBezTo>
                  <a:close/>
                  <a:moveTo>
                    <a:pt x="1214638" y="960817"/>
                  </a:moveTo>
                  <a:lnTo>
                    <a:pt x="1214638" y="1067142"/>
                  </a:lnTo>
                  <a:lnTo>
                    <a:pt x="1217315" y="1061931"/>
                  </a:lnTo>
                  <a:cubicBezTo>
                    <a:pt x="1228446" y="1052962"/>
                    <a:pt x="1251889" y="1051681"/>
                    <a:pt x="1261347" y="1051411"/>
                  </a:cubicBezTo>
                  <a:cubicBezTo>
                    <a:pt x="1269275" y="1051231"/>
                    <a:pt x="1282516" y="1051231"/>
                    <a:pt x="1294317" y="1053839"/>
                  </a:cubicBezTo>
                  <a:lnTo>
                    <a:pt x="1309087" y="1059616"/>
                  </a:lnTo>
                  <a:lnTo>
                    <a:pt x="1309087" y="979594"/>
                  </a:lnTo>
                  <a:close/>
                  <a:moveTo>
                    <a:pt x="1679362" y="946638"/>
                  </a:moveTo>
                  <a:cubicBezTo>
                    <a:pt x="1680443" y="946276"/>
                    <a:pt x="1680803" y="947360"/>
                    <a:pt x="1680082" y="948083"/>
                  </a:cubicBezTo>
                  <a:cubicBezTo>
                    <a:pt x="1629278" y="980964"/>
                    <a:pt x="1575953" y="1010955"/>
                    <a:pt x="1523708" y="1042030"/>
                  </a:cubicBezTo>
                  <a:cubicBezTo>
                    <a:pt x="1522266" y="1042753"/>
                    <a:pt x="1520825" y="1040585"/>
                    <a:pt x="1522266" y="1039501"/>
                  </a:cubicBezTo>
                  <a:cubicBezTo>
                    <a:pt x="1574511" y="1008426"/>
                    <a:pt x="1626036" y="975906"/>
                    <a:pt x="1679362" y="946638"/>
                  </a:cubicBezTo>
                  <a:close/>
                  <a:moveTo>
                    <a:pt x="1125422" y="943080"/>
                  </a:moveTo>
                  <a:lnTo>
                    <a:pt x="1125422" y="1039208"/>
                  </a:lnTo>
                  <a:lnTo>
                    <a:pt x="1125422" y="1106183"/>
                  </a:lnTo>
                  <a:cubicBezTo>
                    <a:pt x="1125422" y="1111584"/>
                    <a:pt x="1123977" y="1119146"/>
                    <a:pt x="1125422" y="1124547"/>
                  </a:cubicBezTo>
                  <a:lnTo>
                    <a:pt x="1137151" y="1141993"/>
                  </a:lnTo>
                  <a:lnTo>
                    <a:pt x="1161976" y="1138720"/>
                  </a:lnTo>
                  <a:lnTo>
                    <a:pt x="1195826" y="1141202"/>
                  </a:lnTo>
                  <a:lnTo>
                    <a:pt x="1205744" y="1097946"/>
                  </a:lnTo>
                  <a:cubicBezTo>
                    <a:pt x="1207956" y="1063783"/>
                    <a:pt x="1202719" y="1026245"/>
                    <a:pt x="1202719" y="1008961"/>
                  </a:cubicBezTo>
                  <a:lnTo>
                    <a:pt x="1202719" y="958447"/>
                  </a:lnTo>
                  <a:close/>
                  <a:moveTo>
                    <a:pt x="618575" y="930761"/>
                  </a:moveTo>
                  <a:cubicBezTo>
                    <a:pt x="634482" y="930401"/>
                    <a:pt x="671356" y="930761"/>
                    <a:pt x="675694" y="951262"/>
                  </a:cubicBezTo>
                  <a:lnTo>
                    <a:pt x="674732" y="952881"/>
                  </a:lnTo>
                  <a:lnTo>
                    <a:pt x="671446" y="947351"/>
                  </a:lnTo>
                  <a:cubicBezTo>
                    <a:pt x="668645" y="946587"/>
                    <a:pt x="665391" y="947666"/>
                    <a:pt x="664487" y="951262"/>
                  </a:cubicBezTo>
                  <a:lnTo>
                    <a:pt x="662215" y="952889"/>
                  </a:lnTo>
                  <a:lnTo>
                    <a:pt x="650535" y="944608"/>
                  </a:lnTo>
                  <a:cubicBezTo>
                    <a:pt x="627658" y="938202"/>
                    <a:pt x="584955" y="941911"/>
                    <a:pt x="584955" y="952701"/>
                  </a:cubicBezTo>
                  <a:cubicBezTo>
                    <a:pt x="584955" y="963491"/>
                    <a:pt x="627658" y="967605"/>
                    <a:pt x="650535" y="961249"/>
                  </a:cubicBezTo>
                  <a:lnTo>
                    <a:pt x="662215" y="952889"/>
                  </a:lnTo>
                  <a:lnTo>
                    <a:pt x="664487" y="954499"/>
                  </a:lnTo>
                  <a:cubicBezTo>
                    <a:pt x="665391" y="958096"/>
                    <a:pt x="668645" y="959175"/>
                    <a:pt x="671446" y="958411"/>
                  </a:cubicBezTo>
                  <a:lnTo>
                    <a:pt x="674732" y="952881"/>
                  </a:lnTo>
                  <a:lnTo>
                    <a:pt x="675694" y="954499"/>
                  </a:lnTo>
                  <a:cubicBezTo>
                    <a:pt x="671356" y="976080"/>
                    <a:pt x="631228" y="975720"/>
                    <a:pt x="615322" y="975001"/>
                  </a:cubicBezTo>
                  <a:cubicBezTo>
                    <a:pt x="602669" y="974281"/>
                    <a:pt x="568325" y="971404"/>
                    <a:pt x="568325" y="952701"/>
                  </a:cubicBezTo>
                  <a:cubicBezTo>
                    <a:pt x="568325" y="932919"/>
                    <a:pt x="605922" y="931121"/>
                    <a:pt x="618575" y="930761"/>
                  </a:cubicBezTo>
                  <a:close/>
                  <a:moveTo>
                    <a:pt x="1690471" y="894251"/>
                  </a:moveTo>
                  <a:cubicBezTo>
                    <a:pt x="1691193" y="893889"/>
                    <a:pt x="1691914" y="895337"/>
                    <a:pt x="1691193" y="895699"/>
                  </a:cubicBezTo>
                  <a:cubicBezTo>
                    <a:pt x="1656196" y="919585"/>
                    <a:pt x="1619394" y="940938"/>
                    <a:pt x="1582954" y="963015"/>
                  </a:cubicBezTo>
                  <a:cubicBezTo>
                    <a:pt x="1582233" y="963377"/>
                    <a:pt x="1581150" y="961930"/>
                    <a:pt x="1582233" y="961206"/>
                  </a:cubicBezTo>
                  <a:cubicBezTo>
                    <a:pt x="1617951" y="938767"/>
                    <a:pt x="1653670" y="915242"/>
                    <a:pt x="1690471" y="894251"/>
                  </a:cubicBezTo>
                  <a:close/>
                  <a:moveTo>
                    <a:pt x="429497" y="891074"/>
                  </a:moveTo>
                  <a:cubicBezTo>
                    <a:pt x="445351" y="890714"/>
                    <a:pt x="482104" y="890714"/>
                    <a:pt x="486788" y="911575"/>
                  </a:cubicBezTo>
                  <a:lnTo>
                    <a:pt x="485790" y="913178"/>
                  </a:lnTo>
                  <a:lnTo>
                    <a:pt x="482419" y="907663"/>
                  </a:lnTo>
                  <a:cubicBezTo>
                    <a:pt x="479582" y="906899"/>
                    <a:pt x="476339" y="907978"/>
                    <a:pt x="475618" y="911575"/>
                  </a:cubicBezTo>
                  <a:lnTo>
                    <a:pt x="473314" y="913197"/>
                  </a:lnTo>
                  <a:lnTo>
                    <a:pt x="461504" y="904921"/>
                  </a:lnTo>
                  <a:cubicBezTo>
                    <a:pt x="438550" y="898515"/>
                    <a:pt x="395988" y="902223"/>
                    <a:pt x="395988" y="913013"/>
                  </a:cubicBezTo>
                  <a:cubicBezTo>
                    <a:pt x="395988" y="923533"/>
                    <a:pt x="438550" y="927782"/>
                    <a:pt x="461504" y="921511"/>
                  </a:cubicBezTo>
                  <a:lnTo>
                    <a:pt x="473314" y="913197"/>
                  </a:lnTo>
                  <a:lnTo>
                    <a:pt x="475618" y="914812"/>
                  </a:lnTo>
                  <a:cubicBezTo>
                    <a:pt x="476339" y="918409"/>
                    <a:pt x="479582" y="919398"/>
                    <a:pt x="482419" y="918588"/>
                  </a:cubicBezTo>
                  <a:lnTo>
                    <a:pt x="485790" y="913178"/>
                  </a:lnTo>
                  <a:lnTo>
                    <a:pt x="486788" y="914812"/>
                  </a:lnTo>
                  <a:cubicBezTo>
                    <a:pt x="482104" y="936392"/>
                    <a:pt x="442108" y="936032"/>
                    <a:pt x="426254" y="934953"/>
                  </a:cubicBezTo>
                  <a:cubicBezTo>
                    <a:pt x="413643" y="934234"/>
                    <a:pt x="379413" y="931716"/>
                    <a:pt x="379413" y="913013"/>
                  </a:cubicBezTo>
                  <a:cubicBezTo>
                    <a:pt x="379413" y="893232"/>
                    <a:pt x="416886" y="891434"/>
                    <a:pt x="429497" y="891074"/>
                  </a:cubicBezTo>
                  <a:close/>
                  <a:moveTo>
                    <a:pt x="831663" y="884680"/>
                  </a:moveTo>
                  <a:lnTo>
                    <a:pt x="831663" y="939855"/>
                  </a:lnTo>
                  <a:cubicBezTo>
                    <a:pt x="831663" y="945256"/>
                    <a:pt x="830223" y="952818"/>
                    <a:pt x="831663" y="958219"/>
                  </a:cubicBezTo>
                  <a:lnTo>
                    <a:pt x="843382" y="975607"/>
                  </a:lnTo>
                  <a:lnTo>
                    <a:pt x="869400" y="972396"/>
                  </a:lnTo>
                  <a:lnTo>
                    <a:pt x="901886" y="974657"/>
                  </a:lnTo>
                  <a:lnTo>
                    <a:pt x="911761" y="931483"/>
                  </a:lnTo>
                  <a:lnTo>
                    <a:pt x="911345" y="900521"/>
                  </a:lnTo>
                  <a:close/>
                  <a:moveTo>
                    <a:pt x="449126" y="808072"/>
                  </a:moveTo>
                  <a:cubicBezTo>
                    <a:pt x="434371" y="811675"/>
                    <a:pt x="418177" y="825724"/>
                    <a:pt x="404861" y="832928"/>
                  </a:cubicBezTo>
                  <a:lnTo>
                    <a:pt x="156988" y="972745"/>
                  </a:lnTo>
                  <a:lnTo>
                    <a:pt x="128915" y="989427"/>
                  </a:lnTo>
                  <a:lnTo>
                    <a:pt x="127897" y="989154"/>
                  </a:lnTo>
                  <a:lnTo>
                    <a:pt x="28070" y="1045463"/>
                  </a:lnTo>
                  <a:lnTo>
                    <a:pt x="23597" y="1047890"/>
                  </a:lnTo>
                  <a:lnTo>
                    <a:pt x="293111" y="1104218"/>
                  </a:lnTo>
                  <a:cubicBezTo>
                    <a:pt x="603438" y="1168557"/>
                    <a:pt x="913405" y="1232895"/>
                    <a:pt x="1223732" y="1297593"/>
                  </a:cubicBezTo>
                  <a:cubicBezTo>
                    <a:pt x="1251812" y="1303344"/>
                    <a:pt x="1287453" y="1317003"/>
                    <a:pt x="1316614" y="1316643"/>
                  </a:cubicBezTo>
                  <a:cubicBezTo>
                    <a:pt x="1322374" y="1316643"/>
                    <a:pt x="1315894" y="1319519"/>
                    <a:pt x="1327774" y="1310893"/>
                  </a:cubicBezTo>
                  <a:cubicBezTo>
                    <a:pt x="1349375" y="1295796"/>
                    <a:pt x="1372775" y="1282857"/>
                    <a:pt x="1394736" y="1268479"/>
                  </a:cubicBezTo>
                  <a:lnTo>
                    <a:pt x="1442673" y="1238087"/>
                  </a:lnTo>
                  <a:lnTo>
                    <a:pt x="1442009" y="1236804"/>
                  </a:lnTo>
                  <a:lnTo>
                    <a:pt x="1443946" y="1002697"/>
                  </a:lnTo>
                  <a:lnTo>
                    <a:pt x="1439507" y="1005478"/>
                  </a:lnTo>
                  <a:cubicBezTo>
                    <a:pt x="1432670" y="1004397"/>
                    <a:pt x="1426192" y="1002956"/>
                    <a:pt x="1419354" y="1001515"/>
                  </a:cubicBezTo>
                  <a:lnTo>
                    <a:pt x="1409581" y="999572"/>
                  </a:lnTo>
                  <a:lnTo>
                    <a:pt x="1409581" y="1101630"/>
                  </a:lnTo>
                  <a:cubicBezTo>
                    <a:pt x="1409581" y="1123775"/>
                    <a:pt x="1411742" y="1148261"/>
                    <a:pt x="1406519" y="1168155"/>
                  </a:cubicBezTo>
                  <a:lnTo>
                    <a:pt x="1400898" y="1178009"/>
                  </a:lnTo>
                  <a:lnTo>
                    <a:pt x="1409850" y="1190206"/>
                  </a:lnTo>
                  <a:lnTo>
                    <a:pt x="1408741" y="1191806"/>
                  </a:lnTo>
                  <a:lnTo>
                    <a:pt x="1405043" y="1186474"/>
                  </a:lnTo>
                  <a:cubicBezTo>
                    <a:pt x="1402212" y="1185675"/>
                    <a:pt x="1399067" y="1186652"/>
                    <a:pt x="1398349" y="1190206"/>
                  </a:cubicBezTo>
                  <a:lnTo>
                    <a:pt x="1396099" y="1191805"/>
                  </a:lnTo>
                  <a:lnTo>
                    <a:pt x="1393914" y="1190252"/>
                  </a:lnTo>
                  <a:lnTo>
                    <a:pt x="1391954" y="1193687"/>
                  </a:lnTo>
                  <a:lnTo>
                    <a:pt x="1373028" y="1201446"/>
                  </a:lnTo>
                  <a:lnTo>
                    <a:pt x="1383331" y="1200880"/>
                  </a:lnTo>
                  <a:lnTo>
                    <a:pt x="1396099" y="1191805"/>
                  </a:lnTo>
                  <a:lnTo>
                    <a:pt x="1398349" y="1193405"/>
                  </a:lnTo>
                  <a:cubicBezTo>
                    <a:pt x="1399067" y="1196959"/>
                    <a:pt x="1402212" y="1197936"/>
                    <a:pt x="1405043" y="1197137"/>
                  </a:cubicBezTo>
                  <a:lnTo>
                    <a:pt x="1408741" y="1191806"/>
                  </a:lnTo>
                  <a:lnTo>
                    <a:pt x="1409850" y="1193405"/>
                  </a:lnTo>
                  <a:cubicBezTo>
                    <a:pt x="1404818" y="1215796"/>
                    <a:pt x="1362405" y="1215440"/>
                    <a:pt x="1345871" y="1214730"/>
                  </a:cubicBezTo>
                  <a:cubicBezTo>
                    <a:pt x="1332932" y="1214019"/>
                    <a:pt x="1296988" y="1211176"/>
                    <a:pt x="1296988" y="1191983"/>
                  </a:cubicBezTo>
                  <a:cubicBezTo>
                    <a:pt x="1296988" y="1186830"/>
                    <a:pt x="1299459" y="1182854"/>
                    <a:pt x="1303368" y="1179783"/>
                  </a:cubicBezTo>
                  <a:lnTo>
                    <a:pt x="1315887" y="1174135"/>
                  </a:lnTo>
                  <a:lnTo>
                    <a:pt x="1310213" y="1161134"/>
                  </a:lnTo>
                  <a:cubicBezTo>
                    <a:pt x="1307939" y="1148351"/>
                    <a:pt x="1307658" y="1134285"/>
                    <a:pt x="1307945" y="1120850"/>
                  </a:cubicBezTo>
                  <a:lnTo>
                    <a:pt x="1308982" y="1087724"/>
                  </a:lnTo>
                  <a:lnTo>
                    <a:pt x="1292560" y="1093762"/>
                  </a:lnTo>
                  <a:cubicBezTo>
                    <a:pt x="1279994" y="1096280"/>
                    <a:pt x="1266032" y="1096010"/>
                    <a:pt x="1258105" y="1095651"/>
                  </a:cubicBezTo>
                  <a:cubicBezTo>
                    <a:pt x="1248646" y="1095111"/>
                    <a:pt x="1227027" y="1093560"/>
                    <a:pt x="1216809" y="1084928"/>
                  </a:cubicBezTo>
                  <a:lnTo>
                    <a:pt x="1214740" y="1080743"/>
                  </a:lnTo>
                  <a:lnTo>
                    <a:pt x="1215067" y="1106807"/>
                  </a:lnTo>
                  <a:cubicBezTo>
                    <a:pt x="1214954" y="1118189"/>
                    <a:pt x="1214187" y="1129296"/>
                    <a:pt x="1211568" y="1139265"/>
                  </a:cubicBezTo>
                  <a:lnTo>
                    <a:pt x="1207925" y="1145661"/>
                  </a:lnTo>
                  <a:lnTo>
                    <a:pt x="1213119" y="1147666"/>
                  </a:lnTo>
                  <a:cubicBezTo>
                    <a:pt x="1217693" y="1150693"/>
                    <a:pt x="1221007" y="1154713"/>
                    <a:pt x="1222172" y="1160044"/>
                  </a:cubicBezTo>
                  <a:lnTo>
                    <a:pt x="1221138" y="1161659"/>
                  </a:lnTo>
                  <a:lnTo>
                    <a:pt x="1217648" y="1156313"/>
                  </a:lnTo>
                  <a:cubicBezTo>
                    <a:pt x="1214826" y="1155513"/>
                    <a:pt x="1211602" y="1156490"/>
                    <a:pt x="1210706" y="1160044"/>
                  </a:cubicBezTo>
                  <a:lnTo>
                    <a:pt x="1208463" y="1161643"/>
                  </a:lnTo>
                  <a:lnTo>
                    <a:pt x="1201606" y="1156753"/>
                  </a:lnTo>
                  <a:lnTo>
                    <a:pt x="1196962" y="1164904"/>
                  </a:lnTo>
                  <a:lnTo>
                    <a:pt x="1181001" y="1171530"/>
                  </a:lnTo>
                  <a:lnTo>
                    <a:pt x="1195735" y="1170718"/>
                  </a:lnTo>
                  <a:lnTo>
                    <a:pt x="1208463" y="1161643"/>
                  </a:lnTo>
                  <a:lnTo>
                    <a:pt x="1210706" y="1163243"/>
                  </a:lnTo>
                  <a:cubicBezTo>
                    <a:pt x="1211602" y="1166797"/>
                    <a:pt x="1214826" y="1167863"/>
                    <a:pt x="1217648" y="1167108"/>
                  </a:cubicBezTo>
                  <a:lnTo>
                    <a:pt x="1221138" y="1161659"/>
                  </a:lnTo>
                  <a:lnTo>
                    <a:pt x="1222172" y="1163243"/>
                  </a:lnTo>
                  <a:cubicBezTo>
                    <a:pt x="1217155" y="1185634"/>
                    <a:pt x="1174875" y="1185278"/>
                    <a:pt x="1158393" y="1184568"/>
                  </a:cubicBezTo>
                  <a:cubicBezTo>
                    <a:pt x="1145494" y="1183857"/>
                    <a:pt x="1109663" y="1181014"/>
                    <a:pt x="1109663" y="1161821"/>
                  </a:cubicBezTo>
                  <a:cubicBezTo>
                    <a:pt x="1109663" y="1156668"/>
                    <a:pt x="1112126" y="1152692"/>
                    <a:pt x="1116023" y="1149615"/>
                  </a:cubicBezTo>
                  <a:lnTo>
                    <a:pt x="1121398" y="1147169"/>
                  </a:lnTo>
                  <a:lnTo>
                    <a:pt x="1114992" y="1132514"/>
                  </a:lnTo>
                  <a:cubicBezTo>
                    <a:pt x="1110432" y="1106903"/>
                    <a:pt x="1113864" y="1076116"/>
                    <a:pt x="1113864" y="1055411"/>
                  </a:cubicBezTo>
                  <a:lnTo>
                    <a:pt x="1113864" y="940783"/>
                  </a:lnTo>
                  <a:lnTo>
                    <a:pt x="920631" y="902367"/>
                  </a:lnTo>
                  <a:lnTo>
                    <a:pt x="920631" y="906367"/>
                  </a:lnTo>
                  <a:cubicBezTo>
                    <a:pt x="920631" y="928512"/>
                    <a:pt x="922792" y="952998"/>
                    <a:pt x="917569" y="972892"/>
                  </a:cubicBezTo>
                  <a:lnTo>
                    <a:pt x="913929" y="979272"/>
                  </a:lnTo>
                  <a:lnTo>
                    <a:pt x="918153" y="980943"/>
                  </a:lnTo>
                  <a:cubicBezTo>
                    <a:pt x="922520" y="983883"/>
                    <a:pt x="925706" y="987771"/>
                    <a:pt x="926881" y="992897"/>
                  </a:cubicBezTo>
                  <a:lnTo>
                    <a:pt x="925920" y="994335"/>
                  </a:lnTo>
                  <a:lnTo>
                    <a:pt x="922317" y="988940"/>
                  </a:lnTo>
                  <a:cubicBezTo>
                    <a:pt x="919470" y="988221"/>
                    <a:pt x="916216" y="989300"/>
                    <a:pt x="915312" y="992897"/>
                  </a:cubicBezTo>
                  <a:lnTo>
                    <a:pt x="913292" y="994343"/>
                  </a:lnTo>
                  <a:lnTo>
                    <a:pt x="907623" y="990326"/>
                  </a:lnTo>
                  <a:lnTo>
                    <a:pt x="903004" y="998424"/>
                  </a:lnTo>
                  <a:lnTo>
                    <a:pt x="890783" y="1003434"/>
                  </a:lnTo>
                  <a:lnTo>
                    <a:pt x="901360" y="1002883"/>
                  </a:lnTo>
                  <a:lnTo>
                    <a:pt x="913292" y="994343"/>
                  </a:lnTo>
                  <a:lnTo>
                    <a:pt x="915312" y="995774"/>
                  </a:lnTo>
                  <a:cubicBezTo>
                    <a:pt x="916216" y="999371"/>
                    <a:pt x="919470" y="1000450"/>
                    <a:pt x="922317" y="999731"/>
                  </a:cubicBezTo>
                  <a:lnTo>
                    <a:pt x="925920" y="994335"/>
                  </a:lnTo>
                  <a:lnTo>
                    <a:pt x="926881" y="995774"/>
                  </a:lnTo>
                  <a:cubicBezTo>
                    <a:pt x="922181" y="1017355"/>
                    <a:pt x="882053" y="1017355"/>
                    <a:pt x="866147" y="1016276"/>
                  </a:cubicBezTo>
                  <a:cubicBezTo>
                    <a:pt x="853494" y="1015916"/>
                    <a:pt x="819150" y="1013039"/>
                    <a:pt x="819150" y="994336"/>
                  </a:cubicBezTo>
                  <a:cubicBezTo>
                    <a:pt x="819150" y="989390"/>
                    <a:pt x="821500" y="985569"/>
                    <a:pt x="825222" y="982613"/>
                  </a:cubicBezTo>
                  <a:lnTo>
                    <a:pt x="828014" y="981339"/>
                  </a:lnTo>
                  <a:lnTo>
                    <a:pt x="821263" y="965871"/>
                  </a:lnTo>
                  <a:cubicBezTo>
                    <a:pt x="816716" y="940305"/>
                    <a:pt x="820137" y="909608"/>
                    <a:pt x="820137" y="889084"/>
                  </a:cubicBezTo>
                  <a:lnTo>
                    <a:pt x="820137" y="882389"/>
                  </a:lnTo>
                  <a:lnTo>
                    <a:pt x="591278" y="836891"/>
                  </a:lnTo>
                  <a:lnTo>
                    <a:pt x="498440" y="818512"/>
                  </a:lnTo>
                  <a:lnTo>
                    <a:pt x="491133" y="823795"/>
                  </a:lnTo>
                  <a:cubicBezTo>
                    <a:pt x="485313" y="827092"/>
                    <a:pt x="479856" y="830389"/>
                    <a:pt x="474035" y="834052"/>
                  </a:cubicBezTo>
                  <a:cubicBezTo>
                    <a:pt x="472580" y="834785"/>
                    <a:pt x="471488" y="832953"/>
                    <a:pt x="472580" y="831854"/>
                  </a:cubicBezTo>
                  <a:cubicBezTo>
                    <a:pt x="478037" y="828191"/>
                    <a:pt x="483494" y="823795"/>
                    <a:pt x="488951" y="820131"/>
                  </a:cubicBezTo>
                  <a:lnTo>
                    <a:pt x="493474" y="817529"/>
                  </a:lnTo>
                  <a:lnTo>
                    <a:pt x="474915" y="813855"/>
                  </a:lnTo>
                  <a:lnTo>
                    <a:pt x="450195" y="830488"/>
                  </a:lnTo>
                  <a:cubicBezTo>
                    <a:pt x="449115" y="831604"/>
                    <a:pt x="447675" y="829372"/>
                    <a:pt x="449115" y="828256"/>
                  </a:cubicBezTo>
                  <a:lnTo>
                    <a:pt x="472896" y="813455"/>
                  </a:lnTo>
                  <a:lnTo>
                    <a:pt x="462082" y="811314"/>
                  </a:lnTo>
                  <a:cubicBezTo>
                    <a:pt x="455244" y="809513"/>
                    <a:pt x="443368" y="809873"/>
                    <a:pt x="449126" y="808072"/>
                  </a:cubicBezTo>
                  <a:close/>
                  <a:moveTo>
                    <a:pt x="1447770" y="551204"/>
                  </a:moveTo>
                  <a:lnTo>
                    <a:pt x="1447814" y="552013"/>
                  </a:lnTo>
                  <a:lnTo>
                    <a:pt x="1447998" y="551244"/>
                  </a:lnTo>
                  <a:close/>
                  <a:moveTo>
                    <a:pt x="1409581" y="545585"/>
                  </a:moveTo>
                  <a:lnTo>
                    <a:pt x="1409581" y="862537"/>
                  </a:lnTo>
                  <a:lnTo>
                    <a:pt x="1409581" y="987776"/>
                  </a:lnTo>
                  <a:lnTo>
                    <a:pt x="1442386" y="994311"/>
                  </a:lnTo>
                  <a:lnTo>
                    <a:pt x="1443993" y="996980"/>
                  </a:lnTo>
                  <a:lnTo>
                    <a:pt x="1447410" y="583972"/>
                  </a:lnTo>
                  <a:cubicBezTo>
                    <a:pt x="1447590" y="579471"/>
                    <a:pt x="1448310" y="573619"/>
                    <a:pt x="1448670" y="567723"/>
                  </a:cubicBezTo>
                  <a:lnTo>
                    <a:pt x="1447905" y="553671"/>
                  </a:lnTo>
                  <a:lnTo>
                    <a:pt x="1448130" y="553725"/>
                  </a:lnTo>
                  <a:lnTo>
                    <a:pt x="1449020" y="552906"/>
                  </a:lnTo>
                  <a:lnTo>
                    <a:pt x="1447846" y="552592"/>
                  </a:lnTo>
                  <a:lnTo>
                    <a:pt x="1447905" y="553671"/>
                  </a:lnTo>
                  <a:lnTo>
                    <a:pt x="1419056" y="546838"/>
                  </a:lnTo>
                  <a:close/>
                  <a:moveTo>
                    <a:pt x="1320613" y="530056"/>
                  </a:moveTo>
                  <a:lnTo>
                    <a:pt x="1320613" y="840932"/>
                  </a:lnTo>
                  <a:lnTo>
                    <a:pt x="1320613" y="970056"/>
                  </a:lnTo>
                  <a:lnTo>
                    <a:pt x="1397694" y="985409"/>
                  </a:lnTo>
                  <a:lnTo>
                    <a:pt x="1397694" y="765315"/>
                  </a:lnTo>
                  <a:lnTo>
                    <a:pt x="1397694" y="544013"/>
                  </a:lnTo>
                  <a:lnTo>
                    <a:pt x="1389443" y="542922"/>
                  </a:lnTo>
                  <a:close/>
                  <a:moveTo>
                    <a:pt x="1214638" y="510246"/>
                  </a:moveTo>
                  <a:lnTo>
                    <a:pt x="1214638" y="833962"/>
                  </a:lnTo>
                  <a:lnTo>
                    <a:pt x="1214638" y="948948"/>
                  </a:lnTo>
                  <a:lnTo>
                    <a:pt x="1309087" y="967760"/>
                  </a:lnTo>
                  <a:lnTo>
                    <a:pt x="1309087" y="796642"/>
                  </a:lnTo>
                  <a:lnTo>
                    <a:pt x="1309087" y="527901"/>
                  </a:lnTo>
                  <a:close/>
                  <a:moveTo>
                    <a:pt x="1320613" y="502415"/>
                  </a:moveTo>
                  <a:lnTo>
                    <a:pt x="1320613" y="518158"/>
                  </a:lnTo>
                  <a:lnTo>
                    <a:pt x="1397694" y="532533"/>
                  </a:lnTo>
                  <a:lnTo>
                    <a:pt x="1397694" y="505924"/>
                  </a:lnTo>
                  <a:lnTo>
                    <a:pt x="1392659" y="507702"/>
                  </a:lnTo>
                  <a:cubicBezTo>
                    <a:pt x="1379305" y="510235"/>
                    <a:pt x="1364457" y="509879"/>
                    <a:pt x="1356127" y="509524"/>
                  </a:cubicBezTo>
                  <a:cubicBezTo>
                    <a:pt x="1349608" y="509168"/>
                    <a:pt x="1337205" y="508369"/>
                    <a:pt x="1326431" y="505214"/>
                  </a:cubicBezTo>
                  <a:close/>
                  <a:moveTo>
                    <a:pt x="1125422" y="493568"/>
                  </a:moveTo>
                  <a:lnTo>
                    <a:pt x="1125422" y="812357"/>
                  </a:lnTo>
                  <a:lnTo>
                    <a:pt x="1125422" y="931178"/>
                  </a:lnTo>
                  <a:lnTo>
                    <a:pt x="1202719" y="946574"/>
                  </a:lnTo>
                  <a:lnTo>
                    <a:pt x="1202719" y="736740"/>
                  </a:lnTo>
                  <a:lnTo>
                    <a:pt x="1202719" y="508017"/>
                  </a:lnTo>
                  <a:close/>
                  <a:moveTo>
                    <a:pt x="1349678" y="475251"/>
                  </a:moveTo>
                  <a:cubicBezTo>
                    <a:pt x="1335253" y="476832"/>
                    <a:pt x="1323896" y="480780"/>
                    <a:pt x="1323896" y="486778"/>
                  </a:cubicBezTo>
                  <a:cubicBezTo>
                    <a:pt x="1323896" y="498240"/>
                    <a:pt x="1369323" y="502704"/>
                    <a:pt x="1393870" y="495974"/>
                  </a:cubicBezTo>
                  <a:lnTo>
                    <a:pt x="1397694" y="493290"/>
                  </a:lnTo>
                  <a:lnTo>
                    <a:pt x="1397694" y="480616"/>
                  </a:lnTo>
                  <a:lnTo>
                    <a:pt x="1393870" y="477931"/>
                  </a:lnTo>
                  <a:cubicBezTo>
                    <a:pt x="1381596" y="474458"/>
                    <a:pt x="1364103" y="473671"/>
                    <a:pt x="1349678" y="475251"/>
                  </a:cubicBezTo>
                  <a:close/>
                  <a:moveTo>
                    <a:pt x="1202719" y="470336"/>
                  </a:moveTo>
                  <a:lnTo>
                    <a:pt x="1186599" y="476149"/>
                  </a:lnTo>
                  <a:cubicBezTo>
                    <a:pt x="1173387" y="478745"/>
                    <a:pt x="1158696" y="478477"/>
                    <a:pt x="1150455" y="478119"/>
                  </a:cubicBezTo>
                  <a:lnTo>
                    <a:pt x="1125422" y="474397"/>
                  </a:lnTo>
                  <a:lnTo>
                    <a:pt x="1125422" y="481756"/>
                  </a:lnTo>
                  <a:lnTo>
                    <a:pt x="1202719" y="496171"/>
                  </a:lnTo>
                  <a:close/>
                  <a:moveTo>
                    <a:pt x="920631" y="455387"/>
                  </a:moveTo>
                  <a:lnTo>
                    <a:pt x="920631" y="667274"/>
                  </a:lnTo>
                  <a:lnTo>
                    <a:pt x="920631" y="890387"/>
                  </a:lnTo>
                  <a:lnTo>
                    <a:pt x="1113864" y="928876"/>
                  </a:lnTo>
                  <a:lnTo>
                    <a:pt x="1113864" y="768067"/>
                  </a:lnTo>
                  <a:lnTo>
                    <a:pt x="1113864" y="491410"/>
                  </a:lnTo>
                  <a:close/>
                  <a:moveTo>
                    <a:pt x="398253" y="446575"/>
                  </a:moveTo>
                  <a:cubicBezTo>
                    <a:pt x="398972" y="446214"/>
                    <a:pt x="399690" y="447296"/>
                    <a:pt x="398972" y="447657"/>
                  </a:cubicBezTo>
                  <a:cubicBezTo>
                    <a:pt x="382078" y="458481"/>
                    <a:pt x="363747" y="467501"/>
                    <a:pt x="345775" y="476881"/>
                  </a:cubicBezTo>
                  <a:cubicBezTo>
                    <a:pt x="344338" y="477603"/>
                    <a:pt x="342900" y="475078"/>
                    <a:pt x="344338" y="474356"/>
                  </a:cubicBezTo>
                  <a:cubicBezTo>
                    <a:pt x="361950" y="464975"/>
                    <a:pt x="379922" y="454512"/>
                    <a:pt x="398253" y="446575"/>
                  </a:cubicBezTo>
                  <a:close/>
                  <a:moveTo>
                    <a:pt x="1144169" y="443588"/>
                  </a:moveTo>
                  <a:cubicBezTo>
                    <a:pt x="1137010" y="444384"/>
                    <a:pt x="1130610" y="445777"/>
                    <a:pt x="1125998" y="447726"/>
                  </a:cubicBezTo>
                  <a:lnTo>
                    <a:pt x="1125422" y="448306"/>
                  </a:lnTo>
                  <a:lnTo>
                    <a:pt x="1125422" y="461911"/>
                  </a:lnTo>
                  <a:lnTo>
                    <a:pt x="1125998" y="462475"/>
                  </a:lnTo>
                  <a:cubicBezTo>
                    <a:pt x="1139832" y="468294"/>
                    <a:pt x="1169771" y="469553"/>
                    <a:pt x="1187948" y="464467"/>
                  </a:cubicBezTo>
                  <a:lnTo>
                    <a:pt x="1200536" y="455380"/>
                  </a:lnTo>
                  <a:lnTo>
                    <a:pt x="1202719" y="456956"/>
                  </a:lnTo>
                  <a:lnTo>
                    <a:pt x="1202719" y="453804"/>
                  </a:lnTo>
                  <a:lnTo>
                    <a:pt x="1200536" y="455380"/>
                  </a:lnTo>
                  <a:lnTo>
                    <a:pt x="1187948" y="446288"/>
                  </a:lnTo>
                  <a:cubicBezTo>
                    <a:pt x="1175830" y="442789"/>
                    <a:pt x="1158485" y="441996"/>
                    <a:pt x="1144169" y="443588"/>
                  </a:cubicBezTo>
                  <a:close/>
                  <a:moveTo>
                    <a:pt x="831663" y="438801"/>
                  </a:moveTo>
                  <a:lnTo>
                    <a:pt x="831663" y="645669"/>
                  </a:lnTo>
                  <a:lnTo>
                    <a:pt x="831663" y="872667"/>
                  </a:lnTo>
                  <a:lnTo>
                    <a:pt x="911184" y="888506"/>
                  </a:lnTo>
                  <a:lnTo>
                    <a:pt x="911080" y="880745"/>
                  </a:lnTo>
                  <a:cubicBezTo>
                    <a:pt x="910050" y="864958"/>
                    <a:pt x="908744" y="851275"/>
                    <a:pt x="908744" y="842633"/>
                  </a:cubicBezTo>
                  <a:lnTo>
                    <a:pt x="908744" y="570052"/>
                  </a:lnTo>
                  <a:lnTo>
                    <a:pt x="908744" y="453171"/>
                  </a:lnTo>
                  <a:close/>
                  <a:moveTo>
                    <a:pt x="369317" y="425939"/>
                  </a:moveTo>
                  <a:cubicBezTo>
                    <a:pt x="370036" y="425576"/>
                    <a:pt x="371115" y="427029"/>
                    <a:pt x="370036" y="427393"/>
                  </a:cubicBezTo>
                  <a:cubicBezTo>
                    <a:pt x="335152" y="447380"/>
                    <a:pt x="298830" y="465550"/>
                    <a:pt x="263227" y="484447"/>
                  </a:cubicBezTo>
                  <a:cubicBezTo>
                    <a:pt x="261788" y="485537"/>
                    <a:pt x="260350" y="482994"/>
                    <a:pt x="261788" y="482267"/>
                  </a:cubicBezTo>
                  <a:cubicBezTo>
                    <a:pt x="297751" y="463006"/>
                    <a:pt x="332995" y="443383"/>
                    <a:pt x="369317" y="425939"/>
                  </a:cubicBezTo>
                  <a:close/>
                  <a:moveTo>
                    <a:pt x="1699130" y="414415"/>
                  </a:moveTo>
                  <a:lnTo>
                    <a:pt x="1459292" y="552297"/>
                  </a:lnTo>
                  <a:lnTo>
                    <a:pt x="1459292" y="574250"/>
                  </a:lnTo>
                  <a:lnTo>
                    <a:pt x="1455691" y="974303"/>
                  </a:lnTo>
                  <a:cubicBezTo>
                    <a:pt x="1455331" y="1040199"/>
                    <a:pt x="1454611" y="1106094"/>
                    <a:pt x="1453891" y="1171629"/>
                  </a:cubicBezTo>
                  <a:cubicBezTo>
                    <a:pt x="1453891" y="1187473"/>
                    <a:pt x="1458212" y="1210878"/>
                    <a:pt x="1453531" y="1226002"/>
                  </a:cubicBezTo>
                  <a:lnTo>
                    <a:pt x="1453531" y="1226740"/>
                  </a:lnTo>
                  <a:lnTo>
                    <a:pt x="1449364" y="1231116"/>
                  </a:lnTo>
                  <a:lnTo>
                    <a:pt x="1449255" y="1231133"/>
                  </a:lnTo>
                  <a:cubicBezTo>
                    <a:pt x="1448558" y="1231628"/>
                    <a:pt x="1448232" y="1232146"/>
                    <a:pt x="1448822" y="1231685"/>
                  </a:cubicBezTo>
                  <a:lnTo>
                    <a:pt x="1449364" y="1231116"/>
                  </a:lnTo>
                  <a:lnTo>
                    <a:pt x="1451916" y="1230717"/>
                  </a:lnTo>
                  <a:lnTo>
                    <a:pt x="1452278" y="1231998"/>
                  </a:lnTo>
                  <a:lnTo>
                    <a:pt x="1453531" y="1231203"/>
                  </a:lnTo>
                  <a:lnTo>
                    <a:pt x="1453531" y="1226740"/>
                  </a:lnTo>
                  <a:lnTo>
                    <a:pt x="1453891" y="1226362"/>
                  </a:lnTo>
                  <a:cubicBezTo>
                    <a:pt x="1469373" y="1207998"/>
                    <a:pt x="1505738" y="1194314"/>
                    <a:pt x="1526261" y="1181712"/>
                  </a:cubicBezTo>
                  <a:lnTo>
                    <a:pt x="1628514" y="1118697"/>
                  </a:lnTo>
                  <a:lnTo>
                    <a:pt x="1647667" y="1108123"/>
                  </a:lnTo>
                  <a:lnTo>
                    <a:pt x="1685423" y="1084186"/>
                  </a:lnTo>
                  <a:lnTo>
                    <a:pt x="1694403" y="1078007"/>
                  </a:lnTo>
                  <a:lnTo>
                    <a:pt x="1696205" y="1077350"/>
                  </a:lnTo>
                  <a:lnTo>
                    <a:pt x="1696221" y="1077340"/>
                  </a:lnTo>
                  <a:lnTo>
                    <a:pt x="1696318" y="1073629"/>
                  </a:lnTo>
                  <a:lnTo>
                    <a:pt x="1614698" y="1118978"/>
                  </a:lnTo>
                  <a:cubicBezTo>
                    <a:pt x="1579913" y="1138461"/>
                    <a:pt x="1545441" y="1158442"/>
                    <a:pt x="1511868" y="1180141"/>
                  </a:cubicBezTo>
                  <a:cubicBezTo>
                    <a:pt x="1510790" y="1180865"/>
                    <a:pt x="1509713" y="1179056"/>
                    <a:pt x="1510790" y="1178333"/>
                  </a:cubicBezTo>
                  <a:cubicBezTo>
                    <a:pt x="1544005" y="1156453"/>
                    <a:pt x="1577668" y="1134755"/>
                    <a:pt x="1612140" y="1114502"/>
                  </a:cubicBezTo>
                  <a:lnTo>
                    <a:pt x="1696394" y="1070746"/>
                  </a:lnTo>
                  <a:lnTo>
                    <a:pt x="1696563" y="1064324"/>
                  </a:lnTo>
                  <a:lnTo>
                    <a:pt x="1696429" y="1053875"/>
                  </a:lnTo>
                  <a:lnTo>
                    <a:pt x="1694345" y="1050327"/>
                  </a:lnTo>
                  <a:lnTo>
                    <a:pt x="1696367" y="1049053"/>
                  </a:lnTo>
                  <a:lnTo>
                    <a:pt x="1696041" y="1023635"/>
                  </a:lnTo>
                  <a:lnTo>
                    <a:pt x="1546808" y="1127757"/>
                  </a:lnTo>
                  <a:cubicBezTo>
                    <a:pt x="1545723" y="1128478"/>
                    <a:pt x="1544638" y="1126314"/>
                    <a:pt x="1545723" y="1125592"/>
                  </a:cubicBezTo>
                  <a:cubicBezTo>
                    <a:pt x="1571398" y="1107733"/>
                    <a:pt x="1596169" y="1087889"/>
                    <a:pt x="1621572" y="1068992"/>
                  </a:cubicBezTo>
                  <a:lnTo>
                    <a:pt x="1696013" y="1021403"/>
                  </a:lnTo>
                  <a:lnTo>
                    <a:pt x="1695703" y="997215"/>
                  </a:lnTo>
                  <a:lnTo>
                    <a:pt x="1470964" y="1132524"/>
                  </a:lnTo>
                  <a:cubicBezTo>
                    <a:pt x="1469521" y="1133242"/>
                    <a:pt x="1468438" y="1131088"/>
                    <a:pt x="1469882" y="1130370"/>
                  </a:cubicBezTo>
                  <a:cubicBezTo>
                    <a:pt x="1507777" y="1106498"/>
                    <a:pt x="1545401" y="1081728"/>
                    <a:pt x="1583612" y="1057946"/>
                  </a:cubicBezTo>
                  <a:lnTo>
                    <a:pt x="1695666" y="994391"/>
                  </a:lnTo>
                  <a:lnTo>
                    <a:pt x="1694088" y="871274"/>
                  </a:lnTo>
                  <a:lnTo>
                    <a:pt x="1694847" y="836968"/>
                  </a:lnTo>
                  <a:lnTo>
                    <a:pt x="1654342" y="862003"/>
                  </a:lnTo>
                  <a:cubicBezTo>
                    <a:pt x="1637025" y="871800"/>
                    <a:pt x="1619483" y="881234"/>
                    <a:pt x="1602211" y="891213"/>
                  </a:cubicBezTo>
                  <a:cubicBezTo>
                    <a:pt x="1600412" y="891938"/>
                    <a:pt x="1598613" y="889036"/>
                    <a:pt x="1600412" y="887947"/>
                  </a:cubicBezTo>
                  <a:lnTo>
                    <a:pt x="1694905" y="834349"/>
                  </a:lnTo>
                  <a:lnTo>
                    <a:pt x="1698363" y="677954"/>
                  </a:lnTo>
                  <a:cubicBezTo>
                    <a:pt x="1698363" y="609178"/>
                    <a:pt x="1698724" y="540402"/>
                    <a:pt x="1699084" y="471626"/>
                  </a:cubicBezTo>
                  <a:cubicBezTo>
                    <a:pt x="1699084" y="453622"/>
                    <a:pt x="1696203" y="433457"/>
                    <a:pt x="1699084" y="415813"/>
                  </a:cubicBezTo>
                  <a:close/>
                  <a:moveTo>
                    <a:pt x="908744" y="400660"/>
                  </a:moveTo>
                  <a:lnTo>
                    <a:pt x="901621" y="407758"/>
                  </a:lnTo>
                  <a:lnTo>
                    <a:pt x="908744" y="414602"/>
                  </a:lnTo>
                  <a:close/>
                  <a:moveTo>
                    <a:pt x="1504400" y="397720"/>
                  </a:moveTo>
                  <a:cubicBezTo>
                    <a:pt x="1520307" y="397001"/>
                    <a:pt x="1557181" y="397361"/>
                    <a:pt x="1561519" y="417862"/>
                  </a:cubicBezTo>
                  <a:lnTo>
                    <a:pt x="1560508" y="419480"/>
                  </a:lnTo>
                  <a:lnTo>
                    <a:pt x="1557136" y="414085"/>
                  </a:lnTo>
                  <a:cubicBezTo>
                    <a:pt x="1554289" y="413276"/>
                    <a:pt x="1551035" y="414265"/>
                    <a:pt x="1550312" y="417862"/>
                  </a:cubicBezTo>
                  <a:lnTo>
                    <a:pt x="1548018" y="419480"/>
                  </a:lnTo>
                  <a:lnTo>
                    <a:pt x="1536304" y="411214"/>
                  </a:lnTo>
                  <a:cubicBezTo>
                    <a:pt x="1513325" y="404824"/>
                    <a:pt x="1470418" y="408600"/>
                    <a:pt x="1470418" y="419660"/>
                  </a:cubicBezTo>
                  <a:cubicBezTo>
                    <a:pt x="1470418" y="430181"/>
                    <a:pt x="1513122" y="434227"/>
                    <a:pt x="1536151" y="427854"/>
                  </a:cubicBezTo>
                  <a:lnTo>
                    <a:pt x="1548018" y="419480"/>
                  </a:lnTo>
                  <a:lnTo>
                    <a:pt x="1550312" y="421099"/>
                  </a:lnTo>
                  <a:cubicBezTo>
                    <a:pt x="1551035" y="424696"/>
                    <a:pt x="1554289" y="425685"/>
                    <a:pt x="1557136" y="424876"/>
                  </a:cubicBezTo>
                  <a:lnTo>
                    <a:pt x="1560508" y="419480"/>
                  </a:lnTo>
                  <a:lnTo>
                    <a:pt x="1561519" y="421099"/>
                  </a:lnTo>
                  <a:cubicBezTo>
                    <a:pt x="1557181" y="442679"/>
                    <a:pt x="1517053" y="442320"/>
                    <a:pt x="1500785" y="441600"/>
                  </a:cubicBezTo>
                  <a:cubicBezTo>
                    <a:pt x="1488494" y="440881"/>
                    <a:pt x="1454150" y="438363"/>
                    <a:pt x="1454150" y="419660"/>
                  </a:cubicBezTo>
                  <a:cubicBezTo>
                    <a:pt x="1454150" y="399519"/>
                    <a:pt x="1491747" y="397720"/>
                    <a:pt x="1504400" y="397720"/>
                  </a:cubicBezTo>
                  <a:close/>
                  <a:moveTo>
                    <a:pt x="374092" y="395414"/>
                  </a:moveTo>
                  <a:cubicBezTo>
                    <a:pt x="375165" y="395414"/>
                    <a:pt x="375880" y="396844"/>
                    <a:pt x="374807" y="397560"/>
                  </a:cubicBezTo>
                  <a:cubicBezTo>
                    <a:pt x="334747" y="415083"/>
                    <a:pt x="297548" y="432606"/>
                    <a:pt x="262496" y="459428"/>
                  </a:cubicBezTo>
                  <a:cubicBezTo>
                    <a:pt x="261781" y="460143"/>
                    <a:pt x="260350" y="458355"/>
                    <a:pt x="261423" y="457998"/>
                  </a:cubicBezTo>
                  <a:cubicBezTo>
                    <a:pt x="294329" y="430818"/>
                    <a:pt x="332601" y="406858"/>
                    <a:pt x="374092" y="395414"/>
                  </a:cubicBezTo>
                  <a:close/>
                  <a:moveTo>
                    <a:pt x="1288616" y="364443"/>
                  </a:moveTo>
                  <a:cubicBezTo>
                    <a:pt x="1275080" y="365971"/>
                    <a:pt x="1264405" y="369680"/>
                    <a:pt x="1264405" y="375210"/>
                  </a:cubicBezTo>
                  <a:cubicBezTo>
                    <a:pt x="1264405" y="380605"/>
                    <a:pt x="1275030" y="384331"/>
                    <a:pt x="1288521" y="385895"/>
                  </a:cubicBezTo>
                  <a:lnTo>
                    <a:pt x="1309087" y="384756"/>
                  </a:lnTo>
                  <a:lnTo>
                    <a:pt x="1309087" y="365592"/>
                  </a:lnTo>
                  <a:close/>
                  <a:moveTo>
                    <a:pt x="401606" y="357569"/>
                  </a:moveTo>
                  <a:cubicBezTo>
                    <a:pt x="401381" y="357299"/>
                    <a:pt x="399491" y="357119"/>
                    <a:pt x="399671" y="357839"/>
                  </a:cubicBezTo>
                  <a:lnTo>
                    <a:pt x="399696" y="358271"/>
                  </a:lnTo>
                  <a:lnTo>
                    <a:pt x="396799" y="357731"/>
                  </a:lnTo>
                  <a:close/>
                  <a:moveTo>
                    <a:pt x="1409581" y="353659"/>
                  </a:moveTo>
                  <a:lnTo>
                    <a:pt x="1409581" y="472411"/>
                  </a:lnTo>
                  <a:lnTo>
                    <a:pt x="1411083" y="472983"/>
                  </a:lnTo>
                  <a:cubicBezTo>
                    <a:pt x="1415700" y="476004"/>
                    <a:pt x="1419050" y="480025"/>
                    <a:pt x="1420227" y="485356"/>
                  </a:cubicBezTo>
                  <a:lnTo>
                    <a:pt x="1419255" y="486940"/>
                  </a:lnTo>
                  <a:lnTo>
                    <a:pt x="1415972" y="481491"/>
                  </a:lnTo>
                  <a:lnTo>
                    <a:pt x="1409581" y="485034"/>
                  </a:lnTo>
                  <a:lnTo>
                    <a:pt x="1409581" y="488865"/>
                  </a:lnTo>
                  <a:lnTo>
                    <a:pt x="1415972" y="492286"/>
                  </a:lnTo>
                  <a:lnTo>
                    <a:pt x="1419255" y="486940"/>
                  </a:lnTo>
                  <a:lnTo>
                    <a:pt x="1420227" y="488555"/>
                  </a:lnTo>
                  <a:cubicBezTo>
                    <a:pt x="1419050" y="494152"/>
                    <a:pt x="1415497" y="498306"/>
                    <a:pt x="1410568" y="501377"/>
                  </a:cubicBezTo>
                  <a:lnTo>
                    <a:pt x="1409581" y="501726"/>
                  </a:lnTo>
                  <a:lnTo>
                    <a:pt x="1409581" y="534750"/>
                  </a:lnTo>
                  <a:lnTo>
                    <a:pt x="1452965" y="542841"/>
                  </a:lnTo>
                  <a:lnTo>
                    <a:pt x="1689686" y="406413"/>
                  </a:lnTo>
                  <a:lnTo>
                    <a:pt x="1665599" y="400329"/>
                  </a:lnTo>
                  <a:cubicBezTo>
                    <a:pt x="1652547" y="398619"/>
                    <a:pt x="1639316" y="397629"/>
                    <a:pt x="1628874" y="395648"/>
                  </a:cubicBezTo>
                  <a:lnTo>
                    <a:pt x="1472974" y="365761"/>
                  </a:lnTo>
                  <a:close/>
                  <a:moveTo>
                    <a:pt x="343926" y="352909"/>
                  </a:moveTo>
                  <a:cubicBezTo>
                    <a:pt x="345000" y="352551"/>
                    <a:pt x="345717" y="353985"/>
                    <a:pt x="344642" y="354343"/>
                  </a:cubicBezTo>
                  <a:cubicBezTo>
                    <a:pt x="296998" y="377644"/>
                    <a:pt x="247205" y="397359"/>
                    <a:pt x="197771" y="418150"/>
                  </a:cubicBezTo>
                  <a:cubicBezTo>
                    <a:pt x="196696" y="418867"/>
                    <a:pt x="195263" y="416717"/>
                    <a:pt x="196696" y="416000"/>
                  </a:cubicBezTo>
                  <a:cubicBezTo>
                    <a:pt x="245414" y="394492"/>
                    <a:pt x="294133" y="371908"/>
                    <a:pt x="343926" y="352909"/>
                  </a:cubicBezTo>
                  <a:close/>
                  <a:moveTo>
                    <a:pt x="346340" y="348326"/>
                  </a:moveTo>
                  <a:lnTo>
                    <a:pt x="378068" y="354239"/>
                  </a:lnTo>
                  <a:lnTo>
                    <a:pt x="396799" y="357731"/>
                  </a:lnTo>
                  <a:lnTo>
                    <a:pt x="393550" y="357839"/>
                  </a:lnTo>
                  <a:close/>
                  <a:moveTo>
                    <a:pt x="722596" y="341794"/>
                  </a:moveTo>
                  <a:cubicBezTo>
                    <a:pt x="738720" y="341439"/>
                    <a:pt x="777776" y="341794"/>
                    <a:pt x="782434" y="363119"/>
                  </a:cubicBezTo>
                  <a:lnTo>
                    <a:pt x="781420" y="364718"/>
                  </a:lnTo>
                  <a:lnTo>
                    <a:pt x="777955" y="359254"/>
                  </a:lnTo>
                  <a:cubicBezTo>
                    <a:pt x="775178" y="358499"/>
                    <a:pt x="772043" y="359565"/>
                    <a:pt x="771326" y="363119"/>
                  </a:cubicBezTo>
                  <a:lnTo>
                    <a:pt x="769063" y="364725"/>
                  </a:lnTo>
                  <a:lnTo>
                    <a:pt x="756300" y="355744"/>
                  </a:lnTo>
                  <a:cubicBezTo>
                    <a:pt x="731912" y="348880"/>
                    <a:pt x="686766" y="352812"/>
                    <a:pt x="686766" y="364541"/>
                  </a:cubicBezTo>
                  <a:cubicBezTo>
                    <a:pt x="686766" y="376269"/>
                    <a:pt x="731912" y="380601"/>
                    <a:pt x="756300" y="373787"/>
                  </a:cubicBezTo>
                  <a:lnTo>
                    <a:pt x="769063" y="364725"/>
                  </a:lnTo>
                  <a:lnTo>
                    <a:pt x="771326" y="366318"/>
                  </a:lnTo>
                  <a:cubicBezTo>
                    <a:pt x="772043" y="369872"/>
                    <a:pt x="775178" y="370938"/>
                    <a:pt x="777955" y="370183"/>
                  </a:cubicBezTo>
                  <a:lnTo>
                    <a:pt x="781420" y="364718"/>
                  </a:lnTo>
                  <a:lnTo>
                    <a:pt x="782434" y="366318"/>
                  </a:lnTo>
                  <a:cubicBezTo>
                    <a:pt x="777417" y="388708"/>
                    <a:pt x="735495" y="388353"/>
                    <a:pt x="718655" y="387287"/>
                  </a:cubicBezTo>
                  <a:cubicBezTo>
                    <a:pt x="705756" y="386931"/>
                    <a:pt x="669925" y="384088"/>
                    <a:pt x="669925" y="364541"/>
                  </a:cubicBezTo>
                  <a:cubicBezTo>
                    <a:pt x="669925" y="344282"/>
                    <a:pt x="709339" y="342150"/>
                    <a:pt x="722596" y="341794"/>
                  </a:cubicBezTo>
                  <a:close/>
                  <a:moveTo>
                    <a:pt x="1320613" y="336674"/>
                  </a:moveTo>
                  <a:lnTo>
                    <a:pt x="1320613" y="354820"/>
                  </a:lnTo>
                  <a:lnTo>
                    <a:pt x="1330787" y="355518"/>
                  </a:lnTo>
                  <a:cubicBezTo>
                    <a:pt x="1342582" y="358126"/>
                    <a:pt x="1352975" y="363341"/>
                    <a:pt x="1355144" y="373412"/>
                  </a:cubicBezTo>
                  <a:lnTo>
                    <a:pt x="1354182" y="375061"/>
                  </a:lnTo>
                  <a:lnTo>
                    <a:pt x="1350896" y="369635"/>
                  </a:lnTo>
                  <a:cubicBezTo>
                    <a:pt x="1348095" y="368826"/>
                    <a:pt x="1344841" y="369815"/>
                    <a:pt x="1343937" y="373412"/>
                  </a:cubicBezTo>
                  <a:lnTo>
                    <a:pt x="1341676" y="375047"/>
                  </a:lnTo>
                  <a:lnTo>
                    <a:pt x="1329985" y="366764"/>
                  </a:lnTo>
                  <a:lnTo>
                    <a:pt x="1320613" y="366238"/>
                  </a:lnTo>
                  <a:lnTo>
                    <a:pt x="1320613" y="384117"/>
                  </a:lnTo>
                  <a:lnTo>
                    <a:pt x="1329833" y="383606"/>
                  </a:lnTo>
                  <a:lnTo>
                    <a:pt x="1341676" y="375047"/>
                  </a:lnTo>
                  <a:lnTo>
                    <a:pt x="1343937" y="376649"/>
                  </a:lnTo>
                  <a:cubicBezTo>
                    <a:pt x="1344841" y="380425"/>
                    <a:pt x="1348095" y="381504"/>
                    <a:pt x="1350896" y="380695"/>
                  </a:cubicBezTo>
                  <a:lnTo>
                    <a:pt x="1354182" y="375061"/>
                  </a:lnTo>
                  <a:lnTo>
                    <a:pt x="1355144" y="376649"/>
                  </a:lnTo>
                  <a:cubicBezTo>
                    <a:pt x="1352794" y="387439"/>
                    <a:pt x="1341587" y="392834"/>
                    <a:pt x="1328980" y="395397"/>
                  </a:cubicBezTo>
                  <a:lnTo>
                    <a:pt x="1320613" y="395821"/>
                  </a:lnTo>
                  <a:lnTo>
                    <a:pt x="1320613" y="471179"/>
                  </a:lnTo>
                  <a:lnTo>
                    <a:pt x="1328106" y="467852"/>
                  </a:lnTo>
                  <a:cubicBezTo>
                    <a:pt x="1339740" y="464831"/>
                    <a:pt x="1353049" y="464387"/>
                    <a:pt x="1359749" y="464387"/>
                  </a:cubicBezTo>
                  <a:cubicBezTo>
                    <a:pt x="1367897" y="464031"/>
                    <a:pt x="1381840" y="463942"/>
                    <a:pt x="1394334" y="466608"/>
                  </a:cubicBezTo>
                  <a:lnTo>
                    <a:pt x="1397694" y="467887"/>
                  </a:lnTo>
                  <a:lnTo>
                    <a:pt x="1397694" y="351390"/>
                  </a:lnTo>
                  <a:close/>
                  <a:moveTo>
                    <a:pt x="1071243" y="326170"/>
                  </a:moveTo>
                  <a:cubicBezTo>
                    <a:pt x="1057644" y="327665"/>
                    <a:pt x="1046918" y="331353"/>
                    <a:pt x="1046918" y="336926"/>
                  </a:cubicBezTo>
                  <a:cubicBezTo>
                    <a:pt x="1046918" y="347801"/>
                    <a:pt x="1089621" y="351744"/>
                    <a:pt x="1112650" y="345388"/>
                  </a:cubicBezTo>
                  <a:lnTo>
                    <a:pt x="1113864" y="344539"/>
                  </a:lnTo>
                  <a:lnTo>
                    <a:pt x="1113864" y="329309"/>
                  </a:lnTo>
                  <a:lnTo>
                    <a:pt x="1112802" y="328566"/>
                  </a:lnTo>
                  <a:cubicBezTo>
                    <a:pt x="1101313" y="325371"/>
                    <a:pt x="1084842" y="324675"/>
                    <a:pt x="1071243" y="326170"/>
                  </a:cubicBezTo>
                  <a:close/>
                  <a:moveTo>
                    <a:pt x="1214638" y="316443"/>
                  </a:moveTo>
                  <a:lnTo>
                    <a:pt x="1214638" y="498394"/>
                  </a:lnTo>
                  <a:lnTo>
                    <a:pt x="1309087" y="516008"/>
                  </a:lnTo>
                  <a:lnTo>
                    <a:pt x="1309087" y="491867"/>
                  </a:lnTo>
                  <a:lnTo>
                    <a:pt x="1306513" y="486778"/>
                  </a:lnTo>
                  <a:lnTo>
                    <a:pt x="1309087" y="481898"/>
                  </a:lnTo>
                  <a:lnTo>
                    <a:pt x="1309087" y="396406"/>
                  </a:lnTo>
                  <a:lnTo>
                    <a:pt x="1294410" y="397150"/>
                  </a:lnTo>
                  <a:cubicBezTo>
                    <a:pt x="1282119" y="396791"/>
                    <a:pt x="1247775" y="394273"/>
                    <a:pt x="1247775" y="375210"/>
                  </a:cubicBezTo>
                  <a:cubicBezTo>
                    <a:pt x="1247775" y="355428"/>
                    <a:pt x="1285372" y="353630"/>
                    <a:pt x="1298025" y="353270"/>
                  </a:cubicBezTo>
                  <a:lnTo>
                    <a:pt x="1309087" y="354029"/>
                  </a:lnTo>
                  <a:lnTo>
                    <a:pt x="1309087" y="334474"/>
                  </a:lnTo>
                  <a:close/>
                  <a:moveTo>
                    <a:pt x="125716" y="305241"/>
                  </a:moveTo>
                  <a:lnTo>
                    <a:pt x="201355" y="320010"/>
                  </a:lnTo>
                  <a:lnTo>
                    <a:pt x="212854" y="314804"/>
                  </a:lnTo>
                  <a:cubicBezTo>
                    <a:pt x="213219" y="314451"/>
                    <a:pt x="213948" y="315862"/>
                    <a:pt x="213219" y="315862"/>
                  </a:cubicBezTo>
                  <a:lnTo>
                    <a:pt x="203293" y="320388"/>
                  </a:lnTo>
                  <a:lnTo>
                    <a:pt x="255105" y="330505"/>
                  </a:lnTo>
                  <a:lnTo>
                    <a:pt x="262448" y="327508"/>
                  </a:lnTo>
                  <a:cubicBezTo>
                    <a:pt x="262807" y="327151"/>
                    <a:pt x="263166" y="328222"/>
                    <a:pt x="262807" y="328579"/>
                  </a:cubicBezTo>
                  <a:lnTo>
                    <a:pt x="257819" y="331035"/>
                  </a:lnTo>
                  <a:lnTo>
                    <a:pt x="308852" y="341000"/>
                  </a:lnTo>
                  <a:lnTo>
                    <a:pt x="317279" y="338264"/>
                  </a:lnTo>
                  <a:cubicBezTo>
                    <a:pt x="318364" y="338264"/>
                    <a:pt x="318726" y="339719"/>
                    <a:pt x="317641" y="340083"/>
                  </a:cubicBezTo>
                  <a:lnTo>
                    <a:pt x="312741" y="341759"/>
                  </a:lnTo>
                  <a:lnTo>
                    <a:pt x="345304" y="348117"/>
                  </a:lnTo>
                  <a:lnTo>
                    <a:pt x="346340" y="348326"/>
                  </a:lnTo>
                  <a:lnTo>
                    <a:pt x="312162" y="341957"/>
                  </a:lnTo>
                  <a:lnTo>
                    <a:pt x="251167" y="362820"/>
                  </a:lnTo>
                  <a:cubicBezTo>
                    <a:pt x="229280" y="370915"/>
                    <a:pt x="207665" y="379737"/>
                    <a:pt x="186321" y="389923"/>
                  </a:cubicBezTo>
                  <a:cubicBezTo>
                    <a:pt x="185235" y="390287"/>
                    <a:pt x="184150" y="388832"/>
                    <a:pt x="185235" y="388468"/>
                  </a:cubicBezTo>
                  <a:cubicBezTo>
                    <a:pt x="206398" y="378282"/>
                    <a:pt x="228014" y="368641"/>
                    <a:pt x="250036" y="360092"/>
                  </a:cubicBezTo>
                  <a:lnTo>
                    <a:pt x="308186" y="341216"/>
                  </a:lnTo>
                  <a:lnTo>
                    <a:pt x="256648" y="331612"/>
                  </a:lnTo>
                  <a:lnTo>
                    <a:pt x="145388" y="386405"/>
                  </a:lnTo>
                  <a:cubicBezTo>
                    <a:pt x="143952" y="387119"/>
                    <a:pt x="142875" y="385334"/>
                    <a:pt x="143952" y="384263"/>
                  </a:cubicBezTo>
                  <a:cubicBezTo>
                    <a:pt x="162804" y="372841"/>
                    <a:pt x="181835" y="362043"/>
                    <a:pt x="201449" y="352405"/>
                  </a:cubicBezTo>
                  <a:lnTo>
                    <a:pt x="253728" y="331067"/>
                  </a:lnTo>
                  <a:lnTo>
                    <a:pt x="201300" y="321297"/>
                  </a:lnTo>
                  <a:lnTo>
                    <a:pt x="162161" y="339145"/>
                  </a:lnTo>
                  <a:cubicBezTo>
                    <a:pt x="161067" y="339498"/>
                    <a:pt x="160338" y="338440"/>
                    <a:pt x="161432" y="338087"/>
                  </a:cubicBezTo>
                  <a:lnTo>
                    <a:pt x="199326" y="320929"/>
                  </a:lnTo>
                  <a:lnTo>
                    <a:pt x="146197" y="311029"/>
                  </a:lnTo>
                  <a:lnTo>
                    <a:pt x="125740" y="307131"/>
                  </a:lnTo>
                  <a:close/>
                  <a:moveTo>
                    <a:pt x="831663" y="304083"/>
                  </a:moveTo>
                  <a:lnTo>
                    <a:pt x="831663" y="426971"/>
                  </a:lnTo>
                  <a:lnTo>
                    <a:pt x="908744" y="441346"/>
                  </a:lnTo>
                  <a:lnTo>
                    <a:pt x="908744" y="426779"/>
                  </a:lnTo>
                  <a:lnTo>
                    <a:pt x="903975" y="426062"/>
                  </a:lnTo>
                  <a:cubicBezTo>
                    <a:pt x="893292" y="422863"/>
                    <a:pt x="884238" y="417354"/>
                    <a:pt x="884238" y="407758"/>
                  </a:cubicBezTo>
                  <a:cubicBezTo>
                    <a:pt x="884238" y="397451"/>
                    <a:pt x="894197" y="391853"/>
                    <a:pt x="905831" y="388788"/>
                  </a:cubicBezTo>
                  <a:lnTo>
                    <a:pt x="908744" y="388298"/>
                  </a:lnTo>
                  <a:lnTo>
                    <a:pt x="908744" y="312004"/>
                  </a:lnTo>
                  <a:lnTo>
                    <a:pt x="906885" y="312686"/>
                  </a:lnTo>
                  <a:cubicBezTo>
                    <a:pt x="894187" y="315223"/>
                    <a:pt x="880088" y="314951"/>
                    <a:pt x="872135" y="314589"/>
                  </a:cubicBezTo>
                  <a:cubicBezTo>
                    <a:pt x="865989" y="314226"/>
                    <a:pt x="854331" y="313411"/>
                    <a:pt x="844208" y="310329"/>
                  </a:cubicBezTo>
                  <a:close/>
                  <a:moveTo>
                    <a:pt x="511459" y="302106"/>
                  </a:moveTo>
                  <a:cubicBezTo>
                    <a:pt x="527583" y="301751"/>
                    <a:pt x="566639" y="302106"/>
                    <a:pt x="571297" y="323431"/>
                  </a:cubicBezTo>
                  <a:lnTo>
                    <a:pt x="570263" y="325030"/>
                  </a:lnTo>
                  <a:lnTo>
                    <a:pt x="566818" y="319699"/>
                  </a:lnTo>
                  <a:cubicBezTo>
                    <a:pt x="564041" y="318899"/>
                    <a:pt x="560906" y="319877"/>
                    <a:pt x="560189" y="323431"/>
                  </a:cubicBezTo>
                  <a:lnTo>
                    <a:pt x="557935" y="325037"/>
                  </a:lnTo>
                  <a:lnTo>
                    <a:pt x="545219" y="316056"/>
                  </a:lnTo>
                  <a:cubicBezTo>
                    <a:pt x="520932" y="309192"/>
                    <a:pt x="475987" y="313124"/>
                    <a:pt x="475987" y="324853"/>
                  </a:cubicBezTo>
                  <a:cubicBezTo>
                    <a:pt x="475987" y="336581"/>
                    <a:pt x="520932" y="340913"/>
                    <a:pt x="545219" y="334099"/>
                  </a:cubicBezTo>
                  <a:lnTo>
                    <a:pt x="557935" y="325037"/>
                  </a:lnTo>
                  <a:lnTo>
                    <a:pt x="560189" y="326630"/>
                  </a:lnTo>
                  <a:cubicBezTo>
                    <a:pt x="560906" y="330184"/>
                    <a:pt x="564041" y="331161"/>
                    <a:pt x="566818" y="330361"/>
                  </a:cubicBezTo>
                  <a:lnTo>
                    <a:pt x="570263" y="325030"/>
                  </a:lnTo>
                  <a:lnTo>
                    <a:pt x="571297" y="326630"/>
                  </a:lnTo>
                  <a:cubicBezTo>
                    <a:pt x="566280" y="349020"/>
                    <a:pt x="524358" y="348665"/>
                    <a:pt x="507518" y="347599"/>
                  </a:cubicBezTo>
                  <a:cubicBezTo>
                    <a:pt x="494977" y="347243"/>
                    <a:pt x="458788" y="344400"/>
                    <a:pt x="458788" y="324853"/>
                  </a:cubicBezTo>
                  <a:cubicBezTo>
                    <a:pt x="458788" y="304594"/>
                    <a:pt x="498202" y="302817"/>
                    <a:pt x="511459" y="302106"/>
                  </a:cubicBezTo>
                  <a:close/>
                  <a:moveTo>
                    <a:pt x="125675" y="302026"/>
                  </a:moveTo>
                  <a:lnTo>
                    <a:pt x="125716" y="305241"/>
                  </a:lnTo>
                  <a:lnTo>
                    <a:pt x="121470" y="304412"/>
                  </a:lnTo>
                  <a:lnTo>
                    <a:pt x="120949" y="303827"/>
                  </a:lnTo>
                  <a:lnTo>
                    <a:pt x="123135" y="302994"/>
                  </a:lnTo>
                  <a:lnTo>
                    <a:pt x="123154" y="303107"/>
                  </a:lnTo>
                  <a:lnTo>
                    <a:pt x="124184" y="302594"/>
                  </a:lnTo>
                  <a:close/>
                  <a:moveTo>
                    <a:pt x="1125422" y="299410"/>
                  </a:moveTo>
                  <a:lnTo>
                    <a:pt x="1125422" y="299602"/>
                  </a:lnTo>
                  <a:lnTo>
                    <a:pt x="1125422" y="321751"/>
                  </a:lnTo>
                  <a:lnTo>
                    <a:pt x="1129443" y="323327"/>
                  </a:lnTo>
                  <a:cubicBezTo>
                    <a:pt x="1133792" y="326278"/>
                    <a:pt x="1136933" y="330220"/>
                    <a:pt x="1138018" y="335476"/>
                  </a:cubicBezTo>
                  <a:lnTo>
                    <a:pt x="1137076" y="336912"/>
                  </a:lnTo>
                  <a:lnTo>
                    <a:pt x="1133499" y="331353"/>
                  </a:lnTo>
                  <a:cubicBezTo>
                    <a:pt x="1130697" y="330582"/>
                    <a:pt x="1127534" y="331670"/>
                    <a:pt x="1126811" y="335476"/>
                  </a:cubicBezTo>
                  <a:lnTo>
                    <a:pt x="1125422" y="336448"/>
                  </a:lnTo>
                  <a:lnTo>
                    <a:pt x="1125422" y="337404"/>
                  </a:lnTo>
                  <a:lnTo>
                    <a:pt x="1126811" y="338376"/>
                  </a:lnTo>
                  <a:cubicBezTo>
                    <a:pt x="1127534" y="342001"/>
                    <a:pt x="1130697" y="343089"/>
                    <a:pt x="1133499" y="342364"/>
                  </a:cubicBezTo>
                  <a:lnTo>
                    <a:pt x="1137076" y="336912"/>
                  </a:lnTo>
                  <a:lnTo>
                    <a:pt x="1138018" y="338376"/>
                  </a:lnTo>
                  <a:cubicBezTo>
                    <a:pt x="1136843" y="343814"/>
                    <a:pt x="1133454" y="347869"/>
                    <a:pt x="1128777" y="350883"/>
                  </a:cubicBezTo>
                  <a:lnTo>
                    <a:pt x="1125422" y="352119"/>
                  </a:lnTo>
                  <a:lnTo>
                    <a:pt x="1125422" y="435805"/>
                  </a:lnTo>
                  <a:lnTo>
                    <a:pt x="1154396" y="432284"/>
                  </a:lnTo>
                  <a:cubicBezTo>
                    <a:pt x="1162458" y="432105"/>
                    <a:pt x="1176163" y="432015"/>
                    <a:pt x="1188436" y="434701"/>
                  </a:cubicBezTo>
                  <a:lnTo>
                    <a:pt x="1202719" y="440298"/>
                  </a:lnTo>
                  <a:lnTo>
                    <a:pt x="1202719" y="314167"/>
                  </a:lnTo>
                  <a:close/>
                  <a:moveTo>
                    <a:pt x="137715" y="295862"/>
                  </a:moveTo>
                  <a:lnTo>
                    <a:pt x="325835" y="332636"/>
                  </a:lnTo>
                  <a:lnTo>
                    <a:pt x="289136" y="325792"/>
                  </a:lnTo>
                  <a:lnTo>
                    <a:pt x="135293" y="297067"/>
                  </a:lnTo>
                  <a:close/>
                  <a:moveTo>
                    <a:pt x="121675" y="294525"/>
                  </a:moveTo>
                  <a:lnTo>
                    <a:pt x="135293" y="297067"/>
                  </a:lnTo>
                  <a:lnTo>
                    <a:pt x="124184" y="302594"/>
                  </a:lnTo>
                  <a:lnTo>
                    <a:pt x="123135" y="302994"/>
                  </a:lnTo>
                  <a:close/>
                  <a:moveTo>
                    <a:pt x="866360" y="281624"/>
                  </a:moveTo>
                  <a:cubicBezTo>
                    <a:pt x="852806" y="283164"/>
                    <a:pt x="842130" y="286903"/>
                    <a:pt x="842130" y="292476"/>
                  </a:cubicBezTo>
                  <a:cubicBezTo>
                    <a:pt x="842130" y="303079"/>
                    <a:pt x="884833" y="307158"/>
                    <a:pt x="907863" y="300734"/>
                  </a:cubicBezTo>
                  <a:lnTo>
                    <a:pt x="908744" y="300108"/>
                  </a:lnTo>
                  <a:lnTo>
                    <a:pt x="908744" y="284583"/>
                  </a:lnTo>
                  <a:lnTo>
                    <a:pt x="907863" y="283963"/>
                  </a:lnTo>
                  <a:cubicBezTo>
                    <a:pt x="896348" y="280743"/>
                    <a:pt x="879915" y="280084"/>
                    <a:pt x="866360" y="281624"/>
                  </a:cubicBezTo>
                  <a:close/>
                  <a:moveTo>
                    <a:pt x="322352" y="264012"/>
                  </a:moveTo>
                  <a:cubicBezTo>
                    <a:pt x="338886" y="263651"/>
                    <a:pt x="377705" y="264012"/>
                    <a:pt x="382378" y="285299"/>
                  </a:cubicBezTo>
                  <a:lnTo>
                    <a:pt x="381341" y="286922"/>
                  </a:lnTo>
                  <a:lnTo>
                    <a:pt x="377885" y="281510"/>
                  </a:lnTo>
                  <a:cubicBezTo>
                    <a:pt x="375099" y="280698"/>
                    <a:pt x="371954" y="281691"/>
                    <a:pt x="371235" y="285299"/>
                  </a:cubicBezTo>
                  <a:lnTo>
                    <a:pt x="368958" y="286934"/>
                  </a:lnTo>
                  <a:lnTo>
                    <a:pt x="356369" y="278021"/>
                  </a:lnTo>
                  <a:cubicBezTo>
                    <a:pt x="332057" y="271205"/>
                    <a:pt x="286768" y="275196"/>
                    <a:pt x="286768" y="287103"/>
                  </a:cubicBezTo>
                  <a:cubicBezTo>
                    <a:pt x="286768" y="298468"/>
                    <a:pt x="331855" y="302932"/>
                    <a:pt x="356218" y="296083"/>
                  </a:cubicBezTo>
                  <a:lnTo>
                    <a:pt x="368958" y="286934"/>
                  </a:lnTo>
                  <a:lnTo>
                    <a:pt x="371235" y="288546"/>
                  </a:lnTo>
                  <a:cubicBezTo>
                    <a:pt x="371954" y="292154"/>
                    <a:pt x="375099" y="293146"/>
                    <a:pt x="377885" y="292334"/>
                  </a:cubicBezTo>
                  <a:lnTo>
                    <a:pt x="381341" y="286922"/>
                  </a:lnTo>
                  <a:lnTo>
                    <a:pt x="382378" y="288546"/>
                  </a:lnTo>
                  <a:cubicBezTo>
                    <a:pt x="377346" y="310915"/>
                    <a:pt x="335292" y="310915"/>
                    <a:pt x="318758" y="310193"/>
                  </a:cubicBezTo>
                  <a:cubicBezTo>
                    <a:pt x="305818" y="309111"/>
                    <a:pt x="269875" y="306586"/>
                    <a:pt x="269875" y="287103"/>
                  </a:cubicBezTo>
                  <a:cubicBezTo>
                    <a:pt x="269875" y="266537"/>
                    <a:pt x="309053" y="264372"/>
                    <a:pt x="322352" y="264012"/>
                  </a:cubicBezTo>
                  <a:close/>
                  <a:moveTo>
                    <a:pt x="920631" y="260314"/>
                  </a:moveTo>
                  <a:lnTo>
                    <a:pt x="920631" y="277322"/>
                  </a:lnTo>
                  <a:lnTo>
                    <a:pt x="924656" y="278877"/>
                  </a:lnTo>
                  <a:cubicBezTo>
                    <a:pt x="929005" y="281760"/>
                    <a:pt x="932146" y="285589"/>
                    <a:pt x="933231" y="290664"/>
                  </a:cubicBezTo>
                  <a:lnTo>
                    <a:pt x="932217" y="292310"/>
                  </a:lnTo>
                  <a:lnTo>
                    <a:pt x="928712" y="286721"/>
                  </a:lnTo>
                  <a:cubicBezTo>
                    <a:pt x="925910" y="285951"/>
                    <a:pt x="922747" y="287039"/>
                    <a:pt x="922024" y="290664"/>
                  </a:cubicBezTo>
                  <a:lnTo>
                    <a:pt x="920631" y="291654"/>
                  </a:lnTo>
                  <a:lnTo>
                    <a:pt x="920631" y="292946"/>
                  </a:lnTo>
                  <a:lnTo>
                    <a:pt x="922024" y="293926"/>
                  </a:lnTo>
                  <a:cubicBezTo>
                    <a:pt x="922747" y="297732"/>
                    <a:pt x="925910" y="298820"/>
                    <a:pt x="928712" y="298004"/>
                  </a:cubicBezTo>
                  <a:lnTo>
                    <a:pt x="932217" y="292310"/>
                  </a:lnTo>
                  <a:lnTo>
                    <a:pt x="933231" y="293926"/>
                  </a:lnTo>
                  <a:cubicBezTo>
                    <a:pt x="932056" y="299364"/>
                    <a:pt x="928644" y="303419"/>
                    <a:pt x="923939" y="306433"/>
                  </a:cubicBezTo>
                  <a:lnTo>
                    <a:pt x="920631" y="307646"/>
                  </a:lnTo>
                  <a:lnTo>
                    <a:pt x="920631" y="386300"/>
                  </a:lnTo>
                  <a:lnTo>
                    <a:pt x="923503" y="385817"/>
                  </a:lnTo>
                  <a:cubicBezTo>
                    <a:pt x="929122" y="385278"/>
                    <a:pt x="934124" y="385101"/>
                    <a:pt x="937474" y="385012"/>
                  </a:cubicBezTo>
                  <a:cubicBezTo>
                    <a:pt x="953770" y="384301"/>
                    <a:pt x="993244" y="384656"/>
                    <a:pt x="997952" y="405981"/>
                  </a:cubicBezTo>
                  <a:lnTo>
                    <a:pt x="996928" y="407580"/>
                  </a:lnTo>
                  <a:lnTo>
                    <a:pt x="993516" y="402249"/>
                  </a:lnTo>
                  <a:cubicBezTo>
                    <a:pt x="990619" y="401449"/>
                    <a:pt x="987269" y="402427"/>
                    <a:pt x="986364" y="405981"/>
                  </a:cubicBezTo>
                  <a:lnTo>
                    <a:pt x="984117" y="407588"/>
                  </a:lnTo>
                  <a:lnTo>
                    <a:pt x="971442" y="398612"/>
                  </a:lnTo>
                  <a:cubicBezTo>
                    <a:pt x="959245" y="395188"/>
                    <a:pt x="941790" y="394476"/>
                    <a:pt x="927384" y="396119"/>
                  </a:cubicBezTo>
                  <a:lnTo>
                    <a:pt x="920631" y="397665"/>
                  </a:lnTo>
                  <a:lnTo>
                    <a:pt x="920631" y="417543"/>
                  </a:lnTo>
                  <a:lnTo>
                    <a:pt x="927384" y="419066"/>
                  </a:lnTo>
                  <a:cubicBezTo>
                    <a:pt x="941790" y="420711"/>
                    <a:pt x="959245" y="420070"/>
                    <a:pt x="971442" y="416654"/>
                  </a:cubicBezTo>
                  <a:lnTo>
                    <a:pt x="984117" y="407588"/>
                  </a:lnTo>
                  <a:lnTo>
                    <a:pt x="986364" y="409180"/>
                  </a:lnTo>
                  <a:cubicBezTo>
                    <a:pt x="987269" y="412734"/>
                    <a:pt x="990619" y="413711"/>
                    <a:pt x="993516" y="412911"/>
                  </a:cubicBezTo>
                  <a:lnTo>
                    <a:pt x="996928" y="407580"/>
                  </a:lnTo>
                  <a:lnTo>
                    <a:pt x="997952" y="409180"/>
                  </a:lnTo>
                  <a:cubicBezTo>
                    <a:pt x="992882" y="431570"/>
                    <a:pt x="950511" y="431215"/>
                    <a:pt x="933490" y="430504"/>
                  </a:cubicBezTo>
                  <a:lnTo>
                    <a:pt x="920631" y="428569"/>
                  </a:lnTo>
                  <a:lnTo>
                    <a:pt x="920631" y="443563"/>
                  </a:lnTo>
                  <a:lnTo>
                    <a:pt x="1113864" y="479600"/>
                  </a:lnTo>
                  <a:lnTo>
                    <a:pt x="1113864" y="470124"/>
                  </a:lnTo>
                  <a:lnTo>
                    <a:pt x="1107525" y="466990"/>
                  </a:lnTo>
                  <a:cubicBezTo>
                    <a:pt x="1103965" y="463974"/>
                    <a:pt x="1101725" y="460125"/>
                    <a:pt x="1101725" y="455201"/>
                  </a:cubicBezTo>
                  <a:cubicBezTo>
                    <a:pt x="1101725" y="450009"/>
                    <a:pt x="1104188" y="446003"/>
                    <a:pt x="1108091" y="442909"/>
                  </a:cubicBezTo>
                  <a:lnTo>
                    <a:pt x="1113864" y="440284"/>
                  </a:lnTo>
                  <a:lnTo>
                    <a:pt x="1113864" y="356378"/>
                  </a:lnTo>
                  <a:lnTo>
                    <a:pt x="1111808" y="357136"/>
                  </a:lnTo>
                  <a:cubicBezTo>
                    <a:pt x="1099155" y="359673"/>
                    <a:pt x="1085057" y="359401"/>
                    <a:pt x="1076923" y="359039"/>
                  </a:cubicBezTo>
                  <a:cubicBezTo>
                    <a:pt x="1064993" y="358314"/>
                    <a:pt x="1030288" y="355776"/>
                    <a:pt x="1030288" y="336926"/>
                  </a:cubicBezTo>
                  <a:cubicBezTo>
                    <a:pt x="1030288" y="316988"/>
                    <a:pt x="1067885" y="314813"/>
                    <a:pt x="1080538" y="314813"/>
                  </a:cubicBezTo>
                  <a:cubicBezTo>
                    <a:pt x="1088491" y="314632"/>
                    <a:pt x="1101776" y="314542"/>
                    <a:pt x="1113616" y="317124"/>
                  </a:cubicBezTo>
                  <a:lnTo>
                    <a:pt x="1113864" y="317222"/>
                  </a:lnTo>
                  <a:lnTo>
                    <a:pt x="1113864" y="297204"/>
                  </a:lnTo>
                  <a:close/>
                  <a:moveTo>
                    <a:pt x="831663" y="243329"/>
                  </a:moveTo>
                  <a:lnTo>
                    <a:pt x="831663" y="280823"/>
                  </a:lnTo>
                  <a:lnTo>
                    <a:pt x="845880" y="274351"/>
                  </a:lnTo>
                  <a:cubicBezTo>
                    <a:pt x="856861" y="271360"/>
                    <a:pt x="869424" y="270726"/>
                    <a:pt x="875750" y="270363"/>
                  </a:cubicBezTo>
                  <a:lnTo>
                    <a:pt x="908744" y="272759"/>
                  </a:lnTo>
                  <a:lnTo>
                    <a:pt x="908744" y="258045"/>
                  </a:lnTo>
                  <a:close/>
                  <a:moveTo>
                    <a:pt x="1319361" y="234248"/>
                  </a:moveTo>
                  <a:lnTo>
                    <a:pt x="1319263" y="235501"/>
                  </a:lnTo>
                  <a:cubicBezTo>
                    <a:pt x="1319713" y="242117"/>
                    <a:pt x="1320613" y="248779"/>
                    <a:pt x="1320613" y="252920"/>
                  </a:cubicBezTo>
                  <a:lnTo>
                    <a:pt x="1320613" y="324728"/>
                  </a:lnTo>
                  <a:lnTo>
                    <a:pt x="1397694" y="339464"/>
                  </a:lnTo>
                  <a:lnTo>
                    <a:pt x="1397694" y="281006"/>
                  </a:lnTo>
                  <a:cubicBezTo>
                    <a:pt x="1397694" y="272904"/>
                    <a:pt x="1398685" y="263542"/>
                    <a:pt x="1399180" y="254180"/>
                  </a:cubicBezTo>
                  <a:lnTo>
                    <a:pt x="1398099" y="234659"/>
                  </a:lnTo>
                  <a:lnTo>
                    <a:pt x="1385312" y="239751"/>
                  </a:lnTo>
                  <a:cubicBezTo>
                    <a:pt x="1373488" y="242380"/>
                    <a:pt x="1360232" y="242289"/>
                    <a:pt x="1352528" y="241926"/>
                  </a:cubicBezTo>
                  <a:cubicBezTo>
                    <a:pt x="1346437" y="241745"/>
                    <a:pt x="1335330" y="240839"/>
                    <a:pt x="1325746" y="237667"/>
                  </a:cubicBezTo>
                  <a:close/>
                  <a:moveTo>
                    <a:pt x="655088" y="232263"/>
                  </a:moveTo>
                  <a:cubicBezTo>
                    <a:pt x="670994" y="231901"/>
                    <a:pt x="708229" y="232263"/>
                    <a:pt x="712568" y="252926"/>
                  </a:cubicBezTo>
                  <a:lnTo>
                    <a:pt x="711535" y="254573"/>
                  </a:lnTo>
                  <a:lnTo>
                    <a:pt x="708049" y="249120"/>
                  </a:lnTo>
                  <a:cubicBezTo>
                    <a:pt x="705247" y="248304"/>
                    <a:pt x="702084" y="249301"/>
                    <a:pt x="701361" y="252926"/>
                  </a:cubicBezTo>
                  <a:lnTo>
                    <a:pt x="699055" y="254565"/>
                  </a:lnTo>
                  <a:lnTo>
                    <a:pt x="687200" y="246220"/>
                  </a:lnTo>
                  <a:cubicBezTo>
                    <a:pt x="664171" y="239763"/>
                    <a:pt x="621468" y="243501"/>
                    <a:pt x="621468" y="254376"/>
                  </a:cubicBezTo>
                  <a:cubicBezTo>
                    <a:pt x="621468" y="265251"/>
                    <a:pt x="664171" y="269397"/>
                    <a:pt x="687200" y="262991"/>
                  </a:cubicBezTo>
                  <a:lnTo>
                    <a:pt x="699055" y="254565"/>
                  </a:lnTo>
                  <a:lnTo>
                    <a:pt x="701361" y="256189"/>
                  </a:lnTo>
                  <a:cubicBezTo>
                    <a:pt x="702084" y="259814"/>
                    <a:pt x="705247" y="260901"/>
                    <a:pt x="708049" y="260131"/>
                  </a:cubicBezTo>
                  <a:lnTo>
                    <a:pt x="711535" y="254573"/>
                  </a:lnTo>
                  <a:lnTo>
                    <a:pt x="712568" y="256189"/>
                  </a:lnTo>
                  <a:cubicBezTo>
                    <a:pt x="707868" y="277576"/>
                    <a:pt x="667741" y="277214"/>
                    <a:pt x="651473" y="276489"/>
                  </a:cubicBezTo>
                  <a:cubicBezTo>
                    <a:pt x="639181" y="275764"/>
                    <a:pt x="604838" y="273589"/>
                    <a:pt x="604838" y="254376"/>
                  </a:cubicBezTo>
                  <a:cubicBezTo>
                    <a:pt x="604838" y="234438"/>
                    <a:pt x="642435" y="232626"/>
                    <a:pt x="655088" y="232263"/>
                  </a:cubicBezTo>
                  <a:close/>
                  <a:moveTo>
                    <a:pt x="1359246" y="207896"/>
                  </a:moveTo>
                  <a:cubicBezTo>
                    <a:pt x="1340794" y="207942"/>
                    <a:pt x="1322790" y="212201"/>
                    <a:pt x="1322790" y="219814"/>
                  </a:cubicBezTo>
                  <a:cubicBezTo>
                    <a:pt x="1322790" y="230689"/>
                    <a:pt x="1363299" y="234631"/>
                    <a:pt x="1385066" y="228123"/>
                  </a:cubicBezTo>
                  <a:lnTo>
                    <a:pt x="1396247" y="219629"/>
                  </a:lnTo>
                  <a:lnTo>
                    <a:pt x="1397694" y="220733"/>
                  </a:lnTo>
                  <a:lnTo>
                    <a:pt x="1397694" y="218529"/>
                  </a:lnTo>
                  <a:lnTo>
                    <a:pt x="1396247" y="219629"/>
                  </a:lnTo>
                  <a:lnTo>
                    <a:pt x="1385066" y="211097"/>
                  </a:lnTo>
                  <a:cubicBezTo>
                    <a:pt x="1377810" y="208904"/>
                    <a:pt x="1368472" y="207874"/>
                    <a:pt x="1359246" y="207896"/>
                  </a:cubicBezTo>
                  <a:close/>
                  <a:moveTo>
                    <a:pt x="1124168" y="205490"/>
                  </a:moveTo>
                  <a:lnTo>
                    <a:pt x="1124068" y="206746"/>
                  </a:lnTo>
                  <a:cubicBezTo>
                    <a:pt x="1124519" y="213272"/>
                    <a:pt x="1125422" y="219844"/>
                    <a:pt x="1125422" y="223985"/>
                  </a:cubicBezTo>
                  <a:lnTo>
                    <a:pt x="1125422" y="287411"/>
                  </a:lnTo>
                  <a:lnTo>
                    <a:pt x="1202719" y="302189"/>
                  </a:lnTo>
                  <a:lnTo>
                    <a:pt x="1202719" y="252431"/>
                  </a:lnTo>
                  <a:cubicBezTo>
                    <a:pt x="1202719" y="244329"/>
                    <a:pt x="1203712" y="234877"/>
                    <a:pt x="1204209" y="225470"/>
                  </a:cubicBezTo>
                  <a:lnTo>
                    <a:pt x="1203155" y="206590"/>
                  </a:lnTo>
                  <a:lnTo>
                    <a:pt x="1191374" y="211202"/>
                  </a:lnTo>
                  <a:cubicBezTo>
                    <a:pt x="1179455" y="213809"/>
                    <a:pt x="1166132" y="213720"/>
                    <a:pt x="1158519" y="213360"/>
                  </a:cubicBezTo>
                  <a:cubicBezTo>
                    <a:pt x="1151993" y="213000"/>
                    <a:pt x="1140573" y="212101"/>
                    <a:pt x="1130784" y="208954"/>
                  </a:cubicBezTo>
                  <a:close/>
                  <a:moveTo>
                    <a:pt x="465610" y="192933"/>
                  </a:moveTo>
                  <a:cubicBezTo>
                    <a:pt x="480981" y="192214"/>
                    <a:pt x="517798" y="192574"/>
                    <a:pt x="522088" y="213074"/>
                  </a:cubicBezTo>
                  <a:lnTo>
                    <a:pt x="521057" y="214693"/>
                  </a:lnTo>
                  <a:lnTo>
                    <a:pt x="517620" y="209298"/>
                  </a:lnTo>
                  <a:cubicBezTo>
                    <a:pt x="514849" y="208489"/>
                    <a:pt x="511722" y="209478"/>
                    <a:pt x="511007" y="213074"/>
                  </a:cubicBezTo>
                  <a:lnTo>
                    <a:pt x="508739" y="214693"/>
                  </a:lnTo>
                  <a:lnTo>
                    <a:pt x="497156" y="206426"/>
                  </a:lnTo>
                  <a:cubicBezTo>
                    <a:pt x="474435" y="200037"/>
                    <a:pt x="432010" y="203813"/>
                    <a:pt x="432010" y="214873"/>
                  </a:cubicBezTo>
                  <a:cubicBezTo>
                    <a:pt x="432010" y="225393"/>
                    <a:pt x="474234" y="229439"/>
                    <a:pt x="497005" y="223066"/>
                  </a:cubicBezTo>
                  <a:lnTo>
                    <a:pt x="508739" y="214693"/>
                  </a:lnTo>
                  <a:lnTo>
                    <a:pt x="511007" y="216311"/>
                  </a:lnTo>
                  <a:cubicBezTo>
                    <a:pt x="511722" y="219908"/>
                    <a:pt x="514849" y="220897"/>
                    <a:pt x="517620" y="220088"/>
                  </a:cubicBezTo>
                  <a:lnTo>
                    <a:pt x="521057" y="214693"/>
                  </a:lnTo>
                  <a:lnTo>
                    <a:pt x="522088" y="216311"/>
                  </a:lnTo>
                  <a:cubicBezTo>
                    <a:pt x="517441" y="237891"/>
                    <a:pt x="477764" y="237532"/>
                    <a:pt x="462036" y="236812"/>
                  </a:cubicBezTo>
                  <a:cubicBezTo>
                    <a:pt x="449883" y="236093"/>
                    <a:pt x="415925" y="233575"/>
                    <a:pt x="415925" y="214873"/>
                  </a:cubicBezTo>
                  <a:cubicBezTo>
                    <a:pt x="415925" y="194732"/>
                    <a:pt x="452742" y="192933"/>
                    <a:pt x="465610" y="192933"/>
                  </a:cubicBezTo>
                  <a:close/>
                  <a:moveTo>
                    <a:pt x="1164954" y="179416"/>
                  </a:moveTo>
                  <a:cubicBezTo>
                    <a:pt x="1146283" y="179461"/>
                    <a:pt x="1128065" y="183687"/>
                    <a:pt x="1128065" y="191060"/>
                  </a:cubicBezTo>
                  <a:cubicBezTo>
                    <a:pt x="1128065" y="202120"/>
                    <a:pt x="1169055" y="206099"/>
                    <a:pt x="1191080" y="199659"/>
                  </a:cubicBezTo>
                  <a:lnTo>
                    <a:pt x="1202410" y="191224"/>
                  </a:lnTo>
                  <a:lnTo>
                    <a:pt x="1202719" y="191458"/>
                  </a:lnTo>
                  <a:lnTo>
                    <a:pt x="1202719" y="190994"/>
                  </a:lnTo>
                  <a:lnTo>
                    <a:pt x="1202410" y="191224"/>
                  </a:lnTo>
                  <a:lnTo>
                    <a:pt x="1191080" y="182614"/>
                  </a:lnTo>
                  <a:cubicBezTo>
                    <a:pt x="1183738" y="180416"/>
                    <a:pt x="1174289" y="179393"/>
                    <a:pt x="1164954" y="179416"/>
                  </a:cubicBezTo>
                  <a:close/>
                  <a:moveTo>
                    <a:pt x="830534" y="37315"/>
                  </a:moveTo>
                  <a:lnTo>
                    <a:pt x="830313" y="40104"/>
                  </a:lnTo>
                  <a:cubicBezTo>
                    <a:pt x="830763" y="46675"/>
                    <a:pt x="831663" y="53337"/>
                    <a:pt x="831663" y="57658"/>
                  </a:cubicBezTo>
                  <a:lnTo>
                    <a:pt x="831663" y="133275"/>
                  </a:lnTo>
                  <a:lnTo>
                    <a:pt x="831663" y="231506"/>
                  </a:lnTo>
                  <a:lnTo>
                    <a:pt x="908744" y="246163"/>
                  </a:lnTo>
                  <a:lnTo>
                    <a:pt x="908744" y="86104"/>
                  </a:lnTo>
                  <a:cubicBezTo>
                    <a:pt x="908744" y="78002"/>
                    <a:pt x="909735" y="68550"/>
                    <a:pt x="910230" y="59143"/>
                  </a:cubicBezTo>
                  <a:lnTo>
                    <a:pt x="909032" y="37628"/>
                  </a:lnTo>
                  <a:lnTo>
                    <a:pt x="896362" y="42702"/>
                  </a:lnTo>
                  <a:cubicBezTo>
                    <a:pt x="884538" y="45355"/>
                    <a:pt x="871282" y="45265"/>
                    <a:pt x="863578" y="44725"/>
                  </a:cubicBezTo>
                  <a:cubicBezTo>
                    <a:pt x="857487" y="44545"/>
                    <a:pt x="846380" y="43736"/>
                    <a:pt x="836796" y="40634"/>
                  </a:cubicBezTo>
                  <a:close/>
                  <a:moveTo>
                    <a:pt x="870296" y="11096"/>
                  </a:moveTo>
                  <a:lnTo>
                    <a:pt x="848067" y="13759"/>
                  </a:lnTo>
                  <a:lnTo>
                    <a:pt x="845531" y="14116"/>
                  </a:lnTo>
                  <a:lnTo>
                    <a:pt x="843023" y="15739"/>
                  </a:lnTo>
                  <a:lnTo>
                    <a:pt x="833840" y="22785"/>
                  </a:lnTo>
                  <a:cubicBezTo>
                    <a:pt x="833840" y="33575"/>
                    <a:pt x="874349" y="37487"/>
                    <a:pt x="896116" y="31030"/>
                  </a:cubicBezTo>
                  <a:lnTo>
                    <a:pt x="907281" y="22614"/>
                  </a:lnTo>
                  <a:lnTo>
                    <a:pt x="908744" y="23705"/>
                  </a:lnTo>
                  <a:lnTo>
                    <a:pt x="908744" y="22370"/>
                  </a:lnTo>
                  <a:lnTo>
                    <a:pt x="908118" y="21983"/>
                  </a:lnTo>
                  <a:lnTo>
                    <a:pt x="907281" y="22614"/>
                  </a:lnTo>
                  <a:lnTo>
                    <a:pt x="898389" y="15983"/>
                  </a:lnTo>
                  <a:lnTo>
                    <a:pt x="895521" y="14214"/>
                  </a:lnTo>
                  <a:close/>
                  <a:moveTo>
                    <a:pt x="854446" y="0"/>
                  </a:moveTo>
                  <a:lnTo>
                    <a:pt x="864023" y="861"/>
                  </a:lnTo>
                  <a:lnTo>
                    <a:pt x="866803" y="486"/>
                  </a:lnTo>
                  <a:cubicBezTo>
                    <a:pt x="881851" y="126"/>
                    <a:pt x="916964" y="845"/>
                    <a:pt x="920547" y="20987"/>
                  </a:cubicBezTo>
                  <a:lnTo>
                    <a:pt x="919542" y="22621"/>
                  </a:lnTo>
                  <a:lnTo>
                    <a:pt x="916068" y="17075"/>
                  </a:lnTo>
                  <a:lnTo>
                    <a:pt x="915050" y="17676"/>
                  </a:lnTo>
                  <a:lnTo>
                    <a:pt x="917439" y="19714"/>
                  </a:lnTo>
                  <a:lnTo>
                    <a:pt x="918503" y="24311"/>
                  </a:lnTo>
                  <a:lnTo>
                    <a:pt x="919542" y="22621"/>
                  </a:lnTo>
                  <a:lnTo>
                    <a:pt x="920547" y="24224"/>
                  </a:lnTo>
                  <a:lnTo>
                    <a:pt x="919000" y="26462"/>
                  </a:lnTo>
                  <a:lnTo>
                    <a:pt x="923197" y="44605"/>
                  </a:lnTo>
                  <a:cubicBezTo>
                    <a:pt x="924142" y="62969"/>
                    <a:pt x="920631" y="83584"/>
                    <a:pt x="920631" y="98707"/>
                  </a:cubicBezTo>
                  <a:lnTo>
                    <a:pt x="920631" y="248423"/>
                  </a:lnTo>
                  <a:lnTo>
                    <a:pt x="1079441" y="278621"/>
                  </a:lnTo>
                  <a:lnTo>
                    <a:pt x="1113864" y="285202"/>
                  </a:lnTo>
                  <a:lnTo>
                    <a:pt x="1113864" y="230106"/>
                  </a:lnTo>
                  <a:cubicBezTo>
                    <a:pt x="1113864" y="224345"/>
                    <a:pt x="1112961" y="216783"/>
                    <a:pt x="1112509" y="209312"/>
                  </a:cubicBezTo>
                  <a:lnTo>
                    <a:pt x="1113619" y="192720"/>
                  </a:lnTo>
                  <a:lnTo>
                    <a:pt x="1112838" y="191060"/>
                  </a:lnTo>
                  <a:cubicBezTo>
                    <a:pt x="1112838" y="186205"/>
                    <a:pt x="1115059" y="182406"/>
                    <a:pt x="1118594" y="179433"/>
                  </a:cubicBezTo>
                  <a:lnTo>
                    <a:pt x="1124006" y="176786"/>
                  </a:lnTo>
                  <a:lnTo>
                    <a:pt x="1126624" y="173618"/>
                  </a:lnTo>
                  <a:cubicBezTo>
                    <a:pt x="1144656" y="162681"/>
                    <a:pt x="1175538" y="164301"/>
                    <a:pt x="1192605" y="169973"/>
                  </a:cubicBezTo>
                  <a:lnTo>
                    <a:pt x="1196010" y="172899"/>
                  </a:lnTo>
                  <a:lnTo>
                    <a:pt x="1207711" y="177814"/>
                  </a:lnTo>
                  <a:cubicBezTo>
                    <a:pt x="1211835" y="180742"/>
                    <a:pt x="1214803" y="184586"/>
                    <a:pt x="1215800" y="189622"/>
                  </a:cubicBezTo>
                  <a:lnTo>
                    <a:pt x="1214774" y="191210"/>
                  </a:lnTo>
                  <a:lnTo>
                    <a:pt x="1211269" y="185575"/>
                  </a:lnTo>
                  <a:lnTo>
                    <a:pt x="1210971" y="185755"/>
                  </a:lnTo>
                  <a:lnTo>
                    <a:pt x="1211134" y="185895"/>
                  </a:lnTo>
                  <a:lnTo>
                    <a:pt x="1213024" y="193919"/>
                  </a:lnTo>
                  <a:lnTo>
                    <a:pt x="1214774" y="191210"/>
                  </a:lnTo>
                  <a:lnTo>
                    <a:pt x="1215800" y="192859"/>
                  </a:lnTo>
                  <a:lnTo>
                    <a:pt x="1213535" y="196088"/>
                  </a:lnTo>
                  <a:lnTo>
                    <a:pt x="1217031" y="210932"/>
                  </a:lnTo>
                  <a:cubicBezTo>
                    <a:pt x="1218070" y="229386"/>
                    <a:pt x="1214638" y="250091"/>
                    <a:pt x="1214638" y="265394"/>
                  </a:cubicBezTo>
                  <a:lnTo>
                    <a:pt x="1214638" y="304468"/>
                  </a:lnTo>
                  <a:lnTo>
                    <a:pt x="1309087" y="322524"/>
                  </a:lnTo>
                  <a:lnTo>
                    <a:pt x="1309087" y="258681"/>
                  </a:lnTo>
                  <a:cubicBezTo>
                    <a:pt x="1309087" y="253100"/>
                    <a:pt x="1308187" y="245628"/>
                    <a:pt x="1307737" y="238157"/>
                  </a:cubicBezTo>
                  <a:lnTo>
                    <a:pt x="1308840" y="221398"/>
                  </a:lnTo>
                  <a:lnTo>
                    <a:pt x="1308100" y="219814"/>
                  </a:lnTo>
                  <a:lnTo>
                    <a:pt x="1309080" y="217748"/>
                  </a:lnTo>
                  <a:lnTo>
                    <a:pt x="1309087" y="217632"/>
                  </a:lnTo>
                  <a:lnTo>
                    <a:pt x="1309196" y="217502"/>
                  </a:lnTo>
                  <a:lnTo>
                    <a:pt x="1313732" y="207936"/>
                  </a:lnTo>
                  <a:lnTo>
                    <a:pt x="1319767" y="204888"/>
                  </a:lnTo>
                  <a:lnTo>
                    <a:pt x="1322020" y="202199"/>
                  </a:lnTo>
                  <a:cubicBezTo>
                    <a:pt x="1340154" y="191279"/>
                    <a:pt x="1370950" y="192966"/>
                    <a:pt x="1387969" y="198908"/>
                  </a:cubicBezTo>
                  <a:lnTo>
                    <a:pt x="1391184" y="201685"/>
                  </a:lnTo>
                  <a:lnTo>
                    <a:pt x="1401704" y="206152"/>
                  </a:lnTo>
                  <a:cubicBezTo>
                    <a:pt x="1405735" y="209074"/>
                    <a:pt x="1408601" y="212926"/>
                    <a:pt x="1409497" y="218001"/>
                  </a:cubicBezTo>
                  <a:lnTo>
                    <a:pt x="1408463" y="219632"/>
                  </a:lnTo>
                  <a:lnTo>
                    <a:pt x="1406948" y="217242"/>
                  </a:lnTo>
                  <a:lnTo>
                    <a:pt x="1407757" y="220747"/>
                  </a:lnTo>
                  <a:lnTo>
                    <a:pt x="1408463" y="219632"/>
                  </a:lnTo>
                  <a:lnTo>
                    <a:pt x="1409497" y="221264"/>
                  </a:lnTo>
                  <a:lnTo>
                    <a:pt x="1408283" y="223027"/>
                  </a:lnTo>
                  <a:lnTo>
                    <a:pt x="1412147" y="239777"/>
                  </a:lnTo>
                  <a:cubicBezTo>
                    <a:pt x="1413092" y="258141"/>
                    <a:pt x="1409581" y="278666"/>
                    <a:pt x="1409581" y="293609"/>
                  </a:cubicBezTo>
                  <a:lnTo>
                    <a:pt x="1409581" y="341737"/>
                  </a:lnTo>
                  <a:lnTo>
                    <a:pt x="1706645" y="398529"/>
                  </a:lnTo>
                  <a:lnTo>
                    <a:pt x="1708771" y="401365"/>
                  </a:lnTo>
                  <a:lnTo>
                    <a:pt x="1709627" y="401609"/>
                  </a:lnTo>
                  <a:lnTo>
                    <a:pt x="1709458" y="402281"/>
                  </a:lnTo>
                  <a:lnTo>
                    <a:pt x="1710965" y="404290"/>
                  </a:lnTo>
                  <a:cubicBezTo>
                    <a:pt x="1710605" y="460823"/>
                    <a:pt x="1710605" y="517357"/>
                    <a:pt x="1710245" y="573890"/>
                  </a:cubicBezTo>
                  <a:lnTo>
                    <a:pt x="1708152" y="1047177"/>
                  </a:lnTo>
                  <a:lnTo>
                    <a:pt x="1747562" y="1055190"/>
                  </a:lnTo>
                  <a:cubicBezTo>
                    <a:pt x="1751161" y="1055910"/>
                    <a:pt x="1752240" y="1059512"/>
                    <a:pt x="1751880" y="1062394"/>
                  </a:cubicBezTo>
                  <a:cubicBezTo>
                    <a:pt x="1748282" y="1084008"/>
                    <a:pt x="1750081" y="1123273"/>
                    <a:pt x="1736406" y="1139843"/>
                  </a:cubicBezTo>
                  <a:cubicBezTo>
                    <a:pt x="1724170" y="1154613"/>
                    <a:pt x="1693580" y="1165420"/>
                    <a:pt x="1677386" y="1175146"/>
                  </a:cubicBezTo>
                  <a:cubicBezTo>
                    <a:pt x="1592095" y="1225578"/>
                    <a:pt x="1506444" y="1276010"/>
                    <a:pt x="1421514" y="1326802"/>
                  </a:cubicBezTo>
                  <a:cubicBezTo>
                    <a:pt x="1393803" y="1343373"/>
                    <a:pt x="1366093" y="1359583"/>
                    <a:pt x="1338742" y="1375794"/>
                  </a:cubicBezTo>
                  <a:cubicBezTo>
                    <a:pt x="1334603" y="1378315"/>
                    <a:pt x="1330375" y="1381377"/>
                    <a:pt x="1326011" y="1383944"/>
                  </a:cubicBezTo>
                  <a:lnTo>
                    <a:pt x="1319582" y="1386403"/>
                  </a:lnTo>
                  <a:lnTo>
                    <a:pt x="1319026" y="1386918"/>
                  </a:lnTo>
                  <a:lnTo>
                    <a:pt x="1318795" y="1386704"/>
                  </a:lnTo>
                  <a:lnTo>
                    <a:pt x="1312471" y="1389122"/>
                  </a:lnTo>
                  <a:cubicBezTo>
                    <a:pt x="1289799" y="1392004"/>
                    <a:pt x="1255970" y="1377595"/>
                    <a:pt x="1234018" y="1373272"/>
                  </a:cubicBezTo>
                  <a:cubicBezTo>
                    <a:pt x="1086828" y="1343013"/>
                    <a:pt x="939638" y="1313114"/>
                    <a:pt x="792449" y="1282855"/>
                  </a:cubicBezTo>
                  <a:lnTo>
                    <a:pt x="50579" y="1131284"/>
                  </a:lnTo>
                  <a:lnTo>
                    <a:pt x="50556" y="1133748"/>
                  </a:lnTo>
                  <a:cubicBezTo>
                    <a:pt x="50556" y="1134829"/>
                    <a:pt x="49457" y="1134829"/>
                    <a:pt x="49090" y="1133748"/>
                  </a:cubicBezTo>
                  <a:lnTo>
                    <a:pt x="49090" y="1130980"/>
                  </a:lnTo>
                  <a:lnTo>
                    <a:pt x="4318" y="1121832"/>
                  </a:lnTo>
                  <a:cubicBezTo>
                    <a:pt x="1799" y="1121112"/>
                    <a:pt x="0" y="1118230"/>
                    <a:pt x="0" y="1116068"/>
                  </a:cubicBezTo>
                  <a:lnTo>
                    <a:pt x="0" y="1051587"/>
                  </a:lnTo>
                  <a:lnTo>
                    <a:pt x="911" y="1049991"/>
                  </a:lnTo>
                  <a:lnTo>
                    <a:pt x="335" y="1049045"/>
                  </a:lnTo>
                  <a:lnTo>
                    <a:pt x="2057" y="1047983"/>
                  </a:lnTo>
                  <a:lnTo>
                    <a:pt x="2879" y="1046544"/>
                  </a:lnTo>
                  <a:lnTo>
                    <a:pt x="119881" y="980455"/>
                  </a:lnTo>
                  <a:lnTo>
                    <a:pt x="114153" y="300226"/>
                  </a:lnTo>
                  <a:lnTo>
                    <a:pt x="114772" y="299731"/>
                  </a:lnTo>
                  <a:lnTo>
                    <a:pt x="118474" y="303827"/>
                  </a:lnTo>
                  <a:lnTo>
                    <a:pt x="121470" y="304412"/>
                  </a:lnTo>
                  <a:lnTo>
                    <a:pt x="123514" y="306707"/>
                  </a:lnTo>
                  <a:lnTo>
                    <a:pt x="125740" y="307131"/>
                  </a:lnTo>
                  <a:lnTo>
                    <a:pt x="126755" y="387006"/>
                  </a:lnTo>
                  <a:lnTo>
                    <a:pt x="131706" y="973776"/>
                  </a:lnTo>
                  <a:lnTo>
                    <a:pt x="149879" y="963511"/>
                  </a:lnTo>
                  <a:lnTo>
                    <a:pt x="351064" y="844313"/>
                  </a:lnTo>
                  <a:cubicBezTo>
                    <a:pt x="365466" y="835671"/>
                    <a:pt x="380588" y="828109"/>
                    <a:pt x="394270" y="818747"/>
                  </a:cubicBezTo>
                  <a:cubicBezTo>
                    <a:pt x="405072" y="811185"/>
                    <a:pt x="398591" y="818747"/>
                    <a:pt x="399671" y="815866"/>
                  </a:cubicBezTo>
                  <a:cubicBezTo>
                    <a:pt x="406872" y="792460"/>
                    <a:pt x="399671" y="755732"/>
                    <a:pt x="399671" y="731966"/>
                  </a:cubicBezTo>
                  <a:lnTo>
                    <a:pt x="399671" y="537611"/>
                  </a:lnTo>
                  <a:lnTo>
                    <a:pt x="358088" y="557810"/>
                  </a:lnTo>
                  <a:cubicBezTo>
                    <a:pt x="356666" y="558554"/>
                    <a:pt x="355600" y="556321"/>
                    <a:pt x="357022" y="555949"/>
                  </a:cubicBezTo>
                  <a:lnTo>
                    <a:pt x="399671" y="536262"/>
                  </a:lnTo>
                  <a:lnTo>
                    <a:pt x="399671" y="485393"/>
                  </a:lnTo>
                  <a:lnTo>
                    <a:pt x="347596" y="500161"/>
                  </a:lnTo>
                  <a:cubicBezTo>
                    <a:pt x="328900" y="506566"/>
                    <a:pt x="310612" y="514038"/>
                    <a:pt x="292324" y="522933"/>
                  </a:cubicBezTo>
                  <a:cubicBezTo>
                    <a:pt x="291599" y="523645"/>
                    <a:pt x="290513" y="522222"/>
                    <a:pt x="291599" y="521510"/>
                  </a:cubicBezTo>
                  <a:cubicBezTo>
                    <a:pt x="309707" y="512437"/>
                    <a:pt x="327995" y="504075"/>
                    <a:pt x="346827" y="497359"/>
                  </a:cubicBezTo>
                  <a:lnTo>
                    <a:pt x="399671" y="484459"/>
                  </a:lnTo>
                  <a:lnTo>
                    <a:pt x="399671" y="441019"/>
                  </a:lnTo>
                  <a:cubicBezTo>
                    <a:pt x="399671" y="428776"/>
                    <a:pt x="401291" y="413923"/>
                    <a:pt x="402101" y="399159"/>
                  </a:cubicBezTo>
                  <a:lnTo>
                    <a:pt x="400072" y="364651"/>
                  </a:lnTo>
                  <a:lnTo>
                    <a:pt x="307571" y="404816"/>
                  </a:lnTo>
                  <a:cubicBezTo>
                    <a:pt x="276964" y="418673"/>
                    <a:pt x="246672" y="433340"/>
                    <a:pt x="216830" y="449896"/>
                  </a:cubicBezTo>
                  <a:cubicBezTo>
                    <a:pt x="215751" y="450616"/>
                    <a:pt x="214313" y="448456"/>
                    <a:pt x="215751" y="447377"/>
                  </a:cubicBezTo>
                  <a:cubicBezTo>
                    <a:pt x="273998" y="413904"/>
                    <a:pt x="335121" y="382951"/>
                    <a:pt x="399481" y="362436"/>
                  </a:cubicBezTo>
                  <a:lnTo>
                    <a:pt x="400040" y="364117"/>
                  </a:lnTo>
                  <a:lnTo>
                    <a:pt x="399696" y="358271"/>
                  </a:lnTo>
                  <a:lnTo>
                    <a:pt x="411192" y="360414"/>
                  </a:lnTo>
                  <a:lnTo>
                    <a:pt x="411192" y="509795"/>
                  </a:lnTo>
                  <a:lnTo>
                    <a:pt x="411192" y="735567"/>
                  </a:lnTo>
                  <a:cubicBezTo>
                    <a:pt x="411192" y="751771"/>
                    <a:pt x="416661" y="783166"/>
                    <a:pt x="413927" y="805446"/>
                  </a:cubicBezTo>
                  <a:lnTo>
                    <a:pt x="410431" y="816179"/>
                  </a:lnTo>
                  <a:lnTo>
                    <a:pt x="424070" y="807261"/>
                  </a:lnTo>
                  <a:cubicBezTo>
                    <a:pt x="430413" y="803209"/>
                    <a:pt x="436890" y="799606"/>
                    <a:pt x="442648" y="798346"/>
                  </a:cubicBezTo>
                  <a:cubicBezTo>
                    <a:pt x="455244" y="795464"/>
                    <a:pt x="468919" y="800507"/>
                    <a:pt x="481515" y="803029"/>
                  </a:cubicBezTo>
                  <a:cubicBezTo>
                    <a:pt x="589118" y="824643"/>
                    <a:pt x="696362" y="845896"/>
                    <a:pt x="803965" y="867150"/>
                  </a:cubicBezTo>
                  <a:lnTo>
                    <a:pt x="820137" y="870371"/>
                  </a:lnTo>
                  <a:lnTo>
                    <a:pt x="820137" y="601739"/>
                  </a:lnTo>
                  <a:lnTo>
                    <a:pt x="820137" y="436652"/>
                  </a:lnTo>
                  <a:lnTo>
                    <a:pt x="411192" y="360414"/>
                  </a:lnTo>
                  <a:lnTo>
                    <a:pt x="411192" y="354239"/>
                  </a:lnTo>
                  <a:cubicBezTo>
                    <a:pt x="411192" y="351718"/>
                    <a:pt x="409392" y="349197"/>
                    <a:pt x="406872" y="348477"/>
                  </a:cubicBezTo>
                  <a:lnTo>
                    <a:pt x="325835" y="332636"/>
                  </a:lnTo>
                  <a:lnTo>
                    <a:pt x="820137" y="424821"/>
                  </a:lnTo>
                  <a:lnTo>
                    <a:pt x="820137" y="241129"/>
                  </a:lnTo>
                  <a:lnTo>
                    <a:pt x="603458" y="199763"/>
                  </a:lnTo>
                  <a:cubicBezTo>
                    <a:pt x="556292" y="190761"/>
                    <a:pt x="509126" y="181758"/>
                    <a:pt x="461599" y="172756"/>
                  </a:cubicBezTo>
                  <a:cubicBezTo>
                    <a:pt x="445037" y="169516"/>
                    <a:pt x="421274" y="160153"/>
                    <a:pt x="403991" y="161594"/>
                  </a:cubicBezTo>
                  <a:cubicBezTo>
                    <a:pt x="412633" y="160874"/>
                    <a:pt x="399671" y="165195"/>
                    <a:pt x="396070" y="167355"/>
                  </a:cubicBezTo>
                  <a:cubicBezTo>
                    <a:pt x="385269" y="172756"/>
                    <a:pt x="374468" y="178158"/>
                    <a:pt x="364026" y="183199"/>
                  </a:cubicBezTo>
                  <a:lnTo>
                    <a:pt x="265733" y="232170"/>
                  </a:lnTo>
                  <a:lnTo>
                    <a:pt x="137715" y="295862"/>
                  </a:lnTo>
                  <a:lnTo>
                    <a:pt x="121354" y="292664"/>
                  </a:lnTo>
                  <a:lnTo>
                    <a:pt x="121675" y="294525"/>
                  </a:lnTo>
                  <a:lnTo>
                    <a:pt x="121354" y="294465"/>
                  </a:lnTo>
                  <a:lnTo>
                    <a:pt x="114772" y="299731"/>
                  </a:lnTo>
                  <a:lnTo>
                    <a:pt x="114243" y="299146"/>
                  </a:lnTo>
                  <a:cubicBezTo>
                    <a:pt x="113973" y="296895"/>
                    <a:pt x="114873" y="294465"/>
                    <a:pt x="117034" y="293384"/>
                  </a:cubicBezTo>
                  <a:cubicBezTo>
                    <a:pt x="175361" y="264578"/>
                    <a:pt x="234049" y="235411"/>
                    <a:pt x="292377" y="205884"/>
                  </a:cubicBezTo>
                  <a:cubicBezTo>
                    <a:pt x="324421" y="190040"/>
                    <a:pt x="356105" y="173476"/>
                    <a:pt x="388509" y="157993"/>
                  </a:cubicBezTo>
                  <a:cubicBezTo>
                    <a:pt x="395710" y="154392"/>
                    <a:pt x="400751" y="151151"/>
                    <a:pt x="408672" y="150791"/>
                  </a:cubicBezTo>
                  <a:cubicBezTo>
                    <a:pt x="430635" y="149351"/>
                    <a:pt x="458359" y="160153"/>
                    <a:pt x="479602" y="164114"/>
                  </a:cubicBezTo>
                  <a:lnTo>
                    <a:pt x="634422" y="194001"/>
                  </a:lnTo>
                  <a:lnTo>
                    <a:pt x="820137" y="229315"/>
                  </a:lnTo>
                  <a:lnTo>
                    <a:pt x="820137" y="63779"/>
                  </a:lnTo>
                  <a:cubicBezTo>
                    <a:pt x="820137" y="58018"/>
                    <a:pt x="819237" y="50456"/>
                    <a:pt x="818787" y="42985"/>
                  </a:cubicBezTo>
                  <a:lnTo>
                    <a:pt x="820010" y="24638"/>
                  </a:lnTo>
                  <a:lnTo>
                    <a:pt x="819150" y="22785"/>
                  </a:lnTo>
                  <a:cubicBezTo>
                    <a:pt x="819150" y="12894"/>
                    <a:pt x="827839" y="7409"/>
                    <a:pt x="838140" y="4352"/>
                  </a:cubicBezTo>
                  <a:lnTo>
                    <a:pt x="843520" y="3626"/>
                  </a:lnTo>
                  <a:close/>
                </a:path>
              </a:pathLst>
            </a:custGeom>
            <a:solidFill>
              <a:schemeClr val="accent5">
                <a:alpha val="60000"/>
              </a:schemeClr>
            </a:solidFill>
            <a:ln>
              <a:noFill/>
            </a:ln>
            <a:effectLst/>
          </p:spPr>
          <p:txBody>
            <a:bodyPr anchor="ctr"/>
            <a:lstStyle/>
            <a:p>
              <a:pPr eaLnBrk="1" fontAlgn="auto" hangingPunct="1">
                <a:spcBef>
                  <a:spcPts val="0"/>
                </a:spcBef>
                <a:spcAft>
                  <a:spcPts val="0"/>
                </a:spcAft>
                <a:defRPr/>
              </a:pPr>
              <a:endParaRPr lang="es-ES_tradnl" b="0" i="0" dirty="0">
                <a:latin typeface="Schoolbell" panose="02000000000000000000" pitchFamily="2" charset="0"/>
              </a:endParaRPr>
            </a:p>
          </p:txBody>
        </p:sp>
        <p:sp>
          <p:nvSpPr>
            <p:cNvPr id="6" name="Freeform 5">
              <a:extLst>
                <a:ext uri="{FF2B5EF4-FFF2-40B4-BE49-F238E27FC236}">
                  <a16:creationId xmlns:a16="http://schemas.microsoft.com/office/drawing/2014/main" id="{30A50633-456A-D24D-9317-67E447497AF1}"/>
                </a:ext>
              </a:extLst>
            </p:cNvPr>
            <p:cNvSpPr>
              <a:spLocks noChangeArrowheads="1"/>
            </p:cNvSpPr>
            <p:nvPr/>
          </p:nvSpPr>
          <p:spPr bwMode="auto">
            <a:xfrm>
              <a:off x="10920767" y="5445196"/>
              <a:ext cx="303196" cy="954015"/>
            </a:xfrm>
            <a:custGeom>
              <a:avLst/>
              <a:gdLst>
                <a:gd name="connsiteX0" fmla="*/ 194478 w 212019"/>
                <a:gd name="connsiteY0" fmla="*/ 585450 h 667954"/>
                <a:gd name="connsiteX1" fmla="*/ 196345 w 212019"/>
                <a:gd name="connsiteY1" fmla="*/ 586561 h 667954"/>
                <a:gd name="connsiteX2" fmla="*/ 179537 w 212019"/>
                <a:gd name="connsiteY2" fmla="*/ 594340 h 667954"/>
                <a:gd name="connsiteX3" fmla="*/ 179910 w 212019"/>
                <a:gd name="connsiteY3" fmla="*/ 591376 h 667954"/>
                <a:gd name="connsiteX4" fmla="*/ 194478 w 212019"/>
                <a:gd name="connsiteY4" fmla="*/ 585450 h 667954"/>
                <a:gd name="connsiteX5" fmla="*/ 122532 w 212019"/>
                <a:gd name="connsiteY5" fmla="*/ 292348 h 667954"/>
                <a:gd name="connsiteX6" fmla="*/ 90319 w 212019"/>
                <a:gd name="connsiteY6" fmla="*/ 302059 h 667954"/>
                <a:gd name="connsiteX7" fmla="*/ 79620 w 212019"/>
                <a:gd name="connsiteY7" fmla="*/ 313570 h 667954"/>
                <a:gd name="connsiteX8" fmla="*/ 98304 w 212019"/>
                <a:gd name="connsiteY8" fmla="*/ 315991 h 667954"/>
                <a:gd name="connsiteX9" fmla="*/ 123721 w 212019"/>
                <a:gd name="connsiteY9" fmla="*/ 300635 h 667954"/>
                <a:gd name="connsiteX10" fmla="*/ 139786 w 212019"/>
                <a:gd name="connsiteY10" fmla="*/ 299458 h 667954"/>
                <a:gd name="connsiteX11" fmla="*/ 138507 w 212019"/>
                <a:gd name="connsiteY11" fmla="*/ 293156 h 667954"/>
                <a:gd name="connsiteX12" fmla="*/ 46917 w 212019"/>
                <a:gd name="connsiteY12" fmla="*/ 73900 h 667954"/>
                <a:gd name="connsiteX13" fmla="*/ 48000 w 212019"/>
                <a:gd name="connsiteY13" fmla="*/ 76098 h 667954"/>
                <a:gd name="connsiteX14" fmla="*/ 19136 w 212019"/>
                <a:gd name="connsiteY14" fmla="*/ 77564 h 667954"/>
                <a:gd name="connsiteX15" fmla="*/ 20218 w 212019"/>
                <a:gd name="connsiteY15" fmla="*/ 74633 h 667954"/>
                <a:gd name="connsiteX16" fmla="*/ 34289 w 212019"/>
                <a:gd name="connsiteY16" fmla="*/ 77197 h 667954"/>
                <a:gd name="connsiteX17" fmla="*/ 46917 w 212019"/>
                <a:gd name="connsiteY17" fmla="*/ 73900 h 667954"/>
                <a:gd name="connsiteX18" fmla="*/ 86049 w 212019"/>
                <a:gd name="connsiteY18" fmla="*/ 30888 h 667954"/>
                <a:gd name="connsiteX19" fmla="*/ 75378 w 212019"/>
                <a:gd name="connsiteY19" fmla="*/ 37819 h 667954"/>
                <a:gd name="connsiteX20" fmla="*/ 45804 w 212019"/>
                <a:gd name="connsiteY20" fmla="*/ 45610 h 667954"/>
                <a:gd name="connsiteX21" fmla="*/ 19950 w 212019"/>
                <a:gd name="connsiteY21" fmla="*/ 46812 h 667954"/>
                <a:gd name="connsiteX22" fmla="*/ 12508 w 212019"/>
                <a:gd name="connsiteY22" fmla="*/ 44671 h 667954"/>
                <a:gd name="connsiteX23" fmla="*/ 13393 w 212019"/>
                <a:gd name="connsiteY23" fmla="*/ 51944 h 667954"/>
                <a:gd name="connsiteX24" fmla="*/ 25269 w 212019"/>
                <a:gd name="connsiteY24" fmla="*/ 53624 h 667954"/>
                <a:gd name="connsiteX25" fmla="*/ 38929 w 212019"/>
                <a:gd name="connsiteY25" fmla="*/ 51309 h 667954"/>
                <a:gd name="connsiteX26" fmla="*/ 40036 w 212019"/>
                <a:gd name="connsiteY26" fmla="*/ 52962 h 667954"/>
                <a:gd name="connsiteX27" fmla="*/ 25546 w 212019"/>
                <a:gd name="connsiteY27" fmla="*/ 56931 h 667954"/>
                <a:gd name="connsiteX28" fmla="*/ 13714 w 212019"/>
                <a:gd name="connsiteY28" fmla="*/ 54590 h 667954"/>
                <a:gd name="connsiteX29" fmla="*/ 14798 w 212019"/>
                <a:gd name="connsiteY29" fmla="*/ 63505 h 667954"/>
                <a:gd name="connsiteX30" fmla="*/ 27386 w 212019"/>
                <a:gd name="connsiteY30" fmla="*/ 63173 h 667954"/>
                <a:gd name="connsiteX31" fmla="*/ 27386 w 212019"/>
                <a:gd name="connsiteY31" fmla="*/ 64844 h 667954"/>
                <a:gd name="connsiteX32" fmla="*/ 15744 w 212019"/>
                <a:gd name="connsiteY32" fmla="*/ 66181 h 667954"/>
                <a:gd name="connsiteX33" fmla="*/ 14849 w 212019"/>
                <a:gd name="connsiteY33" fmla="*/ 63919 h 667954"/>
                <a:gd name="connsiteX34" fmla="*/ 15122 w 212019"/>
                <a:gd name="connsiteY34" fmla="*/ 66165 h 667954"/>
                <a:gd name="connsiteX35" fmla="*/ 23785 w 212019"/>
                <a:gd name="connsiteY35" fmla="*/ 96921 h 667954"/>
                <a:gd name="connsiteX36" fmla="*/ 50438 w 212019"/>
                <a:gd name="connsiteY36" fmla="*/ 95759 h 667954"/>
                <a:gd name="connsiteX37" fmla="*/ 51166 w 212019"/>
                <a:gd name="connsiteY37" fmla="*/ 97484 h 667954"/>
                <a:gd name="connsiteX38" fmla="*/ 24184 w 212019"/>
                <a:gd name="connsiteY38" fmla="*/ 98337 h 667954"/>
                <a:gd name="connsiteX39" fmla="*/ 25169 w 212019"/>
                <a:gd name="connsiteY39" fmla="*/ 101833 h 667954"/>
                <a:gd name="connsiteX40" fmla="*/ 67207 w 212019"/>
                <a:gd name="connsiteY40" fmla="*/ 309142 h 667954"/>
                <a:gd name="connsiteX41" fmla="*/ 68240 w 212019"/>
                <a:gd name="connsiteY41" fmla="*/ 308893 h 667954"/>
                <a:gd name="connsiteX42" fmla="*/ 88509 w 212019"/>
                <a:gd name="connsiteY42" fmla="*/ 289471 h 667954"/>
                <a:gd name="connsiteX43" fmla="*/ 105883 w 212019"/>
                <a:gd name="connsiteY43" fmla="*/ 281198 h 667954"/>
                <a:gd name="connsiteX44" fmla="*/ 126423 w 212019"/>
                <a:gd name="connsiteY44" fmla="*/ 280164 h 667954"/>
                <a:gd name="connsiteX45" fmla="*/ 136613 w 212019"/>
                <a:gd name="connsiteY45" fmla="*/ 283822 h 667954"/>
                <a:gd name="connsiteX46" fmla="*/ 90410 w 212019"/>
                <a:gd name="connsiteY46" fmla="*/ 56134 h 667954"/>
                <a:gd name="connsiteX47" fmla="*/ 87977 w 212019"/>
                <a:gd name="connsiteY47" fmla="*/ 37558 h 667954"/>
                <a:gd name="connsiteX48" fmla="*/ 66637 w 212019"/>
                <a:gd name="connsiteY48" fmla="*/ 12067 h 667954"/>
                <a:gd name="connsiteX49" fmla="*/ 45491 w 212019"/>
                <a:gd name="connsiteY49" fmla="*/ 13688 h 667954"/>
                <a:gd name="connsiteX50" fmla="*/ 13901 w 212019"/>
                <a:gd name="connsiteY50" fmla="*/ 31007 h 667954"/>
                <a:gd name="connsiteX51" fmla="*/ 73132 w 212019"/>
                <a:gd name="connsiteY51" fmla="*/ 27351 h 667954"/>
                <a:gd name="connsiteX52" fmla="*/ 80760 w 212019"/>
                <a:gd name="connsiteY52" fmla="*/ 18727 h 667954"/>
                <a:gd name="connsiteX53" fmla="*/ 67826 w 212019"/>
                <a:gd name="connsiteY53" fmla="*/ 12111 h 667954"/>
                <a:gd name="connsiteX54" fmla="*/ 57610 w 212019"/>
                <a:gd name="connsiteY54" fmla="*/ 0 h 667954"/>
                <a:gd name="connsiteX55" fmla="*/ 67614 w 212019"/>
                <a:gd name="connsiteY55" fmla="*/ 1408 h 667954"/>
                <a:gd name="connsiteX56" fmla="*/ 69195 w 212019"/>
                <a:gd name="connsiteY56" fmla="*/ 1222 h 667954"/>
                <a:gd name="connsiteX57" fmla="*/ 76000 w 212019"/>
                <a:gd name="connsiteY57" fmla="*/ 2588 h 667954"/>
                <a:gd name="connsiteX58" fmla="*/ 79665 w 212019"/>
                <a:gd name="connsiteY58" fmla="*/ 3104 h 667954"/>
                <a:gd name="connsiteX59" fmla="*/ 79984 w 212019"/>
                <a:gd name="connsiteY59" fmla="*/ 3388 h 667954"/>
                <a:gd name="connsiteX60" fmla="*/ 84026 w 212019"/>
                <a:gd name="connsiteY60" fmla="*/ 4199 h 667954"/>
                <a:gd name="connsiteX61" fmla="*/ 93481 w 212019"/>
                <a:gd name="connsiteY61" fmla="*/ 13555 h 667954"/>
                <a:gd name="connsiteX62" fmla="*/ 92908 w 212019"/>
                <a:gd name="connsiteY62" fmla="*/ 15037 h 667954"/>
                <a:gd name="connsiteX63" fmla="*/ 88821 w 212019"/>
                <a:gd name="connsiteY63" fmla="*/ 10705 h 667954"/>
                <a:gd name="connsiteX64" fmla="*/ 88522 w 212019"/>
                <a:gd name="connsiteY64" fmla="*/ 10983 h 667954"/>
                <a:gd name="connsiteX65" fmla="*/ 91041 w 212019"/>
                <a:gd name="connsiteY65" fmla="*/ 13224 h 667954"/>
                <a:gd name="connsiteX66" fmla="*/ 92049 w 212019"/>
                <a:gd name="connsiteY66" fmla="*/ 17258 h 667954"/>
                <a:gd name="connsiteX67" fmla="*/ 92908 w 212019"/>
                <a:gd name="connsiteY67" fmla="*/ 15037 h 667954"/>
                <a:gd name="connsiteX68" fmla="*/ 94198 w 212019"/>
                <a:gd name="connsiteY68" fmla="*/ 16404 h 667954"/>
                <a:gd name="connsiteX69" fmla="*/ 92707 w 212019"/>
                <a:gd name="connsiteY69" fmla="*/ 19891 h 667954"/>
                <a:gd name="connsiteX70" fmla="*/ 100142 w 212019"/>
                <a:gd name="connsiteY70" fmla="*/ 49657 h 667954"/>
                <a:gd name="connsiteX71" fmla="*/ 175836 w 212019"/>
                <a:gd name="connsiteY71" fmla="*/ 422445 h 667954"/>
                <a:gd name="connsiteX72" fmla="*/ 207556 w 212019"/>
                <a:gd name="connsiteY72" fmla="*/ 580412 h 667954"/>
                <a:gd name="connsiteX73" fmla="*/ 176557 w 212019"/>
                <a:gd name="connsiteY73" fmla="*/ 667132 h 667954"/>
                <a:gd name="connsiteX74" fmla="*/ 175607 w 212019"/>
                <a:gd name="connsiteY74" fmla="*/ 666796 h 667954"/>
                <a:gd name="connsiteX75" fmla="*/ 179306 w 212019"/>
                <a:gd name="connsiteY75" fmla="*/ 661555 h 667954"/>
                <a:gd name="connsiteX76" fmla="*/ 172953 w 212019"/>
                <a:gd name="connsiteY76" fmla="*/ 656697 h 667954"/>
                <a:gd name="connsiteX77" fmla="*/ 172421 w 212019"/>
                <a:gd name="connsiteY77" fmla="*/ 656551 h 667954"/>
                <a:gd name="connsiteX78" fmla="*/ 195802 w 212019"/>
                <a:gd name="connsiteY78" fmla="*/ 634314 h 667954"/>
                <a:gd name="connsiteX79" fmla="*/ 199788 w 212019"/>
                <a:gd name="connsiteY79" fmla="*/ 617924 h 667954"/>
                <a:gd name="connsiteX80" fmla="*/ 192760 w 212019"/>
                <a:gd name="connsiteY80" fmla="*/ 621856 h 667954"/>
                <a:gd name="connsiteX81" fmla="*/ 174733 w 212019"/>
                <a:gd name="connsiteY81" fmla="*/ 620768 h 667954"/>
                <a:gd name="connsiteX82" fmla="*/ 175463 w 212019"/>
                <a:gd name="connsiteY82" fmla="*/ 618590 h 667954"/>
                <a:gd name="connsiteX83" fmla="*/ 200898 w 212019"/>
                <a:gd name="connsiteY83" fmla="*/ 613361 h 667954"/>
                <a:gd name="connsiteX84" fmla="*/ 201171 w 212019"/>
                <a:gd name="connsiteY84" fmla="*/ 612237 h 667954"/>
                <a:gd name="connsiteX85" fmla="*/ 199525 w 212019"/>
                <a:gd name="connsiteY85" fmla="*/ 597904 h 667954"/>
                <a:gd name="connsiteX86" fmla="*/ 174336 w 212019"/>
                <a:gd name="connsiteY86" fmla="*/ 603381 h 667954"/>
                <a:gd name="connsiteX87" fmla="*/ 174336 w 212019"/>
                <a:gd name="connsiteY87" fmla="*/ 601491 h 667954"/>
                <a:gd name="connsiteX88" fmla="*/ 199346 w 212019"/>
                <a:gd name="connsiteY88" fmla="*/ 596345 h 667954"/>
                <a:gd name="connsiteX89" fmla="*/ 196942 w 212019"/>
                <a:gd name="connsiteY89" fmla="*/ 575407 h 667954"/>
                <a:gd name="connsiteX90" fmla="*/ 188452 w 212019"/>
                <a:gd name="connsiteY90" fmla="*/ 539031 h 667954"/>
                <a:gd name="connsiteX91" fmla="*/ 152768 w 212019"/>
                <a:gd name="connsiteY91" fmla="*/ 363433 h 667954"/>
                <a:gd name="connsiteX92" fmla="*/ 140894 w 212019"/>
                <a:gd name="connsiteY92" fmla="*/ 304916 h 667954"/>
                <a:gd name="connsiteX93" fmla="*/ 137301 w 212019"/>
                <a:gd name="connsiteY93" fmla="*/ 305976 h 667954"/>
                <a:gd name="connsiteX94" fmla="*/ 118361 w 212019"/>
                <a:gd name="connsiteY94" fmla="*/ 316302 h 667954"/>
                <a:gd name="connsiteX95" fmla="*/ 96920 w 212019"/>
                <a:gd name="connsiteY95" fmla="*/ 326629 h 667954"/>
                <a:gd name="connsiteX96" fmla="*/ 79543 w 212019"/>
                <a:gd name="connsiteY96" fmla="*/ 326006 h 667954"/>
                <a:gd name="connsiteX97" fmla="*/ 68698 w 212019"/>
                <a:gd name="connsiteY97" fmla="*/ 316496 h 667954"/>
                <a:gd name="connsiteX98" fmla="*/ 91131 w 212019"/>
                <a:gd name="connsiteY98" fmla="*/ 427123 h 667954"/>
                <a:gd name="connsiteX99" fmla="*/ 121048 w 212019"/>
                <a:gd name="connsiteY99" fmla="*/ 572136 h 667954"/>
                <a:gd name="connsiteX100" fmla="*/ 147406 w 212019"/>
                <a:gd name="connsiteY100" fmla="*/ 649708 h 667954"/>
                <a:gd name="connsiteX101" fmla="*/ 172421 w 212019"/>
                <a:gd name="connsiteY101" fmla="*/ 656551 h 667954"/>
                <a:gd name="connsiteX102" fmla="*/ 171511 w 212019"/>
                <a:gd name="connsiteY102" fmla="*/ 657417 h 667954"/>
                <a:gd name="connsiteX103" fmla="*/ 169303 w 212019"/>
                <a:gd name="connsiteY103" fmla="*/ 664568 h 667954"/>
                <a:gd name="connsiteX104" fmla="*/ 175607 w 212019"/>
                <a:gd name="connsiteY104" fmla="*/ 666796 h 667954"/>
                <a:gd name="connsiteX105" fmla="*/ 175116 w 212019"/>
                <a:gd name="connsiteY105" fmla="*/ 667492 h 667954"/>
                <a:gd name="connsiteX106" fmla="*/ 113479 w 212019"/>
                <a:gd name="connsiteY106" fmla="*/ 590847 h 667954"/>
                <a:gd name="connsiteX107" fmla="*/ 75632 w 212019"/>
                <a:gd name="connsiteY107" fmla="*/ 404813 h 667954"/>
                <a:gd name="connsiteX108" fmla="*/ 3903 w 212019"/>
                <a:gd name="connsiteY108" fmla="*/ 51457 h 667954"/>
                <a:gd name="connsiteX109" fmla="*/ 3775 w 212019"/>
                <a:gd name="connsiteY109" fmla="*/ 38526 h 667954"/>
                <a:gd name="connsiteX110" fmla="*/ 279 w 212019"/>
                <a:gd name="connsiteY110" fmla="*/ 33856 h 667954"/>
                <a:gd name="connsiteX111" fmla="*/ 3371 w 212019"/>
                <a:gd name="connsiteY111" fmla="*/ 22181 h 667954"/>
                <a:gd name="connsiteX112" fmla="*/ 11215 w 212019"/>
                <a:gd name="connsiteY112" fmla="*/ 16178 h 667954"/>
                <a:gd name="connsiteX113" fmla="*/ 13184 w 212019"/>
                <a:gd name="connsiteY113" fmla="*/ 12909 h 667954"/>
                <a:gd name="connsiteX114" fmla="*/ 57610 w 212019"/>
                <a:gd name="connsiteY114" fmla="*/ 0 h 667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212019" h="667954">
                  <a:moveTo>
                    <a:pt x="194478" y="585450"/>
                  </a:moveTo>
                  <a:cubicBezTo>
                    <a:pt x="195598" y="584709"/>
                    <a:pt x="196345" y="585450"/>
                    <a:pt x="196345" y="586561"/>
                  </a:cubicBezTo>
                  <a:cubicBezTo>
                    <a:pt x="194104" y="592858"/>
                    <a:pt x="185887" y="595451"/>
                    <a:pt x="179537" y="594340"/>
                  </a:cubicBezTo>
                  <a:cubicBezTo>
                    <a:pt x="177669" y="594340"/>
                    <a:pt x="178043" y="591006"/>
                    <a:pt x="179910" y="591376"/>
                  </a:cubicBezTo>
                  <a:cubicBezTo>
                    <a:pt x="186260" y="592117"/>
                    <a:pt x="189995" y="589154"/>
                    <a:pt x="194478" y="585450"/>
                  </a:cubicBezTo>
                  <a:close/>
                  <a:moveTo>
                    <a:pt x="122532" y="292348"/>
                  </a:moveTo>
                  <a:cubicBezTo>
                    <a:pt x="108778" y="290190"/>
                    <a:pt x="100091" y="291629"/>
                    <a:pt x="90319" y="302059"/>
                  </a:cubicBezTo>
                  <a:lnTo>
                    <a:pt x="79620" y="313570"/>
                  </a:lnTo>
                  <a:lnTo>
                    <a:pt x="98304" y="315991"/>
                  </a:lnTo>
                  <a:cubicBezTo>
                    <a:pt x="106479" y="312831"/>
                    <a:pt x="114251" y="306510"/>
                    <a:pt x="123721" y="300635"/>
                  </a:cubicBezTo>
                  <a:lnTo>
                    <a:pt x="139786" y="299458"/>
                  </a:lnTo>
                  <a:lnTo>
                    <a:pt x="138507" y="293156"/>
                  </a:lnTo>
                  <a:close/>
                  <a:moveTo>
                    <a:pt x="46917" y="73900"/>
                  </a:moveTo>
                  <a:cubicBezTo>
                    <a:pt x="48000" y="73534"/>
                    <a:pt x="48721" y="74999"/>
                    <a:pt x="48000" y="76098"/>
                  </a:cubicBezTo>
                  <a:cubicBezTo>
                    <a:pt x="40784" y="82693"/>
                    <a:pt x="27434" y="81227"/>
                    <a:pt x="19136" y="77564"/>
                  </a:cubicBezTo>
                  <a:cubicBezTo>
                    <a:pt x="17332" y="76831"/>
                    <a:pt x="18414" y="73534"/>
                    <a:pt x="20218" y="74633"/>
                  </a:cubicBezTo>
                  <a:cubicBezTo>
                    <a:pt x="24909" y="76465"/>
                    <a:pt x="29238" y="77197"/>
                    <a:pt x="34289" y="77197"/>
                  </a:cubicBezTo>
                  <a:cubicBezTo>
                    <a:pt x="38619" y="76465"/>
                    <a:pt x="42588" y="74999"/>
                    <a:pt x="46917" y="73900"/>
                  </a:cubicBezTo>
                  <a:close/>
                  <a:moveTo>
                    <a:pt x="86049" y="30888"/>
                  </a:moveTo>
                  <a:lnTo>
                    <a:pt x="75378" y="37819"/>
                  </a:lnTo>
                  <a:cubicBezTo>
                    <a:pt x="64983" y="42405"/>
                    <a:pt x="52795" y="44720"/>
                    <a:pt x="45804" y="45610"/>
                  </a:cubicBezTo>
                  <a:cubicBezTo>
                    <a:pt x="39890" y="46501"/>
                    <a:pt x="29404" y="47836"/>
                    <a:pt x="19950" y="46812"/>
                  </a:cubicBezTo>
                  <a:lnTo>
                    <a:pt x="12508" y="44671"/>
                  </a:lnTo>
                  <a:lnTo>
                    <a:pt x="13393" y="51944"/>
                  </a:lnTo>
                  <a:lnTo>
                    <a:pt x="25269" y="53624"/>
                  </a:lnTo>
                  <a:cubicBezTo>
                    <a:pt x="30068" y="53293"/>
                    <a:pt x="34129" y="51640"/>
                    <a:pt x="38929" y="51309"/>
                  </a:cubicBezTo>
                  <a:cubicBezTo>
                    <a:pt x="40036" y="51309"/>
                    <a:pt x="40775" y="52301"/>
                    <a:pt x="40036" y="52962"/>
                  </a:cubicBezTo>
                  <a:cubicBezTo>
                    <a:pt x="36345" y="55939"/>
                    <a:pt x="30992" y="57014"/>
                    <a:pt x="25546" y="56931"/>
                  </a:cubicBezTo>
                  <a:lnTo>
                    <a:pt x="13714" y="54590"/>
                  </a:lnTo>
                  <a:lnTo>
                    <a:pt x="14798" y="63505"/>
                  </a:lnTo>
                  <a:lnTo>
                    <a:pt x="27386" y="63173"/>
                  </a:lnTo>
                  <a:cubicBezTo>
                    <a:pt x="28091" y="63508"/>
                    <a:pt x="27738" y="64510"/>
                    <a:pt x="27386" y="64844"/>
                  </a:cubicBezTo>
                  <a:cubicBezTo>
                    <a:pt x="23152" y="65513"/>
                    <a:pt x="19625" y="64844"/>
                    <a:pt x="15744" y="66181"/>
                  </a:cubicBezTo>
                  <a:lnTo>
                    <a:pt x="14849" y="63919"/>
                  </a:lnTo>
                  <a:lnTo>
                    <a:pt x="15122" y="66165"/>
                  </a:lnTo>
                  <a:lnTo>
                    <a:pt x="23785" y="96921"/>
                  </a:lnTo>
                  <a:lnTo>
                    <a:pt x="50438" y="95759"/>
                  </a:lnTo>
                  <a:cubicBezTo>
                    <a:pt x="51529" y="95759"/>
                    <a:pt x="51893" y="96794"/>
                    <a:pt x="51166" y="97484"/>
                  </a:cubicBezTo>
                  <a:lnTo>
                    <a:pt x="24184" y="98337"/>
                  </a:lnTo>
                  <a:lnTo>
                    <a:pt x="25169" y="101833"/>
                  </a:lnTo>
                  <a:lnTo>
                    <a:pt x="67207" y="309142"/>
                  </a:lnTo>
                  <a:lnTo>
                    <a:pt x="68240" y="308893"/>
                  </a:lnTo>
                  <a:cubicBezTo>
                    <a:pt x="72221" y="311051"/>
                    <a:pt x="84889" y="292708"/>
                    <a:pt x="88509" y="289471"/>
                  </a:cubicBezTo>
                  <a:cubicBezTo>
                    <a:pt x="93938" y="285155"/>
                    <a:pt x="99367" y="282277"/>
                    <a:pt x="105883" y="281198"/>
                  </a:cubicBezTo>
                  <a:cubicBezTo>
                    <a:pt x="111312" y="280299"/>
                    <a:pt x="119003" y="279580"/>
                    <a:pt x="126423" y="280164"/>
                  </a:cubicBezTo>
                  <a:lnTo>
                    <a:pt x="136613" y="283822"/>
                  </a:lnTo>
                  <a:lnTo>
                    <a:pt x="90410" y="56134"/>
                  </a:lnTo>
                  <a:cubicBezTo>
                    <a:pt x="89509" y="51816"/>
                    <a:pt x="88969" y="44620"/>
                    <a:pt x="87977" y="37558"/>
                  </a:cubicBezTo>
                  <a:close/>
                  <a:moveTo>
                    <a:pt x="66637" y="12067"/>
                  </a:moveTo>
                  <a:lnTo>
                    <a:pt x="45491" y="13688"/>
                  </a:lnTo>
                  <a:cubicBezTo>
                    <a:pt x="28508" y="17116"/>
                    <a:pt x="12646" y="24240"/>
                    <a:pt x="13901" y="31007"/>
                  </a:cubicBezTo>
                  <a:cubicBezTo>
                    <a:pt x="16051" y="41158"/>
                    <a:pt x="54295" y="37285"/>
                    <a:pt x="73132" y="27351"/>
                  </a:cubicBezTo>
                  <a:lnTo>
                    <a:pt x="80760" y="18727"/>
                  </a:lnTo>
                  <a:lnTo>
                    <a:pt x="67826" y="12111"/>
                  </a:lnTo>
                  <a:close/>
                  <a:moveTo>
                    <a:pt x="57610" y="0"/>
                  </a:moveTo>
                  <a:lnTo>
                    <a:pt x="67614" y="1408"/>
                  </a:lnTo>
                  <a:lnTo>
                    <a:pt x="69195" y="1222"/>
                  </a:lnTo>
                  <a:lnTo>
                    <a:pt x="76000" y="2588"/>
                  </a:lnTo>
                  <a:lnTo>
                    <a:pt x="79665" y="3104"/>
                  </a:lnTo>
                  <a:lnTo>
                    <a:pt x="79984" y="3388"/>
                  </a:lnTo>
                  <a:lnTo>
                    <a:pt x="84026" y="4199"/>
                  </a:lnTo>
                  <a:cubicBezTo>
                    <a:pt x="88305" y="6119"/>
                    <a:pt x="91689" y="9102"/>
                    <a:pt x="93481" y="13555"/>
                  </a:cubicBezTo>
                  <a:lnTo>
                    <a:pt x="92908" y="15037"/>
                  </a:lnTo>
                  <a:lnTo>
                    <a:pt x="88821" y="10705"/>
                  </a:lnTo>
                  <a:lnTo>
                    <a:pt x="88522" y="10983"/>
                  </a:lnTo>
                  <a:lnTo>
                    <a:pt x="91041" y="13224"/>
                  </a:lnTo>
                  <a:lnTo>
                    <a:pt x="92049" y="17258"/>
                  </a:lnTo>
                  <a:lnTo>
                    <a:pt x="92908" y="15037"/>
                  </a:lnTo>
                  <a:lnTo>
                    <a:pt x="94198" y="16404"/>
                  </a:lnTo>
                  <a:lnTo>
                    <a:pt x="92707" y="19891"/>
                  </a:lnTo>
                  <a:lnTo>
                    <a:pt x="100142" y="49657"/>
                  </a:lnTo>
                  <a:cubicBezTo>
                    <a:pt x="125374" y="173800"/>
                    <a:pt x="150605" y="297943"/>
                    <a:pt x="175836" y="422445"/>
                  </a:cubicBezTo>
                  <a:cubicBezTo>
                    <a:pt x="186289" y="474981"/>
                    <a:pt x="197103" y="527517"/>
                    <a:pt x="207556" y="580412"/>
                  </a:cubicBezTo>
                  <a:cubicBezTo>
                    <a:pt x="215486" y="617115"/>
                    <a:pt x="216928" y="646622"/>
                    <a:pt x="176557" y="667132"/>
                  </a:cubicBezTo>
                  <a:lnTo>
                    <a:pt x="175607" y="666796"/>
                  </a:lnTo>
                  <a:lnTo>
                    <a:pt x="179306" y="661555"/>
                  </a:lnTo>
                  <a:cubicBezTo>
                    <a:pt x="178810" y="658856"/>
                    <a:pt x="176557" y="656337"/>
                    <a:pt x="172953" y="656697"/>
                  </a:cubicBezTo>
                  <a:lnTo>
                    <a:pt x="172421" y="656551"/>
                  </a:lnTo>
                  <a:lnTo>
                    <a:pt x="195802" y="634314"/>
                  </a:lnTo>
                  <a:lnTo>
                    <a:pt x="199788" y="617924"/>
                  </a:lnTo>
                  <a:lnTo>
                    <a:pt x="192760" y="621856"/>
                  </a:lnTo>
                  <a:cubicBezTo>
                    <a:pt x="186690" y="622945"/>
                    <a:pt x="180209" y="622401"/>
                    <a:pt x="174733" y="620768"/>
                  </a:cubicBezTo>
                  <a:cubicBezTo>
                    <a:pt x="172907" y="620405"/>
                    <a:pt x="173637" y="618228"/>
                    <a:pt x="175463" y="618590"/>
                  </a:cubicBezTo>
                  <a:lnTo>
                    <a:pt x="200898" y="613361"/>
                  </a:lnTo>
                  <a:lnTo>
                    <a:pt x="201171" y="612237"/>
                  </a:lnTo>
                  <a:lnTo>
                    <a:pt x="199525" y="597904"/>
                  </a:lnTo>
                  <a:lnTo>
                    <a:pt x="174336" y="603381"/>
                  </a:lnTo>
                  <a:cubicBezTo>
                    <a:pt x="172907" y="603381"/>
                    <a:pt x="173264" y="601491"/>
                    <a:pt x="174336" y="601491"/>
                  </a:cubicBezTo>
                  <a:lnTo>
                    <a:pt x="199346" y="596345"/>
                  </a:lnTo>
                  <a:lnTo>
                    <a:pt x="196942" y="575407"/>
                  </a:lnTo>
                  <a:cubicBezTo>
                    <a:pt x="194167" y="562900"/>
                    <a:pt x="190682" y="550467"/>
                    <a:pt x="188452" y="539031"/>
                  </a:cubicBezTo>
                  <a:cubicBezTo>
                    <a:pt x="176557" y="480378"/>
                    <a:pt x="164663" y="421726"/>
                    <a:pt x="152768" y="363433"/>
                  </a:cubicBezTo>
                  <a:lnTo>
                    <a:pt x="140894" y="304916"/>
                  </a:lnTo>
                  <a:lnTo>
                    <a:pt x="137301" y="305976"/>
                  </a:lnTo>
                  <a:cubicBezTo>
                    <a:pt x="129797" y="307757"/>
                    <a:pt x="124436" y="311673"/>
                    <a:pt x="118361" y="316302"/>
                  </a:cubicBezTo>
                  <a:cubicBezTo>
                    <a:pt x="111929" y="320931"/>
                    <a:pt x="104781" y="324848"/>
                    <a:pt x="96920" y="326629"/>
                  </a:cubicBezTo>
                  <a:cubicBezTo>
                    <a:pt x="91381" y="327697"/>
                    <a:pt x="85037" y="327697"/>
                    <a:pt x="79543" y="326006"/>
                  </a:cubicBezTo>
                  <a:lnTo>
                    <a:pt x="68698" y="316496"/>
                  </a:lnTo>
                  <a:lnTo>
                    <a:pt x="91131" y="427123"/>
                  </a:lnTo>
                  <a:cubicBezTo>
                    <a:pt x="101224" y="475341"/>
                    <a:pt x="110956" y="523918"/>
                    <a:pt x="121048" y="572136"/>
                  </a:cubicBezTo>
                  <a:cubicBezTo>
                    <a:pt x="125374" y="593186"/>
                    <a:pt x="128077" y="633263"/>
                    <a:pt x="147406" y="649708"/>
                  </a:cubicBezTo>
                  <a:lnTo>
                    <a:pt x="172421" y="656551"/>
                  </a:lnTo>
                  <a:lnTo>
                    <a:pt x="171511" y="657417"/>
                  </a:lnTo>
                  <a:cubicBezTo>
                    <a:pt x="168267" y="658856"/>
                    <a:pt x="167997" y="662095"/>
                    <a:pt x="169303" y="664568"/>
                  </a:cubicBezTo>
                  <a:lnTo>
                    <a:pt x="175607" y="666796"/>
                  </a:lnTo>
                  <a:lnTo>
                    <a:pt x="175116" y="667492"/>
                  </a:lnTo>
                  <a:cubicBezTo>
                    <a:pt x="128978" y="673249"/>
                    <a:pt x="120328" y="623952"/>
                    <a:pt x="113479" y="590847"/>
                  </a:cubicBezTo>
                  <a:cubicBezTo>
                    <a:pt x="100863" y="528956"/>
                    <a:pt x="88248" y="467065"/>
                    <a:pt x="75632" y="404813"/>
                  </a:cubicBezTo>
                  <a:cubicBezTo>
                    <a:pt x="51842" y="287148"/>
                    <a:pt x="27693" y="169122"/>
                    <a:pt x="3903" y="51457"/>
                  </a:cubicBezTo>
                  <a:lnTo>
                    <a:pt x="3775" y="38526"/>
                  </a:lnTo>
                  <a:lnTo>
                    <a:pt x="279" y="33856"/>
                  </a:lnTo>
                  <a:cubicBezTo>
                    <a:pt x="-617" y="29404"/>
                    <a:pt x="705" y="25531"/>
                    <a:pt x="3371" y="22181"/>
                  </a:cubicBezTo>
                  <a:lnTo>
                    <a:pt x="11215" y="16178"/>
                  </a:lnTo>
                  <a:lnTo>
                    <a:pt x="13184" y="12909"/>
                  </a:lnTo>
                  <a:cubicBezTo>
                    <a:pt x="22556" y="4588"/>
                    <a:pt x="37785" y="540"/>
                    <a:pt x="57610" y="0"/>
                  </a:cubicBezTo>
                  <a:close/>
                </a:path>
              </a:pathLst>
            </a:custGeom>
            <a:solidFill>
              <a:schemeClr val="accent6">
                <a:alpha val="60000"/>
              </a:schemeClr>
            </a:solidFill>
            <a:ln>
              <a:noFill/>
            </a:ln>
            <a:effectLst/>
          </p:spPr>
          <p:txBody>
            <a:bodyPr anchor="ctr"/>
            <a:lstStyle/>
            <a:p>
              <a:pPr eaLnBrk="1" fontAlgn="auto" hangingPunct="1">
                <a:spcBef>
                  <a:spcPts val="0"/>
                </a:spcBef>
                <a:spcAft>
                  <a:spcPts val="0"/>
                </a:spcAft>
                <a:defRPr/>
              </a:pPr>
              <a:endParaRPr lang="es-ES_tradnl" b="0" i="0" dirty="0">
                <a:latin typeface="Schoolbell" panose="02000000000000000000" pitchFamily="2" charset="0"/>
              </a:endParaRPr>
            </a:p>
          </p:txBody>
        </p:sp>
        <p:sp>
          <p:nvSpPr>
            <p:cNvPr id="7" name="Freeform 6">
              <a:extLst>
                <a:ext uri="{FF2B5EF4-FFF2-40B4-BE49-F238E27FC236}">
                  <a16:creationId xmlns:a16="http://schemas.microsoft.com/office/drawing/2014/main" id="{D700D9FB-C14A-5C4E-9D60-942032E610B6}"/>
                </a:ext>
              </a:extLst>
            </p:cNvPr>
            <p:cNvSpPr>
              <a:spLocks noChangeArrowheads="1"/>
            </p:cNvSpPr>
            <p:nvPr/>
          </p:nvSpPr>
          <p:spPr bwMode="auto">
            <a:xfrm rot="20424093">
              <a:off x="10325487" y="3175244"/>
              <a:ext cx="2776388" cy="3785899"/>
            </a:xfrm>
            <a:custGeom>
              <a:avLst/>
              <a:gdLst>
                <a:gd name="connsiteX0" fmla="*/ 344967 w 1944335"/>
                <a:gd name="connsiteY0" fmla="*/ 2623883 h 2651371"/>
                <a:gd name="connsiteX1" fmla="*/ 345015 w 1944335"/>
                <a:gd name="connsiteY1" fmla="*/ 2623911 h 2651371"/>
                <a:gd name="connsiteX2" fmla="*/ 344978 w 1944335"/>
                <a:gd name="connsiteY2" fmla="*/ 2623919 h 2651371"/>
                <a:gd name="connsiteX3" fmla="*/ 343676 w 1944335"/>
                <a:gd name="connsiteY3" fmla="*/ 2619573 h 2651371"/>
                <a:gd name="connsiteX4" fmla="*/ 344967 w 1944335"/>
                <a:gd name="connsiteY4" fmla="*/ 2623883 h 2651371"/>
                <a:gd name="connsiteX5" fmla="*/ 344797 w 1944335"/>
                <a:gd name="connsiteY5" fmla="*/ 2623783 h 2651371"/>
                <a:gd name="connsiteX6" fmla="*/ 375247 w 1944335"/>
                <a:gd name="connsiteY6" fmla="*/ 2571971 h 2651371"/>
                <a:gd name="connsiteX7" fmla="*/ 374890 w 1944335"/>
                <a:gd name="connsiteY7" fmla="*/ 2572726 h 2651371"/>
                <a:gd name="connsiteX8" fmla="*/ 375922 w 1944335"/>
                <a:gd name="connsiteY8" fmla="*/ 2572582 h 2651371"/>
                <a:gd name="connsiteX9" fmla="*/ 427403 w 1944335"/>
                <a:gd name="connsiteY9" fmla="*/ 2444992 h 2651371"/>
                <a:gd name="connsiteX10" fmla="*/ 426098 w 1944335"/>
                <a:gd name="connsiteY10" fmla="*/ 2449122 h 2651371"/>
                <a:gd name="connsiteX11" fmla="*/ 429404 w 1944335"/>
                <a:gd name="connsiteY11" fmla="*/ 2450883 h 2651371"/>
                <a:gd name="connsiteX12" fmla="*/ 443720 w 1944335"/>
                <a:gd name="connsiteY12" fmla="*/ 2390129 h 2651371"/>
                <a:gd name="connsiteX13" fmla="*/ 443666 w 1944335"/>
                <a:gd name="connsiteY13" fmla="*/ 2390468 h 2651371"/>
                <a:gd name="connsiteX14" fmla="*/ 443940 w 1944335"/>
                <a:gd name="connsiteY14" fmla="*/ 2390612 h 2651371"/>
                <a:gd name="connsiteX15" fmla="*/ 104937 w 1944335"/>
                <a:gd name="connsiteY15" fmla="*/ 2371484 h 2651371"/>
                <a:gd name="connsiteX16" fmla="*/ 88663 w 1944335"/>
                <a:gd name="connsiteY16" fmla="*/ 2389382 h 2651371"/>
                <a:gd name="connsiteX17" fmla="*/ 90683 w 1944335"/>
                <a:gd name="connsiteY17" fmla="*/ 2391575 h 2651371"/>
                <a:gd name="connsiteX18" fmla="*/ 140268 w 1944335"/>
                <a:gd name="connsiteY18" fmla="*/ 2419906 h 2651371"/>
                <a:gd name="connsiteX19" fmla="*/ 254568 w 1944335"/>
                <a:gd name="connsiteY19" fmla="*/ 2493658 h 2651371"/>
                <a:gd name="connsiteX20" fmla="*/ 349099 w 1944335"/>
                <a:gd name="connsiteY20" fmla="*/ 2554818 h 2651371"/>
                <a:gd name="connsiteX21" fmla="*/ 361500 w 1944335"/>
                <a:gd name="connsiteY21" fmla="*/ 2564217 h 2651371"/>
                <a:gd name="connsiteX22" fmla="*/ 368161 w 1944335"/>
                <a:gd name="connsiteY22" fmla="*/ 2567929 h 2651371"/>
                <a:gd name="connsiteX23" fmla="*/ 377790 w 1944335"/>
                <a:gd name="connsiteY23" fmla="*/ 2549035 h 2651371"/>
                <a:gd name="connsiteX24" fmla="*/ 218624 w 1944335"/>
                <a:gd name="connsiteY24" fmla="*/ 2445809 h 2651371"/>
                <a:gd name="connsiteX25" fmla="*/ 120140 w 1944335"/>
                <a:gd name="connsiteY25" fmla="*/ 2382131 h 2651371"/>
                <a:gd name="connsiteX26" fmla="*/ 108862 w 1944335"/>
                <a:gd name="connsiteY26" fmla="*/ 2373631 h 2651371"/>
                <a:gd name="connsiteX27" fmla="*/ 129416 w 1944335"/>
                <a:gd name="connsiteY27" fmla="*/ 2344561 h 2651371"/>
                <a:gd name="connsiteX28" fmla="*/ 111082 w 1944335"/>
                <a:gd name="connsiteY28" fmla="*/ 2364725 h 2651371"/>
                <a:gd name="connsiteX29" fmla="*/ 382294 w 1944335"/>
                <a:gd name="connsiteY29" fmla="*/ 2540198 h 2651371"/>
                <a:gd name="connsiteX30" fmla="*/ 386441 w 1944335"/>
                <a:gd name="connsiteY30" fmla="*/ 2532061 h 2651371"/>
                <a:gd name="connsiteX31" fmla="*/ 392500 w 1944335"/>
                <a:gd name="connsiteY31" fmla="*/ 2515236 h 2651371"/>
                <a:gd name="connsiteX32" fmla="*/ 122235 w 1944335"/>
                <a:gd name="connsiteY32" fmla="*/ 2328364 h 2651371"/>
                <a:gd name="connsiteX33" fmla="*/ 122405 w 1944335"/>
                <a:gd name="connsiteY33" fmla="*/ 2328541 h 2651371"/>
                <a:gd name="connsiteX34" fmla="*/ 122454 w 1944335"/>
                <a:gd name="connsiteY34" fmla="*/ 2328484 h 2651371"/>
                <a:gd name="connsiteX35" fmla="*/ 150678 w 1944335"/>
                <a:gd name="connsiteY35" fmla="*/ 2321176 h 2651371"/>
                <a:gd name="connsiteX36" fmla="*/ 134066 w 1944335"/>
                <a:gd name="connsiteY36" fmla="*/ 2339447 h 2651371"/>
                <a:gd name="connsiteX37" fmla="*/ 148019 w 1944335"/>
                <a:gd name="connsiteY37" fmla="*/ 2348111 h 2651371"/>
                <a:gd name="connsiteX38" fmla="*/ 177577 w 1944335"/>
                <a:gd name="connsiteY38" fmla="*/ 2364071 h 2651371"/>
                <a:gd name="connsiteX39" fmla="*/ 285027 w 1944335"/>
                <a:gd name="connsiteY39" fmla="*/ 2434042 h 2651371"/>
                <a:gd name="connsiteX40" fmla="*/ 379899 w 1944335"/>
                <a:gd name="connsiteY40" fmla="*/ 2495357 h 2651371"/>
                <a:gd name="connsiteX41" fmla="*/ 390725 w 1944335"/>
                <a:gd name="connsiteY41" fmla="*/ 2503788 h 2651371"/>
                <a:gd name="connsiteX42" fmla="*/ 395662 w 1944335"/>
                <a:gd name="connsiteY42" fmla="*/ 2506456 h 2651371"/>
                <a:gd name="connsiteX43" fmla="*/ 403036 w 1944335"/>
                <a:gd name="connsiteY43" fmla="*/ 2485979 h 2651371"/>
                <a:gd name="connsiteX44" fmla="*/ 252684 w 1944335"/>
                <a:gd name="connsiteY44" fmla="*/ 2388236 h 2651371"/>
                <a:gd name="connsiteX45" fmla="*/ 158890 w 1944335"/>
                <a:gd name="connsiteY45" fmla="*/ 2327643 h 2651371"/>
                <a:gd name="connsiteX46" fmla="*/ 458597 w 1944335"/>
                <a:gd name="connsiteY46" fmla="*/ 2298319 h 2651371"/>
                <a:gd name="connsiteX47" fmla="*/ 458525 w 1944335"/>
                <a:gd name="connsiteY47" fmla="*/ 2298759 h 2651371"/>
                <a:gd name="connsiteX48" fmla="*/ 458670 w 1944335"/>
                <a:gd name="connsiteY48" fmla="*/ 2298725 h 2651371"/>
                <a:gd name="connsiteX49" fmla="*/ 173385 w 1944335"/>
                <a:gd name="connsiteY49" fmla="*/ 2296202 h 2651371"/>
                <a:gd name="connsiteX50" fmla="*/ 156865 w 1944335"/>
                <a:gd name="connsiteY50" fmla="*/ 2314371 h 2651371"/>
                <a:gd name="connsiteX51" fmla="*/ 406411 w 1944335"/>
                <a:gd name="connsiteY51" fmla="*/ 2476606 h 2651371"/>
                <a:gd name="connsiteX52" fmla="*/ 414824 w 1944335"/>
                <a:gd name="connsiteY52" fmla="*/ 2453244 h 2651371"/>
                <a:gd name="connsiteX53" fmla="*/ 170453 w 1944335"/>
                <a:gd name="connsiteY53" fmla="*/ 2282872 h 2651371"/>
                <a:gd name="connsiteX54" fmla="*/ 169777 w 1944335"/>
                <a:gd name="connsiteY54" fmla="*/ 2283098 h 2651371"/>
                <a:gd name="connsiteX55" fmla="*/ 170585 w 1944335"/>
                <a:gd name="connsiteY55" fmla="*/ 2284822 h 2651371"/>
                <a:gd name="connsiteX56" fmla="*/ 171546 w 1944335"/>
                <a:gd name="connsiteY56" fmla="*/ 2283988 h 2651371"/>
                <a:gd name="connsiteX57" fmla="*/ 196528 w 1944335"/>
                <a:gd name="connsiteY57" fmla="*/ 2275357 h 2651371"/>
                <a:gd name="connsiteX58" fmla="*/ 185044 w 1944335"/>
                <a:gd name="connsiteY58" fmla="*/ 2283378 h 2651371"/>
                <a:gd name="connsiteX59" fmla="*/ 178261 w 1944335"/>
                <a:gd name="connsiteY59" fmla="*/ 2290839 h 2651371"/>
                <a:gd name="connsiteX60" fmla="*/ 180649 w 1944335"/>
                <a:gd name="connsiteY60" fmla="*/ 2293277 h 2651371"/>
                <a:gd name="connsiteX61" fmla="*/ 229878 w 1944335"/>
                <a:gd name="connsiteY61" fmla="*/ 2321171 h 2651371"/>
                <a:gd name="connsiteX62" fmla="*/ 324959 w 1944335"/>
                <a:gd name="connsiteY62" fmla="*/ 2382956 h 2651371"/>
                <a:gd name="connsiteX63" fmla="*/ 409595 w 1944335"/>
                <a:gd name="connsiteY63" fmla="*/ 2437876 h 2651371"/>
                <a:gd name="connsiteX64" fmla="*/ 417980 w 1944335"/>
                <a:gd name="connsiteY64" fmla="*/ 2444479 h 2651371"/>
                <a:gd name="connsiteX65" fmla="*/ 425699 w 1944335"/>
                <a:gd name="connsiteY65" fmla="*/ 2423044 h 2651371"/>
                <a:gd name="connsiteX66" fmla="*/ 284622 w 1944335"/>
                <a:gd name="connsiteY66" fmla="*/ 2332011 h 2651371"/>
                <a:gd name="connsiteX67" fmla="*/ 202146 w 1944335"/>
                <a:gd name="connsiteY67" fmla="*/ 2278175 h 2651371"/>
                <a:gd name="connsiteX68" fmla="*/ 221502 w 1944335"/>
                <a:gd name="connsiteY68" fmla="*/ 2257912 h 2651371"/>
                <a:gd name="connsiteX69" fmla="*/ 205750 w 1944335"/>
                <a:gd name="connsiteY69" fmla="*/ 2268915 h 2651371"/>
                <a:gd name="connsiteX70" fmla="*/ 428984 w 1944335"/>
                <a:gd name="connsiteY70" fmla="*/ 2413922 h 2651371"/>
                <a:gd name="connsiteX71" fmla="*/ 434556 w 1944335"/>
                <a:gd name="connsiteY71" fmla="*/ 2398449 h 2651371"/>
                <a:gd name="connsiteX72" fmla="*/ 434891 w 1944335"/>
                <a:gd name="connsiteY72" fmla="*/ 2396521 h 2651371"/>
                <a:gd name="connsiteX73" fmla="*/ 217329 w 1944335"/>
                <a:gd name="connsiteY73" fmla="*/ 2243938 h 2651371"/>
                <a:gd name="connsiteX74" fmla="*/ 217499 w 1944335"/>
                <a:gd name="connsiteY74" fmla="*/ 2244116 h 2651371"/>
                <a:gd name="connsiteX75" fmla="*/ 217513 w 1944335"/>
                <a:gd name="connsiteY75" fmla="*/ 2244104 h 2651371"/>
                <a:gd name="connsiteX76" fmla="*/ 248432 w 1944335"/>
                <a:gd name="connsiteY76" fmla="*/ 2239101 h 2651371"/>
                <a:gd name="connsiteX77" fmla="*/ 227448 w 1944335"/>
                <a:gd name="connsiteY77" fmla="*/ 2253759 h 2651371"/>
                <a:gd name="connsiteX78" fmla="*/ 240986 w 1944335"/>
                <a:gd name="connsiteY78" fmla="*/ 2262273 h 2651371"/>
                <a:gd name="connsiteX79" fmla="*/ 268684 w 1944335"/>
                <a:gd name="connsiteY79" fmla="*/ 2277371 h 2651371"/>
                <a:gd name="connsiteX80" fmla="*/ 355953 w 1944335"/>
                <a:gd name="connsiteY80" fmla="*/ 2333812 h 2651371"/>
                <a:gd name="connsiteX81" fmla="*/ 428857 w 1944335"/>
                <a:gd name="connsiteY81" fmla="*/ 2380906 h 2651371"/>
                <a:gd name="connsiteX82" fmla="*/ 435994 w 1944335"/>
                <a:gd name="connsiteY82" fmla="*/ 2386433 h 2651371"/>
                <a:gd name="connsiteX83" fmla="*/ 436591 w 1944335"/>
                <a:gd name="connsiteY83" fmla="*/ 2386747 h 2651371"/>
                <a:gd name="connsiteX84" fmla="*/ 440511 w 1944335"/>
                <a:gd name="connsiteY84" fmla="*/ 2364200 h 2651371"/>
                <a:gd name="connsiteX85" fmla="*/ 316090 w 1944335"/>
                <a:gd name="connsiteY85" fmla="*/ 2283123 h 2651371"/>
                <a:gd name="connsiteX86" fmla="*/ 282601 w 1944335"/>
                <a:gd name="connsiteY86" fmla="*/ 2259352 h 2651371"/>
                <a:gd name="connsiteX87" fmla="*/ 274502 w 1944335"/>
                <a:gd name="connsiteY87" fmla="*/ 2220891 h 2651371"/>
                <a:gd name="connsiteX88" fmla="*/ 257121 w 1944335"/>
                <a:gd name="connsiteY88" fmla="*/ 2233032 h 2651371"/>
                <a:gd name="connsiteX89" fmla="*/ 442261 w 1944335"/>
                <a:gd name="connsiteY89" fmla="*/ 2354134 h 2651371"/>
                <a:gd name="connsiteX90" fmla="*/ 446138 w 1944335"/>
                <a:gd name="connsiteY90" fmla="*/ 2331833 h 2651371"/>
                <a:gd name="connsiteX91" fmla="*/ 301841 w 1944335"/>
                <a:gd name="connsiteY91" fmla="*/ 2201795 h 2651371"/>
                <a:gd name="connsiteX92" fmla="*/ 282557 w 1944335"/>
                <a:gd name="connsiteY92" fmla="*/ 2215265 h 2651371"/>
                <a:gd name="connsiteX93" fmla="*/ 296893 w 1944335"/>
                <a:gd name="connsiteY93" fmla="*/ 2225716 h 2651371"/>
                <a:gd name="connsiteX94" fmla="*/ 321221 w 1944335"/>
                <a:gd name="connsiteY94" fmla="*/ 2239445 h 2651371"/>
                <a:gd name="connsiteX95" fmla="*/ 391500 w 1944335"/>
                <a:gd name="connsiteY95" fmla="*/ 2285176 h 2651371"/>
                <a:gd name="connsiteX96" fmla="*/ 445921 w 1944335"/>
                <a:gd name="connsiteY96" fmla="*/ 2320105 h 2651371"/>
                <a:gd name="connsiteX97" fmla="*/ 447926 w 1944335"/>
                <a:gd name="connsiteY97" fmla="*/ 2321547 h 2651371"/>
                <a:gd name="connsiteX98" fmla="*/ 448267 w 1944335"/>
                <a:gd name="connsiteY98" fmla="*/ 2319587 h 2651371"/>
                <a:gd name="connsiteX99" fmla="*/ 449525 w 1944335"/>
                <a:gd name="connsiteY99" fmla="*/ 2311913 h 2651371"/>
                <a:gd name="connsiteX100" fmla="*/ 449821 w 1944335"/>
                <a:gd name="connsiteY100" fmla="*/ 2298847 h 2651371"/>
                <a:gd name="connsiteX101" fmla="*/ 451664 w 1944335"/>
                <a:gd name="connsiteY101" fmla="*/ 2300050 h 2651371"/>
                <a:gd name="connsiteX102" fmla="*/ 452783 w 1944335"/>
                <a:gd name="connsiteY102" fmla="*/ 2293615 h 2651371"/>
                <a:gd name="connsiteX103" fmla="*/ 449885 w 1944335"/>
                <a:gd name="connsiteY103" fmla="*/ 2295979 h 2651371"/>
                <a:gd name="connsiteX104" fmla="*/ 449821 w 1944335"/>
                <a:gd name="connsiteY104" fmla="*/ 2298847 h 2651371"/>
                <a:gd name="connsiteX105" fmla="*/ 346089 w 1944335"/>
                <a:gd name="connsiteY105" fmla="*/ 2231163 h 2651371"/>
                <a:gd name="connsiteX106" fmla="*/ 323653 w 1944335"/>
                <a:gd name="connsiteY106" fmla="*/ 2213834 h 2651371"/>
                <a:gd name="connsiteX107" fmla="*/ 326691 w 1944335"/>
                <a:gd name="connsiteY107" fmla="*/ 2184437 h 2651371"/>
                <a:gd name="connsiteX108" fmla="*/ 310107 w 1944335"/>
                <a:gd name="connsiteY108" fmla="*/ 2196021 h 2651371"/>
                <a:gd name="connsiteX109" fmla="*/ 453507 w 1944335"/>
                <a:gd name="connsiteY109" fmla="*/ 2289447 h 2651371"/>
                <a:gd name="connsiteX110" fmla="*/ 457733 w 1944335"/>
                <a:gd name="connsiteY110" fmla="*/ 2265144 h 2651371"/>
                <a:gd name="connsiteX111" fmla="*/ 453987 w 1944335"/>
                <a:gd name="connsiteY111" fmla="*/ 2267114 h 2651371"/>
                <a:gd name="connsiteX112" fmla="*/ 355492 w 1944335"/>
                <a:gd name="connsiteY112" fmla="*/ 2167104 h 2651371"/>
                <a:gd name="connsiteX113" fmla="*/ 355277 w 1944335"/>
                <a:gd name="connsiteY113" fmla="*/ 2167203 h 2651371"/>
                <a:gd name="connsiteX114" fmla="*/ 354946 w 1944335"/>
                <a:gd name="connsiteY114" fmla="*/ 2169616 h 2651371"/>
                <a:gd name="connsiteX115" fmla="*/ 347051 w 1944335"/>
                <a:gd name="connsiteY115" fmla="*/ 2173847 h 2651371"/>
                <a:gd name="connsiteX116" fmla="*/ 336560 w 1944335"/>
                <a:gd name="connsiteY116" fmla="*/ 2179648 h 2651371"/>
                <a:gd name="connsiteX117" fmla="*/ 334996 w 1944335"/>
                <a:gd name="connsiteY117" fmla="*/ 2178636 h 2651371"/>
                <a:gd name="connsiteX118" fmla="*/ 329515 w 1944335"/>
                <a:gd name="connsiteY118" fmla="*/ 2182464 h 2651371"/>
                <a:gd name="connsiteX119" fmla="*/ 329467 w 1944335"/>
                <a:gd name="connsiteY119" fmla="*/ 2183570 h 2651371"/>
                <a:gd name="connsiteX120" fmla="*/ 336560 w 1944335"/>
                <a:gd name="connsiteY120" fmla="*/ 2179648 h 2651371"/>
                <a:gd name="connsiteX121" fmla="*/ 452434 w 1944335"/>
                <a:gd name="connsiteY121" fmla="*/ 2254699 h 2651371"/>
                <a:gd name="connsiteX122" fmla="*/ 451834 w 1944335"/>
                <a:gd name="connsiteY122" fmla="*/ 2262792 h 2651371"/>
                <a:gd name="connsiteX123" fmla="*/ 458713 w 1944335"/>
                <a:gd name="connsiteY123" fmla="*/ 2259505 h 2651371"/>
                <a:gd name="connsiteX124" fmla="*/ 458829 w 1944335"/>
                <a:gd name="connsiteY124" fmla="*/ 2258841 h 2651371"/>
                <a:gd name="connsiteX125" fmla="*/ 452434 w 1944335"/>
                <a:gd name="connsiteY125" fmla="*/ 2254699 h 2651371"/>
                <a:gd name="connsiteX126" fmla="*/ 454115 w 1944335"/>
                <a:gd name="connsiteY126" fmla="*/ 2232046 h 2651371"/>
                <a:gd name="connsiteX127" fmla="*/ 456499 w 1944335"/>
                <a:gd name="connsiteY127" fmla="*/ 2233624 h 2651371"/>
                <a:gd name="connsiteX128" fmla="*/ 458846 w 1944335"/>
                <a:gd name="connsiteY128" fmla="*/ 2233027 h 2651371"/>
                <a:gd name="connsiteX129" fmla="*/ 458809 w 1944335"/>
                <a:gd name="connsiteY129" fmla="*/ 2225315 h 2651371"/>
                <a:gd name="connsiteX130" fmla="*/ 454345 w 1944335"/>
                <a:gd name="connsiteY130" fmla="*/ 2228943 h 2651371"/>
                <a:gd name="connsiteX131" fmla="*/ 454115 w 1944335"/>
                <a:gd name="connsiteY131" fmla="*/ 2232046 h 2651371"/>
                <a:gd name="connsiteX132" fmla="*/ 385806 w 1944335"/>
                <a:gd name="connsiteY132" fmla="*/ 2186811 h 2651371"/>
                <a:gd name="connsiteX133" fmla="*/ 371228 w 1944335"/>
                <a:gd name="connsiteY133" fmla="*/ 2175422 h 2651371"/>
                <a:gd name="connsiteX134" fmla="*/ 391184 w 1944335"/>
                <a:gd name="connsiteY134" fmla="*/ 2150729 h 2651371"/>
                <a:gd name="connsiteX135" fmla="*/ 365961 w 1944335"/>
                <a:gd name="connsiteY135" fmla="*/ 2162301 h 2651371"/>
                <a:gd name="connsiteX136" fmla="*/ 458799 w 1944335"/>
                <a:gd name="connsiteY136" fmla="*/ 2223316 h 2651371"/>
                <a:gd name="connsiteX137" fmla="*/ 458654 w 1944335"/>
                <a:gd name="connsiteY137" fmla="*/ 2193333 h 2651371"/>
                <a:gd name="connsiteX138" fmla="*/ 456539 w 1944335"/>
                <a:gd name="connsiteY138" fmla="*/ 2194449 h 2651371"/>
                <a:gd name="connsiteX139" fmla="*/ 391108 w 1944335"/>
                <a:gd name="connsiteY139" fmla="*/ 2151603 h 2651371"/>
                <a:gd name="connsiteX140" fmla="*/ 424360 w 1944335"/>
                <a:gd name="connsiteY140" fmla="*/ 2136841 h 2651371"/>
                <a:gd name="connsiteX141" fmla="*/ 425888 w 1944335"/>
                <a:gd name="connsiteY141" fmla="*/ 2138006 h 2651371"/>
                <a:gd name="connsiteX142" fmla="*/ 424360 w 1944335"/>
                <a:gd name="connsiteY142" fmla="*/ 2138641 h 2651371"/>
                <a:gd name="connsiteX143" fmla="*/ 412203 w 1944335"/>
                <a:gd name="connsiteY143" fmla="*/ 2144402 h 2651371"/>
                <a:gd name="connsiteX144" fmla="*/ 403720 w 1944335"/>
                <a:gd name="connsiteY144" fmla="*/ 2148388 h 2651371"/>
                <a:gd name="connsiteX145" fmla="*/ 400642 w 1944335"/>
                <a:gd name="connsiteY145" fmla="*/ 2146390 h 2651371"/>
                <a:gd name="connsiteX146" fmla="*/ 396268 w 1944335"/>
                <a:gd name="connsiteY146" fmla="*/ 2148396 h 2651371"/>
                <a:gd name="connsiteX147" fmla="*/ 396114 w 1944335"/>
                <a:gd name="connsiteY147" fmla="*/ 2151963 h 2651371"/>
                <a:gd name="connsiteX148" fmla="*/ 403720 w 1944335"/>
                <a:gd name="connsiteY148" fmla="*/ 2148388 h 2651371"/>
                <a:gd name="connsiteX149" fmla="*/ 454479 w 1944335"/>
                <a:gd name="connsiteY149" fmla="*/ 2181348 h 2651371"/>
                <a:gd name="connsiteX150" fmla="*/ 454394 w 1944335"/>
                <a:gd name="connsiteY150" fmla="*/ 2189768 h 2651371"/>
                <a:gd name="connsiteX151" fmla="*/ 458626 w 1944335"/>
                <a:gd name="connsiteY151" fmla="*/ 2187739 h 2651371"/>
                <a:gd name="connsiteX152" fmla="*/ 458608 w 1944335"/>
                <a:gd name="connsiteY152" fmla="*/ 2184029 h 2651371"/>
                <a:gd name="connsiteX153" fmla="*/ 454479 w 1944335"/>
                <a:gd name="connsiteY153" fmla="*/ 2181348 h 2651371"/>
                <a:gd name="connsiteX154" fmla="*/ 454721 w 1944335"/>
                <a:gd name="connsiteY154" fmla="*/ 2157508 h 2651371"/>
                <a:gd name="connsiteX155" fmla="*/ 456896 w 1944335"/>
                <a:gd name="connsiteY155" fmla="*/ 2158804 h 2651371"/>
                <a:gd name="connsiteX156" fmla="*/ 458484 w 1944335"/>
                <a:gd name="connsiteY156" fmla="*/ 2158449 h 2651371"/>
                <a:gd name="connsiteX157" fmla="*/ 458448 w 1944335"/>
                <a:gd name="connsiteY157" fmla="*/ 2151139 h 2651371"/>
                <a:gd name="connsiteX158" fmla="*/ 454751 w 1944335"/>
                <a:gd name="connsiteY158" fmla="*/ 2154483 h 2651371"/>
                <a:gd name="connsiteX159" fmla="*/ 454721 w 1944335"/>
                <a:gd name="connsiteY159" fmla="*/ 2157508 h 2651371"/>
                <a:gd name="connsiteX160" fmla="*/ 439824 w 1944335"/>
                <a:gd name="connsiteY160" fmla="*/ 2148632 h 2651371"/>
                <a:gd name="connsiteX161" fmla="*/ 425888 w 1944335"/>
                <a:gd name="connsiteY161" fmla="*/ 2138006 h 2651371"/>
                <a:gd name="connsiteX162" fmla="*/ 427176 w 1944335"/>
                <a:gd name="connsiteY162" fmla="*/ 2137471 h 2651371"/>
                <a:gd name="connsiteX163" fmla="*/ 424360 w 1944335"/>
                <a:gd name="connsiteY163" fmla="*/ 2136841 h 2651371"/>
                <a:gd name="connsiteX164" fmla="*/ 458297 w 1944335"/>
                <a:gd name="connsiteY164" fmla="*/ 2119938 h 2651371"/>
                <a:gd name="connsiteX165" fmla="*/ 433478 w 1944335"/>
                <a:gd name="connsiteY165" fmla="*/ 2131324 h 2651371"/>
                <a:gd name="connsiteX166" fmla="*/ 444025 w 1944335"/>
                <a:gd name="connsiteY166" fmla="*/ 2138641 h 2651371"/>
                <a:gd name="connsiteX167" fmla="*/ 458433 w 1944335"/>
                <a:gd name="connsiteY167" fmla="*/ 2148029 h 2651371"/>
                <a:gd name="connsiteX168" fmla="*/ 452947 w 1944335"/>
                <a:gd name="connsiteY168" fmla="*/ 2058761 h 2651371"/>
                <a:gd name="connsiteX169" fmla="*/ 452887 w 1944335"/>
                <a:gd name="connsiteY169" fmla="*/ 2058837 h 2651371"/>
                <a:gd name="connsiteX170" fmla="*/ 453207 w 1944335"/>
                <a:gd name="connsiteY170" fmla="*/ 2065413 h 2651371"/>
                <a:gd name="connsiteX171" fmla="*/ 327632 w 1944335"/>
                <a:gd name="connsiteY171" fmla="*/ 2119843 h 2651371"/>
                <a:gd name="connsiteX172" fmla="*/ 204893 w 1944335"/>
                <a:gd name="connsiteY172" fmla="*/ 2195604 h 2651371"/>
                <a:gd name="connsiteX173" fmla="*/ 87725 w 1944335"/>
                <a:gd name="connsiteY173" fmla="*/ 2301419 h 2651371"/>
                <a:gd name="connsiteX174" fmla="*/ 20156 w 1944335"/>
                <a:gd name="connsiteY174" fmla="*/ 2383119 h 2651371"/>
                <a:gd name="connsiteX175" fmla="*/ 13650 w 1944335"/>
                <a:gd name="connsiteY175" fmla="*/ 2395012 h 2651371"/>
                <a:gd name="connsiteX176" fmla="*/ 12473 w 1944335"/>
                <a:gd name="connsiteY176" fmla="*/ 2393849 h 2651371"/>
                <a:gd name="connsiteX177" fmla="*/ 13596 w 1944335"/>
                <a:gd name="connsiteY177" fmla="*/ 2395109 h 2651371"/>
                <a:gd name="connsiteX178" fmla="*/ 13650 w 1944335"/>
                <a:gd name="connsiteY178" fmla="*/ 2395012 h 2651371"/>
                <a:gd name="connsiteX179" fmla="*/ 17640 w 1944335"/>
                <a:gd name="connsiteY179" fmla="*/ 2398955 h 2651371"/>
                <a:gd name="connsiteX180" fmla="*/ 37048 w 1944335"/>
                <a:gd name="connsiteY180" fmla="*/ 2412992 h 2651371"/>
                <a:gd name="connsiteX181" fmla="*/ 55019 w 1944335"/>
                <a:gd name="connsiteY181" fmla="*/ 2409393 h 2651371"/>
                <a:gd name="connsiteX182" fmla="*/ 66879 w 1944335"/>
                <a:gd name="connsiteY182" fmla="*/ 2395491 h 2651371"/>
                <a:gd name="connsiteX183" fmla="*/ 74769 w 1944335"/>
                <a:gd name="connsiteY183" fmla="*/ 2384331 h 2651371"/>
                <a:gd name="connsiteX184" fmla="*/ 74491 w 1944335"/>
                <a:gd name="connsiteY184" fmla="*/ 2381411 h 2651371"/>
                <a:gd name="connsiteX185" fmla="*/ 94620 w 1944335"/>
                <a:gd name="connsiteY185" fmla="*/ 2358386 h 2651371"/>
                <a:gd name="connsiteX186" fmla="*/ 96680 w 1944335"/>
                <a:gd name="connsiteY186" fmla="*/ 2358265 h 2651371"/>
                <a:gd name="connsiteX187" fmla="*/ 116113 w 1944335"/>
                <a:gd name="connsiteY187" fmla="*/ 2335811 h 2651371"/>
                <a:gd name="connsiteX188" fmla="*/ 115407 w 1944335"/>
                <a:gd name="connsiteY188" fmla="*/ 2328364 h 2651371"/>
                <a:gd name="connsiteX189" fmla="*/ 137328 w 1944335"/>
                <a:gd name="connsiteY189" fmla="*/ 2306002 h 2651371"/>
                <a:gd name="connsiteX190" fmla="*/ 143437 w 1944335"/>
                <a:gd name="connsiteY190" fmla="*/ 2305641 h 2651371"/>
                <a:gd name="connsiteX191" fmla="*/ 145240 w 1944335"/>
                <a:gd name="connsiteY191" fmla="*/ 2306813 h 2651371"/>
                <a:gd name="connsiteX192" fmla="*/ 164288 w 1944335"/>
                <a:gd name="connsiteY192" fmla="*/ 2290286 h 2651371"/>
                <a:gd name="connsiteX193" fmla="*/ 162889 w 1944335"/>
                <a:gd name="connsiteY193" fmla="*/ 2289376 h 2651371"/>
                <a:gd name="connsiteX194" fmla="*/ 162169 w 1944335"/>
                <a:gd name="connsiteY194" fmla="*/ 2281788 h 2651371"/>
                <a:gd name="connsiteX195" fmla="*/ 188100 w 1944335"/>
                <a:gd name="connsiteY195" fmla="*/ 2261555 h 2651371"/>
                <a:gd name="connsiteX196" fmla="*/ 193863 w 1944335"/>
                <a:gd name="connsiteY196" fmla="*/ 2261193 h 2651371"/>
                <a:gd name="connsiteX197" fmla="*/ 196124 w 1944335"/>
                <a:gd name="connsiteY197" fmla="*/ 2262662 h 2651371"/>
                <a:gd name="connsiteX198" fmla="*/ 210454 w 1944335"/>
                <a:gd name="connsiteY198" fmla="*/ 2250229 h 2651371"/>
                <a:gd name="connsiteX199" fmla="*/ 209787 w 1944335"/>
                <a:gd name="connsiteY199" fmla="*/ 2243219 h 2651371"/>
                <a:gd name="connsiteX200" fmla="*/ 236362 w 1944335"/>
                <a:gd name="connsiteY200" fmla="*/ 2223807 h 2651371"/>
                <a:gd name="connsiteX201" fmla="*/ 241236 w 1944335"/>
                <a:gd name="connsiteY201" fmla="*/ 2223520 h 2651371"/>
                <a:gd name="connsiteX202" fmla="*/ 244788 w 1944335"/>
                <a:gd name="connsiteY202" fmla="*/ 2220438 h 2651371"/>
                <a:gd name="connsiteX203" fmla="*/ 356205 w 1944335"/>
                <a:gd name="connsiteY203" fmla="*/ 2153135 h 2651371"/>
                <a:gd name="connsiteX204" fmla="*/ 414071 w 1944335"/>
                <a:gd name="connsiteY204" fmla="*/ 2126861 h 2651371"/>
                <a:gd name="connsiteX205" fmla="*/ 454302 w 1944335"/>
                <a:gd name="connsiteY205" fmla="*/ 2087940 h 2651371"/>
                <a:gd name="connsiteX206" fmla="*/ 453207 w 1944335"/>
                <a:gd name="connsiteY206" fmla="*/ 2065413 h 2651371"/>
                <a:gd name="connsiteX207" fmla="*/ 453525 w 1944335"/>
                <a:gd name="connsiteY207" fmla="*/ 2065275 h 2651371"/>
                <a:gd name="connsiteX208" fmla="*/ 513176 w 1944335"/>
                <a:gd name="connsiteY208" fmla="*/ 2011606 h 2651371"/>
                <a:gd name="connsiteX209" fmla="*/ 515078 w 1944335"/>
                <a:gd name="connsiteY209" fmla="*/ 2033310 h 2651371"/>
                <a:gd name="connsiteX210" fmla="*/ 535461 w 1944335"/>
                <a:gd name="connsiteY210" fmla="*/ 2025626 h 2651371"/>
                <a:gd name="connsiteX211" fmla="*/ 522301 w 1944335"/>
                <a:gd name="connsiteY211" fmla="*/ 2017205 h 2651371"/>
                <a:gd name="connsiteX212" fmla="*/ 504468 w 1944335"/>
                <a:gd name="connsiteY212" fmla="*/ 1974185 h 2651371"/>
                <a:gd name="connsiteX213" fmla="*/ 503672 w 1944335"/>
                <a:gd name="connsiteY213" fmla="*/ 1974586 h 2651371"/>
                <a:gd name="connsiteX214" fmla="*/ 504511 w 1944335"/>
                <a:gd name="connsiteY214" fmla="*/ 1975135 h 2651371"/>
                <a:gd name="connsiteX215" fmla="*/ 510837 w 1944335"/>
                <a:gd name="connsiteY215" fmla="*/ 1970974 h 2651371"/>
                <a:gd name="connsiteX216" fmla="*/ 510043 w 1944335"/>
                <a:gd name="connsiteY216" fmla="*/ 1971374 h 2651371"/>
                <a:gd name="connsiteX217" fmla="*/ 510450 w 1944335"/>
                <a:gd name="connsiteY217" fmla="*/ 1979021 h 2651371"/>
                <a:gd name="connsiteX218" fmla="*/ 511664 w 1944335"/>
                <a:gd name="connsiteY218" fmla="*/ 1979815 h 2651371"/>
                <a:gd name="connsiteX219" fmla="*/ 512628 w 1944335"/>
                <a:gd name="connsiteY219" fmla="*/ 1990117 h 2651371"/>
                <a:gd name="connsiteX220" fmla="*/ 513301 w 1944335"/>
                <a:gd name="connsiteY220" fmla="*/ 2000292 h 2651371"/>
                <a:gd name="connsiteX221" fmla="*/ 512628 w 1944335"/>
                <a:gd name="connsiteY221" fmla="*/ 1999869 h 2651371"/>
                <a:gd name="connsiteX222" fmla="*/ 513345 w 1944335"/>
                <a:gd name="connsiteY222" fmla="*/ 2000952 h 2651371"/>
                <a:gd name="connsiteX223" fmla="*/ 513301 w 1944335"/>
                <a:gd name="connsiteY223" fmla="*/ 2000292 h 2651371"/>
                <a:gd name="connsiteX224" fmla="*/ 544274 w 1944335"/>
                <a:gd name="connsiteY224" fmla="*/ 2019767 h 2651371"/>
                <a:gd name="connsiteX225" fmla="*/ 542362 w 1944335"/>
                <a:gd name="connsiteY225" fmla="*/ 2020456 h 2651371"/>
                <a:gd name="connsiteX226" fmla="*/ 540655 w 1944335"/>
                <a:gd name="connsiteY226" fmla="*/ 2023668 h 2651371"/>
                <a:gd name="connsiteX227" fmla="*/ 546105 w 1944335"/>
                <a:gd name="connsiteY227" fmla="*/ 2021614 h 2651371"/>
                <a:gd name="connsiteX228" fmla="*/ 545944 w 1944335"/>
                <a:gd name="connsiteY228" fmla="*/ 2020817 h 2651371"/>
                <a:gd name="connsiteX229" fmla="*/ 544274 w 1944335"/>
                <a:gd name="connsiteY229" fmla="*/ 2019767 h 2651371"/>
                <a:gd name="connsiteX230" fmla="*/ 562628 w 1944335"/>
                <a:gd name="connsiteY230" fmla="*/ 2013159 h 2651371"/>
                <a:gd name="connsiteX231" fmla="*/ 564787 w 1944335"/>
                <a:gd name="connsiteY231" fmla="*/ 2014571 h 2651371"/>
                <a:gd name="connsiteX232" fmla="*/ 572106 w 1944335"/>
                <a:gd name="connsiteY232" fmla="*/ 2011812 h 2651371"/>
                <a:gd name="connsiteX233" fmla="*/ 572454 w 1944335"/>
                <a:gd name="connsiteY233" fmla="*/ 2009621 h 2651371"/>
                <a:gd name="connsiteX234" fmla="*/ 562628 w 1944335"/>
                <a:gd name="connsiteY234" fmla="*/ 2013159 h 2651371"/>
                <a:gd name="connsiteX235" fmla="*/ 511664 w 1944335"/>
                <a:gd name="connsiteY235" fmla="*/ 1979815 h 2651371"/>
                <a:gd name="connsiteX236" fmla="*/ 508831 w 1944335"/>
                <a:gd name="connsiteY236" fmla="*/ 1948607 h 2651371"/>
                <a:gd name="connsiteX237" fmla="*/ 509818 w 1944335"/>
                <a:gd name="connsiteY237" fmla="*/ 1967145 h 2651371"/>
                <a:gd name="connsiteX238" fmla="*/ 575901 w 1944335"/>
                <a:gd name="connsiteY238" fmla="*/ 2010381 h 2651371"/>
                <a:gd name="connsiteX239" fmla="*/ 594616 w 1944335"/>
                <a:gd name="connsiteY239" fmla="*/ 2003327 h 2651371"/>
                <a:gd name="connsiteX240" fmla="*/ 523133 w 1944335"/>
                <a:gd name="connsiteY240" fmla="*/ 1957259 h 2651371"/>
                <a:gd name="connsiteX241" fmla="*/ 511012 w 1944335"/>
                <a:gd name="connsiteY241" fmla="*/ 1950421 h 2651371"/>
                <a:gd name="connsiteX242" fmla="*/ 761036 w 1944335"/>
                <a:gd name="connsiteY242" fmla="*/ 1925301 h 2651371"/>
                <a:gd name="connsiteX243" fmla="*/ 759977 w 1944335"/>
                <a:gd name="connsiteY243" fmla="*/ 1926142 h 2651371"/>
                <a:gd name="connsiteX244" fmla="*/ 761148 w 1944335"/>
                <a:gd name="connsiteY244" fmla="*/ 1925831 h 2651371"/>
                <a:gd name="connsiteX245" fmla="*/ 510563 w 1944335"/>
                <a:gd name="connsiteY245" fmla="*/ 1909442 h 2651371"/>
                <a:gd name="connsiteX246" fmla="*/ 507408 w 1944335"/>
                <a:gd name="connsiteY246" fmla="*/ 1910958 h 2651371"/>
                <a:gd name="connsiteX247" fmla="*/ 507271 w 1944335"/>
                <a:gd name="connsiteY247" fmla="*/ 1915840 h 2651371"/>
                <a:gd name="connsiteX248" fmla="*/ 510132 w 1944335"/>
                <a:gd name="connsiteY248" fmla="*/ 1917708 h 2651371"/>
                <a:gd name="connsiteX249" fmla="*/ 509486 w 1944335"/>
                <a:gd name="connsiteY249" fmla="*/ 1930090 h 2651371"/>
                <a:gd name="connsiteX250" fmla="*/ 508409 w 1944335"/>
                <a:gd name="connsiteY250" fmla="*/ 1936611 h 2651371"/>
                <a:gd name="connsiteX251" fmla="*/ 509127 w 1944335"/>
                <a:gd name="connsiteY251" fmla="*/ 1936249 h 2651371"/>
                <a:gd name="connsiteX252" fmla="*/ 539293 w 1944335"/>
                <a:gd name="connsiteY252" fmla="*/ 1956172 h 2651371"/>
                <a:gd name="connsiteX253" fmla="*/ 603392 w 1944335"/>
                <a:gd name="connsiteY253" fmla="*/ 1997413 h 2651371"/>
                <a:gd name="connsiteX254" fmla="*/ 601063 w 1944335"/>
                <a:gd name="connsiteY254" fmla="*/ 1998556 h 2651371"/>
                <a:gd name="connsiteX255" fmla="*/ 600304 w 1944335"/>
                <a:gd name="connsiteY255" fmla="*/ 2001183 h 2651371"/>
                <a:gd name="connsiteX256" fmla="*/ 605774 w 1944335"/>
                <a:gd name="connsiteY256" fmla="*/ 1999120 h 2651371"/>
                <a:gd name="connsiteX257" fmla="*/ 605732 w 1944335"/>
                <a:gd name="connsiteY257" fmla="*/ 1998918 h 2651371"/>
                <a:gd name="connsiteX258" fmla="*/ 603392 w 1944335"/>
                <a:gd name="connsiteY258" fmla="*/ 1997413 h 2651371"/>
                <a:gd name="connsiteX259" fmla="*/ 619832 w 1944335"/>
                <a:gd name="connsiteY259" fmla="*/ 1989345 h 2651371"/>
                <a:gd name="connsiteX260" fmla="*/ 623385 w 1944335"/>
                <a:gd name="connsiteY260" fmla="*/ 1991666 h 2651371"/>
                <a:gd name="connsiteX261" fmla="*/ 627473 w 1944335"/>
                <a:gd name="connsiteY261" fmla="*/ 1989524 h 2651371"/>
                <a:gd name="connsiteX262" fmla="*/ 627638 w 1944335"/>
                <a:gd name="connsiteY262" fmla="*/ 1985515 h 2651371"/>
                <a:gd name="connsiteX263" fmla="*/ 619832 w 1944335"/>
                <a:gd name="connsiteY263" fmla="*/ 1989345 h 2651371"/>
                <a:gd name="connsiteX264" fmla="*/ 510132 w 1944335"/>
                <a:gd name="connsiteY264" fmla="*/ 1917708 h 2651371"/>
                <a:gd name="connsiteX265" fmla="*/ 508027 w 1944335"/>
                <a:gd name="connsiteY265" fmla="*/ 1888875 h 2651371"/>
                <a:gd name="connsiteX266" fmla="*/ 507561 w 1944335"/>
                <a:gd name="connsiteY266" fmla="*/ 1905503 h 2651371"/>
                <a:gd name="connsiteX267" fmla="*/ 508409 w 1944335"/>
                <a:gd name="connsiteY267" fmla="*/ 1905095 h 2651371"/>
                <a:gd name="connsiteX268" fmla="*/ 632307 w 1944335"/>
                <a:gd name="connsiteY268" fmla="*/ 1986239 h 2651371"/>
                <a:gd name="connsiteX269" fmla="*/ 632274 w 1944335"/>
                <a:gd name="connsiteY269" fmla="*/ 1987008 h 2651371"/>
                <a:gd name="connsiteX270" fmla="*/ 648387 w 1944335"/>
                <a:gd name="connsiteY270" fmla="*/ 1978566 h 2651371"/>
                <a:gd name="connsiteX271" fmla="*/ 543733 w 1944335"/>
                <a:gd name="connsiteY271" fmla="*/ 1910875 h 2651371"/>
                <a:gd name="connsiteX272" fmla="*/ 520427 w 1944335"/>
                <a:gd name="connsiteY272" fmla="*/ 1898612 h 2651371"/>
                <a:gd name="connsiteX273" fmla="*/ 821963 w 1944335"/>
                <a:gd name="connsiteY273" fmla="*/ 1876905 h 2651371"/>
                <a:gd name="connsiteX274" fmla="*/ 821830 w 1944335"/>
                <a:gd name="connsiteY274" fmla="*/ 1877011 h 2651371"/>
                <a:gd name="connsiteX275" fmla="*/ 822511 w 1944335"/>
                <a:gd name="connsiteY275" fmla="*/ 1877480 h 2651371"/>
                <a:gd name="connsiteX276" fmla="*/ 508900 w 1944335"/>
                <a:gd name="connsiteY276" fmla="*/ 1857723 h 2651371"/>
                <a:gd name="connsiteX277" fmla="*/ 508384 w 1944335"/>
                <a:gd name="connsiteY277" fmla="*/ 1876117 h 2651371"/>
                <a:gd name="connsiteX278" fmla="*/ 508594 w 1944335"/>
                <a:gd name="connsiteY278" fmla="*/ 1877095 h 2651371"/>
                <a:gd name="connsiteX279" fmla="*/ 558793 w 1944335"/>
                <a:gd name="connsiteY279" fmla="*/ 1909078 h 2651371"/>
                <a:gd name="connsiteX280" fmla="*/ 658115 w 1944335"/>
                <a:gd name="connsiteY280" fmla="*/ 1973468 h 2651371"/>
                <a:gd name="connsiteX281" fmla="*/ 673968 w 1944335"/>
                <a:gd name="connsiteY281" fmla="*/ 1965162 h 2651371"/>
                <a:gd name="connsiteX282" fmla="*/ 672457 w 1944335"/>
                <a:gd name="connsiteY282" fmla="*/ 1964060 h 2651371"/>
                <a:gd name="connsiteX283" fmla="*/ 616521 w 1944335"/>
                <a:gd name="connsiteY283" fmla="*/ 1928124 h 2651371"/>
                <a:gd name="connsiteX284" fmla="*/ 561706 w 1944335"/>
                <a:gd name="connsiteY284" fmla="*/ 1888640 h 2651371"/>
                <a:gd name="connsiteX285" fmla="*/ 504650 w 1944335"/>
                <a:gd name="connsiteY285" fmla="*/ 1852299 h 2651371"/>
                <a:gd name="connsiteX286" fmla="*/ 503933 w 1944335"/>
                <a:gd name="connsiteY286" fmla="*/ 1854815 h 2651371"/>
                <a:gd name="connsiteX287" fmla="*/ 504640 w 1944335"/>
                <a:gd name="connsiteY287" fmla="*/ 1855229 h 2651371"/>
                <a:gd name="connsiteX288" fmla="*/ 504818 w 1944335"/>
                <a:gd name="connsiteY288" fmla="*/ 1852427 h 2651371"/>
                <a:gd name="connsiteX289" fmla="*/ 857776 w 1944335"/>
                <a:gd name="connsiteY289" fmla="*/ 1838784 h 2651371"/>
                <a:gd name="connsiteX290" fmla="*/ 857599 w 1944335"/>
                <a:gd name="connsiteY290" fmla="*/ 1838992 h 2651371"/>
                <a:gd name="connsiteX291" fmla="*/ 858679 w 1944335"/>
                <a:gd name="connsiteY291" fmla="*/ 1839804 h 2651371"/>
                <a:gd name="connsiteX292" fmla="*/ 512617 w 1944335"/>
                <a:gd name="connsiteY292" fmla="*/ 1828404 h 2651371"/>
                <a:gd name="connsiteX293" fmla="*/ 509881 w 1944335"/>
                <a:gd name="connsiteY293" fmla="*/ 1847214 h 2651371"/>
                <a:gd name="connsiteX294" fmla="*/ 683825 w 1944335"/>
                <a:gd name="connsiteY294" fmla="*/ 1959997 h 2651371"/>
                <a:gd name="connsiteX295" fmla="*/ 702788 w 1944335"/>
                <a:gd name="connsiteY295" fmla="*/ 1950061 h 2651371"/>
                <a:gd name="connsiteX296" fmla="*/ 516741 w 1944335"/>
                <a:gd name="connsiteY296" fmla="*/ 1800046 h 2651371"/>
                <a:gd name="connsiteX297" fmla="*/ 514244 w 1944335"/>
                <a:gd name="connsiteY297" fmla="*/ 1817213 h 2651371"/>
                <a:gd name="connsiteX298" fmla="*/ 515725 w 1944335"/>
                <a:gd name="connsiteY298" fmla="*/ 1817779 h 2651371"/>
                <a:gd name="connsiteX299" fmla="*/ 521682 w 1944335"/>
                <a:gd name="connsiteY299" fmla="*/ 1822860 h 2651371"/>
                <a:gd name="connsiteX300" fmla="*/ 590996 w 1944335"/>
                <a:gd name="connsiteY300" fmla="*/ 1867109 h 2651371"/>
                <a:gd name="connsiteX301" fmla="*/ 712139 w 1944335"/>
                <a:gd name="connsiteY301" fmla="*/ 1944889 h 2651371"/>
                <a:gd name="connsiteX302" fmla="*/ 710377 w 1944335"/>
                <a:gd name="connsiteY302" fmla="*/ 1946085 h 2651371"/>
                <a:gd name="connsiteX303" fmla="*/ 712373 w 1944335"/>
                <a:gd name="connsiteY303" fmla="*/ 1945039 h 2651371"/>
                <a:gd name="connsiteX304" fmla="*/ 712139 w 1944335"/>
                <a:gd name="connsiteY304" fmla="*/ 1944889 h 2651371"/>
                <a:gd name="connsiteX305" fmla="*/ 723713 w 1944335"/>
                <a:gd name="connsiteY305" fmla="*/ 1937034 h 2651371"/>
                <a:gd name="connsiteX306" fmla="*/ 726272 w 1944335"/>
                <a:gd name="connsiteY306" fmla="*/ 1937757 h 2651371"/>
                <a:gd name="connsiteX307" fmla="*/ 728505 w 1944335"/>
                <a:gd name="connsiteY307" fmla="*/ 1936586 h 2651371"/>
                <a:gd name="connsiteX308" fmla="*/ 724796 w 1944335"/>
                <a:gd name="connsiteY308" fmla="*/ 1933706 h 2651371"/>
                <a:gd name="connsiteX309" fmla="*/ 716628 w 1944335"/>
                <a:gd name="connsiteY309" fmla="*/ 1929344 h 2651371"/>
                <a:gd name="connsiteX310" fmla="*/ 646953 w 1944335"/>
                <a:gd name="connsiteY310" fmla="*/ 1884376 h 2651371"/>
                <a:gd name="connsiteX311" fmla="*/ 563920 w 1944335"/>
                <a:gd name="connsiteY311" fmla="*/ 1830775 h 2651371"/>
                <a:gd name="connsiteX312" fmla="*/ 539056 w 1944335"/>
                <a:gd name="connsiteY312" fmla="*/ 1811933 h 2651371"/>
                <a:gd name="connsiteX313" fmla="*/ 520327 w 1944335"/>
                <a:gd name="connsiteY313" fmla="*/ 1775392 h 2651371"/>
                <a:gd name="connsiteX314" fmla="*/ 518231 w 1944335"/>
                <a:gd name="connsiteY314" fmla="*/ 1789802 h 2651371"/>
                <a:gd name="connsiteX315" fmla="*/ 737520 w 1944335"/>
                <a:gd name="connsiteY315" fmla="*/ 1931134 h 2651371"/>
                <a:gd name="connsiteX316" fmla="*/ 747706 w 1944335"/>
                <a:gd name="connsiteY316" fmla="*/ 1922983 h 2651371"/>
                <a:gd name="connsiteX317" fmla="*/ 518055 w 1944335"/>
                <a:gd name="connsiteY317" fmla="*/ 1753403 h 2651371"/>
                <a:gd name="connsiteX318" fmla="*/ 517585 w 1944335"/>
                <a:gd name="connsiteY318" fmla="*/ 1754272 h 2651371"/>
                <a:gd name="connsiteX319" fmla="*/ 517635 w 1944335"/>
                <a:gd name="connsiteY319" fmla="*/ 1755562 h 2651371"/>
                <a:gd name="connsiteX320" fmla="*/ 525527 w 1944335"/>
                <a:gd name="connsiteY320" fmla="*/ 1747272 h 2651371"/>
                <a:gd name="connsiteX321" fmla="*/ 523381 w 1944335"/>
                <a:gd name="connsiteY321" fmla="*/ 1754397 h 2651371"/>
                <a:gd name="connsiteX322" fmla="*/ 521854 w 1944335"/>
                <a:gd name="connsiteY322" fmla="*/ 1764895 h 2651371"/>
                <a:gd name="connsiteX323" fmla="*/ 523723 w 1944335"/>
                <a:gd name="connsiteY323" fmla="*/ 1766233 h 2651371"/>
                <a:gd name="connsiteX324" fmla="*/ 532259 w 1944335"/>
                <a:gd name="connsiteY324" fmla="*/ 1771765 h 2651371"/>
                <a:gd name="connsiteX325" fmla="*/ 612404 w 1944335"/>
                <a:gd name="connsiteY325" fmla="*/ 1823570 h 2651371"/>
                <a:gd name="connsiteX326" fmla="*/ 755669 w 1944335"/>
                <a:gd name="connsiteY326" fmla="*/ 1916611 h 2651371"/>
                <a:gd name="connsiteX327" fmla="*/ 769622 w 1944335"/>
                <a:gd name="connsiteY327" fmla="*/ 1905446 h 2651371"/>
                <a:gd name="connsiteX328" fmla="*/ 767033 w 1944335"/>
                <a:gd name="connsiteY328" fmla="*/ 1903346 h 2651371"/>
                <a:gd name="connsiteX329" fmla="*/ 756880 w 1944335"/>
                <a:gd name="connsiteY329" fmla="*/ 1898039 h 2651371"/>
                <a:gd name="connsiteX330" fmla="*/ 672423 w 1944335"/>
                <a:gd name="connsiteY330" fmla="*/ 1843356 h 2651371"/>
                <a:gd name="connsiteX331" fmla="*/ 573949 w 1944335"/>
                <a:gd name="connsiteY331" fmla="*/ 1779679 h 2651371"/>
                <a:gd name="connsiteX332" fmla="*/ 547174 w 1944335"/>
                <a:gd name="connsiteY332" fmla="*/ 1758948 h 2651371"/>
                <a:gd name="connsiteX333" fmla="*/ 518243 w 1944335"/>
                <a:gd name="connsiteY333" fmla="*/ 1743344 h 2651371"/>
                <a:gd name="connsiteX334" fmla="*/ 519844 w 1944335"/>
                <a:gd name="connsiteY334" fmla="*/ 1744208 h 2651371"/>
                <a:gd name="connsiteX335" fmla="*/ 519881 w 1944335"/>
                <a:gd name="connsiteY335" fmla="*/ 1744020 h 2651371"/>
                <a:gd name="connsiteX336" fmla="*/ 533310 w 1944335"/>
                <a:gd name="connsiteY336" fmla="*/ 1721428 h 2651371"/>
                <a:gd name="connsiteX337" fmla="*/ 528156 w 1944335"/>
                <a:gd name="connsiteY337" fmla="*/ 1738542 h 2651371"/>
                <a:gd name="connsiteX338" fmla="*/ 777042 w 1944335"/>
                <a:gd name="connsiteY338" fmla="*/ 1899507 h 2651371"/>
                <a:gd name="connsiteX339" fmla="*/ 791621 w 1944335"/>
                <a:gd name="connsiteY339" fmla="*/ 1887841 h 2651371"/>
                <a:gd name="connsiteX340" fmla="*/ 947189 w 1944335"/>
                <a:gd name="connsiteY340" fmla="*/ 1693969 h 2651371"/>
                <a:gd name="connsiteX341" fmla="*/ 946200 w 1944335"/>
                <a:gd name="connsiteY341" fmla="*/ 1695991 h 2651371"/>
                <a:gd name="connsiteX342" fmla="*/ 947480 w 1944335"/>
                <a:gd name="connsiteY342" fmla="*/ 1695689 h 2651371"/>
                <a:gd name="connsiteX343" fmla="*/ 541628 w 1944335"/>
                <a:gd name="connsiteY343" fmla="*/ 1693811 h 2651371"/>
                <a:gd name="connsiteX344" fmla="*/ 536085 w 1944335"/>
                <a:gd name="connsiteY344" fmla="*/ 1712216 h 2651371"/>
                <a:gd name="connsiteX345" fmla="*/ 543086 w 1944335"/>
                <a:gd name="connsiteY345" fmla="*/ 1717573 h 2651371"/>
                <a:gd name="connsiteX346" fmla="*/ 555113 w 1944335"/>
                <a:gd name="connsiteY346" fmla="*/ 1724128 h 2651371"/>
                <a:gd name="connsiteX347" fmla="*/ 651694 w 1944335"/>
                <a:gd name="connsiteY347" fmla="*/ 1786259 h 2651371"/>
                <a:gd name="connsiteX348" fmla="*/ 799587 w 1944335"/>
                <a:gd name="connsiteY348" fmla="*/ 1881467 h 2651371"/>
                <a:gd name="connsiteX349" fmla="*/ 813051 w 1944335"/>
                <a:gd name="connsiteY349" fmla="*/ 1870692 h 2651371"/>
                <a:gd name="connsiteX350" fmla="*/ 805889 w 1944335"/>
                <a:gd name="connsiteY350" fmla="*/ 1865359 h 2651371"/>
                <a:gd name="connsiteX351" fmla="*/ 792600 w 1944335"/>
                <a:gd name="connsiteY351" fmla="*/ 1858087 h 2651371"/>
                <a:gd name="connsiteX352" fmla="*/ 694939 w 1944335"/>
                <a:gd name="connsiteY352" fmla="*/ 1795237 h 2651371"/>
                <a:gd name="connsiteX353" fmla="*/ 588268 w 1944335"/>
                <a:gd name="connsiteY353" fmla="*/ 1726282 h 2651371"/>
                <a:gd name="connsiteX354" fmla="*/ 545242 w 1944335"/>
                <a:gd name="connsiteY354" fmla="*/ 1695021 h 2651371"/>
                <a:gd name="connsiteX355" fmla="*/ 548962 w 1944335"/>
                <a:gd name="connsiteY355" fmla="*/ 1669457 h 2651371"/>
                <a:gd name="connsiteX356" fmla="*/ 543960 w 1944335"/>
                <a:gd name="connsiteY356" fmla="*/ 1686067 h 2651371"/>
                <a:gd name="connsiteX357" fmla="*/ 820861 w 1944335"/>
                <a:gd name="connsiteY357" fmla="*/ 1864442 h 2651371"/>
                <a:gd name="connsiteX358" fmla="*/ 833876 w 1944335"/>
                <a:gd name="connsiteY358" fmla="*/ 1854027 h 2651371"/>
                <a:gd name="connsiteX359" fmla="*/ 559455 w 1944335"/>
                <a:gd name="connsiteY359" fmla="*/ 1643800 h 2651371"/>
                <a:gd name="connsiteX360" fmla="*/ 554143 w 1944335"/>
                <a:gd name="connsiteY360" fmla="*/ 1654858 h 2651371"/>
                <a:gd name="connsiteX361" fmla="*/ 553600 w 1944335"/>
                <a:gd name="connsiteY361" fmla="*/ 1660656 h 2651371"/>
                <a:gd name="connsiteX362" fmla="*/ 582741 w 1944335"/>
                <a:gd name="connsiteY362" fmla="*/ 1679400 h 2651371"/>
                <a:gd name="connsiteX363" fmla="*/ 680236 w 1944335"/>
                <a:gd name="connsiteY363" fmla="*/ 1742841 h 2651371"/>
                <a:gd name="connsiteX364" fmla="*/ 840915 w 1944335"/>
                <a:gd name="connsiteY364" fmla="*/ 1846805 h 2651371"/>
                <a:gd name="connsiteX365" fmla="*/ 851202 w 1944335"/>
                <a:gd name="connsiteY365" fmla="*/ 1834175 h 2651371"/>
                <a:gd name="connsiteX366" fmla="*/ 840871 w 1944335"/>
                <a:gd name="connsiteY366" fmla="*/ 1826377 h 2651371"/>
                <a:gd name="connsiteX367" fmla="*/ 825221 w 1944335"/>
                <a:gd name="connsiteY367" fmla="*/ 1817816 h 2651371"/>
                <a:gd name="connsiteX368" fmla="*/ 719091 w 1944335"/>
                <a:gd name="connsiteY368" fmla="*/ 1749329 h 2651371"/>
                <a:gd name="connsiteX369" fmla="*/ 609363 w 1944335"/>
                <a:gd name="connsiteY369" fmla="*/ 1677958 h 2651371"/>
                <a:gd name="connsiteX370" fmla="*/ 565045 w 1944335"/>
                <a:gd name="connsiteY370" fmla="*/ 1645821 h 2651371"/>
                <a:gd name="connsiteX371" fmla="*/ 571173 w 1944335"/>
                <a:gd name="connsiteY371" fmla="*/ 1619409 h 2651371"/>
                <a:gd name="connsiteX372" fmla="*/ 562905 w 1944335"/>
                <a:gd name="connsiteY372" fmla="*/ 1636619 h 2651371"/>
                <a:gd name="connsiteX373" fmla="*/ 856998 w 1944335"/>
                <a:gd name="connsiteY373" fmla="*/ 1827058 h 2651371"/>
                <a:gd name="connsiteX374" fmla="*/ 868956 w 1944335"/>
                <a:gd name="connsiteY374" fmla="*/ 1812376 h 2651371"/>
                <a:gd name="connsiteX375" fmla="*/ 583792 w 1944335"/>
                <a:gd name="connsiteY375" fmla="*/ 1595348 h 2651371"/>
                <a:gd name="connsiteX376" fmla="*/ 580595 w 1944335"/>
                <a:gd name="connsiteY376" fmla="*/ 1599795 h 2651371"/>
                <a:gd name="connsiteX377" fmla="*/ 577201 w 1944335"/>
                <a:gd name="connsiteY377" fmla="*/ 1606862 h 2651371"/>
                <a:gd name="connsiteX378" fmla="*/ 578701 w 1944335"/>
                <a:gd name="connsiteY378" fmla="*/ 1612654 h 2651371"/>
                <a:gd name="connsiteX379" fmla="*/ 610356 w 1944335"/>
                <a:gd name="connsiteY379" fmla="*/ 1633188 h 2651371"/>
                <a:gd name="connsiteX380" fmla="*/ 718272 w 1944335"/>
                <a:gd name="connsiteY380" fmla="*/ 1703437 h 2651371"/>
                <a:gd name="connsiteX381" fmla="*/ 875107 w 1944335"/>
                <a:gd name="connsiteY381" fmla="*/ 1804824 h 2651371"/>
                <a:gd name="connsiteX382" fmla="*/ 885797 w 1944335"/>
                <a:gd name="connsiteY382" fmla="*/ 1791699 h 2651371"/>
                <a:gd name="connsiteX383" fmla="*/ 872233 w 1944335"/>
                <a:gd name="connsiteY383" fmla="*/ 1781205 h 2651371"/>
                <a:gd name="connsiteX384" fmla="*/ 856045 w 1944335"/>
                <a:gd name="connsiteY384" fmla="*/ 1772244 h 2651371"/>
                <a:gd name="connsiteX385" fmla="*/ 749208 w 1944335"/>
                <a:gd name="connsiteY385" fmla="*/ 1703076 h 2651371"/>
                <a:gd name="connsiteX386" fmla="*/ 635537 w 1944335"/>
                <a:gd name="connsiteY386" fmla="*/ 1629585 h 2651371"/>
                <a:gd name="connsiteX387" fmla="*/ 591375 w 1944335"/>
                <a:gd name="connsiteY387" fmla="*/ 1598936 h 2651371"/>
                <a:gd name="connsiteX388" fmla="*/ 600137 w 1944335"/>
                <a:gd name="connsiteY388" fmla="*/ 1572608 h 2651371"/>
                <a:gd name="connsiteX389" fmla="*/ 589059 w 1944335"/>
                <a:gd name="connsiteY389" fmla="*/ 1588021 h 2651371"/>
                <a:gd name="connsiteX390" fmla="*/ 891978 w 1944335"/>
                <a:gd name="connsiteY390" fmla="*/ 1784111 h 2651371"/>
                <a:gd name="connsiteX391" fmla="*/ 892922 w 1944335"/>
                <a:gd name="connsiteY391" fmla="*/ 1782952 h 2651371"/>
                <a:gd name="connsiteX392" fmla="*/ 901282 w 1944335"/>
                <a:gd name="connsiteY392" fmla="*/ 1766979 h 2651371"/>
                <a:gd name="connsiteX393" fmla="*/ 617004 w 1944335"/>
                <a:gd name="connsiteY393" fmla="*/ 1552019 h 2651371"/>
                <a:gd name="connsiteX394" fmla="*/ 613024 w 1944335"/>
                <a:gd name="connsiteY394" fmla="*/ 1554681 h 2651371"/>
                <a:gd name="connsiteX395" fmla="*/ 604867 w 1944335"/>
                <a:gd name="connsiteY395" fmla="*/ 1566028 h 2651371"/>
                <a:gd name="connsiteX396" fmla="*/ 608788 w 1944335"/>
                <a:gd name="connsiteY396" fmla="*/ 1570104 h 2651371"/>
                <a:gd name="connsiteX397" fmla="*/ 658038 w 1944335"/>
                <a:gd name="connsiteY397" fmla="*/ 1598230 h 2651371"/>
                <a:gd name="connsiteX398" fmla="*/ 772141 w 1944335"/>
                <a:gd name="connsiteY398" fmla="*/ 1671878 h 2651371"/>
                <a:gd name="connsiteX399" fmla="*/ 876886 w 1944335"/>
                <a:gd name="connsiteY399" fmla="*/ 1739750 h 2651371"/>
                <a:gd name="connsiteX400" fmla="*/ 905322 w 1944335"/>
                <a:gd name="connsiteY400" fmla="*/ 1758162 h 2651371"/>
                <a:gd name="connsiteX401" fmla="*/ 905748 w 1944335"/>
                <a:gd name="connsiteY401" fmla="*/ 1758447 h 2651371"/>
                <a:gd name="connsiteX402" fmla="*/ 907877 w 1944335"/>
                <a:gd name="connsiteY402" fmla="*/ 1754380 h 2651371"/>
                <a:gd name="connsiteX403" fmla="*/ 908516 w 1944335"/>
                <a:gd name="connsiteY403" fmla="*/ 1752476 h 2651371"/>
                <a:gd name="connsiteX404" fmla="*/ 911873 w 1944335"/>
                <a:gd name="connsiteY404" fmla="*/ 1746745 h 2651371"/>
                <a:gd name="connsiteX405" fmla="*/ 913137 w 1944335"/>
                <a:gd name="connsiteY405" fmla="*/ 1744331 h 2651371"/>
                <a:gd name="connsiteX406" fmla="*/ 751624 w 1944335"/>
                <a:gd name="connsiteY406" fmla="*/ 1639386 h 2651371"/>
                <a:gd name="connsiteX407" fmla="*/ 645800 w 1944335"/>
                <a:gd name="connsiteY407" fmla="*/ 1570793 h 2651371"/>
                <a:gd name="connsiteX408" fmla="*/ 617004 w 1944335"/>
                <a:gd name="connsiteY408" fmla="*/ 1552019 h 2651371"/>
                <a:gd name="connsiteX409" fmla="*/ 632077 w 1944335"/>
                <a:gd name="connsiteY409" fmla="*/ 1528174 h 2651371"/>
                <a:gd name="connsiteX410" fmla="*/ 621373 w 1944335"/>
                <a:gd name="connsiteY410" fmla="*/ 1543065 h 2651371"/>
                <a:gd name="connsiteX411" fmla="*/ 917889 w 1944335"/>
                <a:gd name="connsiteY411" fmla="*/ 1735253 h 2651371"/>
                <a:gd name="connsiteX412" fmla="*/ 926742 w 1944335"/>
                <a:gd name="connsiteY412" fmla="*/ 1718340 h 2651371"/>
                <a:gd name="connsiteX413" fmla="*/ 653005 w 1944335"/>
                <a:gd name="connsiteY413" fmla="*/ 1511231 h 2651371"/>
                <a:gd name="connsiteX414" fmla="*/ 646555 w 1944335"/>
                <a:gd name="connsiteY414" fmla="*/ 1519161 h 2651371"/>
                <a:gd name="connsiteX415" fmla="*/ 640401 w 1944335"/>
                <a:gd name="connsiteY415" fmla="*/ 1520224 h 2651371"/>
                <a:gd name="connsiteX416" fmla="*/ 639058 w 1944335"/>
                <a:gd name="connsiteY416" fmla="*/ 1521498 h 2651371"/>
                <a:gd name="connsiteX417" fmla="*/ 647665 w 1944335"/>
                <a:gd name="connsiteY417" fmla="*/ 1530577 h 2651371"/>
                <a:gd name="connsiteX418" fmla="*/ 697754 w 1944335"/>
                <a:gd name="connsiteY418" fmla="*/ 1558810 h 2651371"/>
                <a:gd name="connsiteX419" fmla="*/ 804212 w 1944335"/>
                <a:gd name="connsiteY419" fmla="*/ 1627655 h 2651371"/>
                <a:gd name="connsiteX420" fmla="*/ 901649 w 1944335"/>
                <a:gd name="connsiteY420" fmla="*/ 1690733 h 2651371"/>
                <a:gd name="connsiteX421" fmla="*/ 930879 w 1944335"/>
                <a:gd name="connsiteY421" fmla="*/ 1709837 h 2651371"/>
                <a:gd name="connsiteX422" fmla="*/ 931109 w 1944335"/>
                <a:gd name="connsiteY422" fmla="*/ 1709996 h 2651371"/>
                <a:gd name="connsiteX423" fmla="*/ 931465 w 1944335"/>
                <a:gd name="connsiteY423" fmla="*/ 1709317 h 2651371"/>
                <a:gd name="connsiteX424" fmla="*/ 932323 w 1944335"/>
                <a:gd name="connsiteY424" fmla="*/ 1704881 h 2651371"/>
                <a:gd name="connsiteX425" fmla="*/ 937310 w 1944335"/>
                <a:gd name="connsiteY425" fmla="*/ 1694850 h 2651371"/>
                <a:gd name="connsiteX426" fmla="*/ 937451 w 1944335"/>
                <a:gd name="connsiteY426" fmla="*/ 1694942 h 2651371"/>
                <a:gd name="connsiteX427" fmla="*/ 937756 w 1944335"/>
                <a:gd name="connsiteY427" fmla="*/ 1693952 h 2651371"/>
                <a:gd name="connsiteX428" fmla="*/ 937310 w 1944335"/>
                <a:gd name="connsiteY428" fmla="*/ 1694850 h 2651371"/>
                <a:gd name="connsiteX429" fmla="*/ 777868 w 1944335"/>
                <a:gd name="connsiteY429" fmla="*/ 1591971 h 2651371"/>
                <a:gd name="connsiteX430" fmla="*/ 680432 w 1944335"/>
                <a:gd name="connsiteY430" fmla="*/ 1528532 h 2651371"/>
                <a:gd name="connsiteX431" fmla="*/ 653005 w 1944335"/>
                <a:gd name="connsiteY431" fmla="*/ 1511231 h 2651371"/>
                <a:gd name="connsiteX432" fmla="*/ 985339 w 1944335"/>
                <a:gd name="connsiteY432" fmla="*/ 1495418 h 2651371"/>
                <a:gd name="connsiteX433" fmla="*/ 985283 w 1944335"/>
                <a:gd name="connsiteY433" fmla="*/ 1496120 h 2651371"/>
                <a:gd name="connsiteX434" fmla="*/ 985837 w 1944335"/>
                <a:gd name="connsiteY434" fmla="*/ 1495754 h 2651371"/>
                <a:gd name="connsiteX435" fmla="*/ 674395 w 1944335"/>
                <a:gd name="connsiteY435" fmla="*/ 1487992 h 2651371"/>
                <a:gd name="connsiteX436" fmla="*/ 658358 w 1944335"/>
                <a:gd name="connsiteY436" fmla="*/ 1503198 h 2651371"/>
                <a:gd name="connsiteX437" fmla="*/ 940390 w 1944335"/>
                <a:gd name="connsiteY437" fmla="*/ 1685410 h 2651371"/>
                <a:gd name="connsiteX438" fmla="*/ 946853 w 1944335"/>
                <a:gd name="connsiteY438" fmla="*/ 1664454 h 2651371"/>
                <a:gd name="connsiteX439" fmla="*/ 693456 w 1944335"/>
                <a:gd name="connsiteY439" fmla="*/ 1469919 h 2651371"/>
                <a:gd name="connsiteX440" fmla="*/ 680597 w 1944335"/>
                <a:gd name="connsiteY440" fmla="*/ 1482112 h 2651371"/>
                <a:gd name="connsiteX441" fmla="*/ 685072 w 1944335"/>
                <a:gd name="connsiteY441" fmla="*/ 1486889 h 2651371"/>
                <a:gd name="connsiteX442" fmla="*/ 731463 w 1944335"/>
                <a:gd name="connsiteY442" fmla="*/ 1513281 h 2651371"/>
                <a:gd name="connsiteX443" fmla="*/ 837822 w 1944335"/>
                <a:gd name="connsiteY443" fmla="*/ 1582217 h 2651371"/>
                <a:gd name="connsiteX444" fmla="*/ 926514 w 1944335"/>
                <a:gd name="connsiteY444" fmla="*/ 1639603 h 2651371"/>
                <a:gd name="connsiteX445" fmla="*/ 939268 w 1944335"/>
                <a:gd name="connsiteY445" fmla="*/ 1649302 h 2651371"/>
                <a:gd name="connsiteX446" fmla="*/ 949788 w 1944335"/>
                <a:gd name="connsiteY446" fmla="*/ 1654935 h 2651371"/>
                <a:gd name="connsiteX447" fmla="*/ 954695 w 1944335"/>
                <a:gd name="connsiteY447" fmla="*/ 1639026 h 2651371"/>
                <a:gd name="connsiteX448" fmla="*/ 807897 w 1944335"/>
                <a:gd name="connsiteY448" fmla="*/ 1543959 h 2651371"/>
                <a:gd name="connsiteX449" fmla="*/ 715960 w 1944335"/>
                <a:gd name="connsiteY449" fmla="*/ 1484408 h 2651371"/>
                <a:gd name="connsiteX450" fmla="*/ 704829 w 1944335"/>
                <a:gd name="connsiteY450" fmla="*/ 1476062 h 2651371"/>
                <a:gd name="connsiteX451" fmla="*/ 719349 w 1944335"/>
                <a:gd name="connsiteY451" fmla="*/ 1451993 h 2651371"/>
                <a:gd name="connsiteX452" fmla="*/ 701707 w 1944335"/>
                <a:gd name="connsiteY452" fmla="*/ 1463462 h 2651371"/>
                <a:gd name="connsiteX453" fmla="*/ 957638 w 1944335"/>
                <a:gd name="connsiteY453" fmla="*/ 1629481 h 2651371"/>
                <a:gd name="connsiteX454" fmla="*/ 961992 w 1944335"/>
                <a:gd name="connsiteY454" fmla="*/ 1615365 h 2651371"/>
                <a:gd name="connsiteX455" fmla="*/ 962826 w 1944335"/>
                <a:gd name="connsiteY455" fmla="*/ 1610004 h 2651371"/>
                <a:gd name="connsiteX456" fmla="*/ 989957 w 1944335"/>
                <a:gd name="connsiteY456" fmla="*/ 1437788 h 2651371"/>
                <a:gd name="connsiteX457" fmla="*/ 989902 w 1944335"/>
                <a:gd name="connsiteY457" fmla="*/ 1438472 h 2651371"/>
                <a:gd name="connsiteX458" fmla="*/ 990531 w 1944335"/>
                <a:gd name="connsiteY458" fmla="*/ 1438158 h 2651371"/>
                <a:gd name="connsiteX459" fmla="*/ 742902 w 1944335"/>
                <a:gd name="connsiteY459" fmla="*/ 1436682 h 2651371"/>
                <a:gd name="connsiteX460" fmla="*/ 725918 w 1944335"/>
                <a:gd name="connsiteY460" fmla="*/ 1447723 h 2651371"/>
                <a:gd name="connsiteX461" fmla="*/ 727719 w 1944335"/>
                <a:gd name="connsiteY461" fmla="*/ 1449647 h 2651371"/>
                <a:gd name="connsiteX462" fmla="*/ 774793 w 1944335"/>
                <a:gd name="connsiteY462" fmla="*/ 1476832 h 2651371"/>
                <a:gd name="connsiteX463" fmla="*/ 871258 w 1944335"/>
                <a:gd name="connsiteY463" fmla="*/ 1539342 h 2651371"/>
                <a:gd name="connsiteX464" fmla="*/ 953325 w 1944335"/>
                <a:gd name="connsiteY464" fmla="*/ 1592458 h 2651371"/>
                <a:gd name="connsiteX465" fmla="*/ 964346 w 1944335"/>
                <a:gd name="connsiteY465" fmla="*/ 1600226 h 2651371"/>
                <a:gd name="connsiteX466" fmla="*/ 967136 w 1944335"/>
                <a:gd name="connsiteY466" fmla="*/ 1582290 h 2651371"/>
                <a:gd name="connsiteX467" fmla="*/ 832384 w 1944335"/>
                <a:gd name="connsiteY467" fmla="*/ 1494537 h 2651371"/>
                <a:gd name="connsiteX468" fmla="*/ 749237 w 1944335"/>
                <a:gd name="connsiteY468" fmla="*/ 1440337 h 2651371"/>
                <a:gd name="connsiteX469" fmla="*/ 763807 w 1944335"/>
                <a:gd name="connsiteY469" fmla="*/ 1423093 h 2651371"/>
                <a:gd name="connsiteX470" fmla="*/ 751836 w 1944335"/>
                <a:gd name="connsiteY470" fmla="*/ 1430875 h 2651371"/>
                <a:gd name="connsiteX471" fmla="*/ 968802 w 1944335"/>
                <a:gd name="connsiteY471" fmla="*/ 1571574 h 2651371"/>
                <a:gd name="connsiteX472" fmla="*/ 971096 w 1944335"/>
                <a:gd name="connsiteY472" fmla="*/ 1556826 h 2651371"/>
                <a:gd name="connsiteX473" fmla="*/ 787076 w 1944335"/>
                <a:gd name="connsiteY473" fmla="*/ 1407966 h 2651371"/>
                <a:gd name="connsiteX474" fmla="*/ 770886 w 1944335"/>
                <a:gd name="connsiteY474" fmla="*/ 1418491 h 2651371"/>
                <a:gd name="connsiteX475" fmla="*/ 772667 w 1944335"/>
                <a:gd name="connsiteY475" fmla="*/ 1420305 h 2651371"/>
                <a:gd name="connsiteX476" fmla="*/ 813766 w 1944335"/>
                <a:gd name="connsiteY476" fmla="*/ 1443565 h 2651371"/>
                <a:gd name="connsiteX477" fmla="*/ 897165 w 1944335"/>
                <a:gd name="connsiteY477" fmla="*/ 1497384 h 2651371"/>
                <a:gd name="connsiteX478" fmla="*/ 965825 w 1944335"/>
                <a:gd name="connsiteY478" fmla="*/ 1541875 h 2651371"/>
                <a:gd name="connsiteX479" fmla="*/ 972565 w 1944335"/>
                <a:gd name="connsiteY479" fmla="*/ 1547033 h 2651371"/>
                <a:gd name="connsiteX480" fmla="*/ 972615 w 1944335"/>
                <a:gd name="connsiteY480" fmla="*/ 1547059 h 2651371"/>
                <a:gd name="connsiteX481" fmla="*/ 975362 w 1944335"/>
                <a:gd name="connsiteY481" fmla="*/ 1529393 h 2651371"/>
                <a:gd name="connsiteX482" fmla="*/ 854387 w 1944335"/>
                <a:gd name="connsiteY482" fmla="*/ 1451100 h 2651371"/>
                <a:gd name="connsiteX483" fmla="*/ 791119 w 1944335"/>
                <a:gd name="connsiteY483" fmla="*/ 1409838 h 2651371"/>
                <a:gd name="connsiteX484" fmla="*/ 810570 w 1944335"/>
                <a:gd name="connsiteY484" fmla="*/ 1393562 h 2651371"/>
                <a:gd name="connsiteX485" fmla="*/ 806181 w 1944335"/>
                <a:gd name="connsiteY485" fmla="*/ 1395546 h 2651371"/>
                <a:gd name="connsiteX486" fmla="*/ 796645 w 1944335"/>
                <a:gd name="connsiteY486" fmla="*/ 1401745 h 2651371"/>
                <a:gd name="connsiteX487" fmla="*/ 976348 w 1944335"/>
                <a:gd name="connsiteY487" fmla="*/ 1518622 h 2651371"/>
                <a:gd name="connsiteX488" fmla="*/ 977156 w 1944335"/>
                <a:gd name="connsiteY488" fmla="*/ 1501241 h 2651371"/>
                <a:gd name="connsiteX489" fmla="*/ 810015 w 1944335"/>
                <a:gd name="connsiteY489" fmla="*/ 1381162 h 2651371"/>
                <a:gd name="connsiteX490" fmla="*/ 811776 w 1944335"/>
                <a:gd name="connsiteY490" fmla="*/ 1384163 h 2651371"/>
                <a:gd name="connsiteX491" fmla="*/ 812864 w 1944335"/>
                <a:gd name="connsiteY491" fmla="*/ 1383562 h 2651371"/>
                <a:gd name="connsiteX492" fmla="*/ 812539 w 1944335"/>
                <a:gd name="connsiteY492" fmla="*/ 1383330 h 2651371"/>
                <a:gd name="connsiteX493" fmla="*/ 810015 w 1944335"/>
                <a:gd name="connsiteY493" fmla="*/ 1381162 h 2651371"/>
                <a:gd name="connsiteX494" fmla="*/ 839061 w 1944335"/>
                <a:gd name="connsiteY494" fmla="*/ 1380683 h 2651371"/>
                <a:gd name="connsiteX495" fmla="*/ 820543 w 1944335"/>
                <a:gd name="connsiteY495" fmla="*/ 1389054 h 2651371"/>
                <a:gd name="connsiteX496" fmla="*/ 867675 w 1944335"/>
                <a:gd name="connsiteY496" fmla="*/ 1422762 h 2651371"/>
                <a:gd name="connsiteX497" fmla="*/ 926869 w 1944335"/>
                <a:gd name="connsiteY497" fmla="*/ 1457045 h 2651371"/>
                <a:gd name="connsiteX498" fmla="*/ 953919 w 1944335"/>
                <a:gd name="connsiteY498" fmla="*/ 1473577 h 2651371"/>
                <a:gd name="connsiteX499" fmla="*/ 977670 w 1944335"/>
                <a:gd name="connsiteY499" fmla="*/ 1490184 h 2651371"/>
                <a:gd name="connsiteX500" fmla="*/ 978500 w 1944335"/>
                <a:gd name="connsiteY500" fmla="*/ 1472322 h 2651371"/>
                <a:gd name="connsiteX501" fmla="*/ 880344 w 1944335"/>
                <a:gd name="connsiteY501" fmla="*/ 1407902 h 2651371"/>
                <a:gd name="connsiteX502" fmla="*/ 858253 w 1944335"/>
                <a:gd name="connsiteY502" fmla="*/ 1390918 h 2651371"/>
                <a:gd name="connsiteX503" fmla="*/ 865283 w 1944335"/>
                <a:gd name="connsiteY503" fmla="*/ 1368829 h 2651371"/>
                <a:gd name="connsiteX504" fmla="*/ 849429 w 1944335"/>
                <a:gd name="connsiteY504" fmla="*/ 1375996 h 2651371"/>
                <a:gd name="connsiteX505" fmla="*/ 979034 w 1944335"/>
                <a:gd name="connsiteY505" fmla="*/ 1460829 h 2651371"/>
                <a:gd name="connsiteX506" fmla="*/ 979864 w 1944335"/>
                <a:gd name="connsiteY506" fmla="*/ 1442965 h 2651371"/>
                <a:gd name="connsiteX507" fmla="*/ 893838 w 1944335"/>
                <a:gd name="connsiteY507" fmla="*/ 1355921 h 2651371"/>
                <a:gd name="connsiteX508" fmla="*/ 875646 w 1944335"/>
                <a:gd name="connsiteY508" fmla="*/ 1364145 h 2651371"/>
                <a:gd name="connsiteX509" fmla="*/ 980273 w 1944335"/>
                <a:gd name="connsiteY509" fmla="*/ 1431549 h 2651371"/>
                <a:gd name="connsiteX510" fmla="*/ 979572 w 1944335"/>
                <a:gd name="connsiteY510" fmla="*/ 1412810 h 2651371"/>
                <a:gd name="connsiteX511" fmla="*/ 916766 w 1944335"/>
                <a:gd name="connsiteY511" fmla="*/ 1371934 h 2651371"/>
                <a:gd name="connsiteX512" fmla="*/ 901324 w 1944335"/>
                <a:gd name="connsiteY512" fmla="*/ 1360031 h 2651371"/>
                <a:gd name="connsiteX513" fmla="*/ 861621 w 1944335"/>
                <a:gd name="connsiteY513" fmla="*/ 1355109 h 2651371"/>
                <a:gd name="connsiteX514" fmla="*/ 861459 w 1944335"/>
                <a:gd name="connsiteY514" fmla="*/ 1358851 h 2651371"/>
                <a:gd name="connsiteX515" fmla="*/ 865108 w 1944335"/>
                <a:gd name="connsiteY515" fmla="*/ 1357355 h 2651371"/>
                <a:gd name="connsiteX516" fmla="*/ 917562 w 1944335"/>
                <a:gd name="connsiteY516" fmla="*/ 1345196 h 2651371"/>
                <a:gd name="connsiteX517" fmla="*/ 902979 w 1944335"/>
                <a:gd name="connsiteY517" fmla="*/ 1351789 h 2651371"/>
                <a:gd name="connsiteX518" fmla="*/ 910678 w 1944335"/>
                <a:gd name="connsiteY518" fmla="*/ 1356541 h 2651371"/>
                <a:gd name="connsiteX519" fmla="*/ 979144 w 1944335"/>
                <a:gd name="connsiteY519" fmla="*/ 1401351 h 2651371"/>
                <a:gd name="connsiteX520" fmla="*/ 978512 w 1944335"/>
                <a:gd name="connsiteY520" fmla="*/ 1384465 h 2651371"/>
                <a:gd name="connsiteX521" fmla="*/ 918857 w 1944335"/>
                <a:gd name="connsiteY521" fmla="*/ 1334647 h 2651371"/>
                <a:gd name="connsiteX522" fmla="*/ 918826 w 1944335"/>
                <a:gd name="connsiteY522" fmla="*/ 1335347 h 2651371"/>
                <a:gd name="connsiteX523" fmla="*/ 919512 w 1944335"/>
                <a:gd name="connsiteY523" fmla="*/ 1335066 h 2651371"/>
                <a:gd name="connsiteX524" fmla="*/ 946992 w 1944335"/>
                <a:gd name="connsiteY524" fmla="*/ 1333683 h 2651371"/>
                <a:gd name="connsiteX525" fmla="*/ 928246 w 1944335"/>
                <a:gd name="connsiteY525" fmla="*/ 1340646 h 2651371"/>
                <a:gd name="connsiteX526" fmla="*/ 976854 w 1944335"/>
                <a:gd name="connsiteY526" fmla="*/ 1371700 h 2651371"/>
                <a:gd name="connsiteX527" fmla="*/ 977469 w 1944335"/>
                <a:gd name="connsiteY527" fmla="*/ 1380531 h 2651371"/>
                <a:gd name="connsiteX528" fmla="*/ 978349 w 1944335"/>
                <a:gd name="connsiteY528" fmla="*/ 1380116 h 2651371"/>
                <a:gd name="connsiteX529" fmla="*/ 978064 w 1944335"/>
                <a:gd name="connsiteY529" fmla="*/ 1372472 h 2651371"/>
                <a:gd name="connsiteX530" fmla="*/ 976854 w 1944335"/>
                <a:gd name="connsiteY530" fmla="*/ 1371700 h 2651371"/>
                <a:gd name="connsiteX531" fmla="*/ 975518 w 1944335"/>
                <a:gd name="connsiteY531" fmla="*/ 1352502 h 2651371"/>
                <a:gd name="connsiteX532" fmla="*/ 977357 w 1944335"/>
                <a:gd name="connsiteY532" fmla="*/ 1353580 h 2651371"/>
                <a:gd name="connsiteX533" fmla="*/ 977128 w 1944335"/>
                <a:gd name="connsiteY533" fmla="*/ 1347474 h 2651371"/>
                <a:gd name="connsiteX534" fmla="*/ 975298 w 1944335"/>
                <a:gd name="connsiteY534" fmla="*/ 1349345 h 2651371"/>
                <a:gd name="connsiteX535" fmla="*/ 975518 w 1944335"/>
                <a:gd name="connsiteY535" fmla="*/ 1352502 h 2651371"/>
                <a:gd name="connsiteX536" fmla="*/ 960509 w 1944335"/>
                <a:gd name="connsiteY536" fmla="*/ 1343699 h 2651371"/>
                <a:gd name="connsiteX537" fmla="*/ 976207 w 1944335"/>
                <a:gd name="connsiteY537" fmla="*/ 1322833 h 2651371"/>
                <a:gd name="connsiteX538" fmla="*/ 958452 w 1944335"/>
                <a:gd name="connsiteY538" fmla="*/ 1329427 h 2651371"/>
                <a:gd name="connsiteX539" fmla="*/ 965891 w 1944335"/>
                <a:gd name="connsiteY539" fmla="*/ 1334289 h 2651371"/>
                <a:gd name="connsiteX540" fmla="*/ 976910 w 1944335"/>
                <a:gd name="connsiteY540" fmla="*/ 1341646 h 2651371"/>
                <a:gd name="connsiteX541" fmla="*/ 1028437 w 1944335"/>
                <a:gd name="connsiteY541" fmla="*/ 1303435 h 2651371"/>
                <a:gd name="connsiteX542" fmla="*/ 1023919 w 1944335"/>
                <a:gd name="connsiteY542" fmla="*/ 1305113 h 2651371"/>
                <a:gd name="connsiteX543" fmla="*/ 986965 w 1944335"/>
                <a:gd name="connsiteY543" fmla="*/ 1329834 h 2651371"/>
                <a:gd name="connsiteX544" fmla="*/ 988767 w 1944335"/>
                <a:gd name="connsiteY544" fmla="*/ 1364773 h 2651371"/>
                <a:gd name="connsiteX545" fmla="*/ 989664 w 1944335"/>
                <a:gd name="connsiteY545" fmla="*/ 1408237 h 2651371"/>
                <a:gd name="connsiteX546" fmla="*/ 990531 w 1944335"/>
                <a:gd name="connsiteY546" fmla="*/ 1408804 h 2651371"/>
                <a:gd name="connsiteX547" fmla="*/ 991000 w 1944335"/>
                <a:gd name="connsiteY547" fmla="*/ 1410997 h 2651371"/>
                <a:gd name="connsiteX548" fmla="*/ 989692 w 1944335"/>
                <a:gd name="connsiteY548" fmla="*/ 1409639 h 2651371"/>
                <a:gd name="connsiteX549" fmla="*/ 989818 w 1944335"/>
                <a:gd name="connsiteY549" fmla="*/ 1415748 h 2651371"/>
                <a:gd name="connsiteX550" fmla="*/ 991918 w 1944335"/>
                <a:gd name="connsiteY550" fmla="*/ 1415293 h 2651371"/>
                <a:gd name="connsiteX551" fmla="*/ 991000 w 1944335"/>
                <a:gd name="connsiteY551" fmla="*/ 1410997 h 2651371"/>
                <a:gd name="connsiteX552" fmla="*/ 992679 w 1944335"/>
                <a:gd name="connsiteY552" fmla="*/ 1412742 h 2651371"/>
                <a:gd name="connsiteX553" fmla="*/ 992679 w 1944335"/>
                <a:gd name="connsiteY553" fmla="*/ 1442453 h 2651371"/>
                <a:gd name="connsiteX554" fmla="*/ 989447 w 1944335"/>
                <a:gd name="connsiteY554" fmla="*/ 1444146 h 2651371"/>
                <a:gd name="connsiteX555" fmla="*/ 987658 w 1944335"/>
                <a:gd name="connsiteY555" fmla="*/ 1466474 h 2651371"/>
                <a:gd name="connsiteX556" fmla="*/ 989263 w 1944335"/>
                <a:gd name="connsiteY556" fmla="*/ 1467524 h 2651371"/>
                <a:gd name="connsiteX557" fmla="*/ 989724 w 1944335"/>
                <a:gd name="connsiteY557" fmla="*/ 1470020 h 2651371"/>
                <a:gd name="connsiteX558" fmla="*/ 987561 w 1944335"/>
                <a:gd name="connsiteY558" fmla="*/ 1467683 h 2651371"/>
                <a:gd name="connsiteX559" fmla="*/ 986973 w 1944335"/>
                <a:gd name="connsiteY559" fmla="*/ 1475027 h 2651371"/>
                <a:gd name="connsiteX560" fmla="*/ 990481 w 1944335"/>
                <a:gd name="connsiteY560" fmla="*/ 1474119 h 2651371"/>
                <a:gd name="connsiteX561" fmla="*/ 989724 w 1944335"/>
                <a:gd name="connsiteY561" fmla="*/ 1470020 h 2651371"/>
                <a:gd name="connsiteX562" fmla="*/ 991427 w 1944335"/>
                <a:gd name="connsiteY562" fmla="*/ 1471860 h 2651371"/>
                <a:gd name="connsiteX563" fmla="*/ 990706 w 1944335"/>
                <a:gd name="connsiteY563" fmla="*/ 1501491 h 2651371"/>
                <a:gd name="connsiteX564" fmla="*/ 984619 w 1944335"/>
                <a:gd name="connsiteY564" fmla="*/ 1504395 h 2651371"/>
                <a:gd name="connsiteX565" fmla="*/ 983126 w 1944335"/>
                <a:gd name="connsiteY565" fmla="*/ 1523030 h 2651371"/>
                <a:gd name="connsiteX566" fmla="*/ 984518 w 1944335"/>
                <a:gd name="connsiteY566" fmla="*/ 1523935 h 2651371"/>
                <a:gd name="connsiteX567" fmla="*/ 985019 w 1944335"/>
                <a:gd name="connsiteY567" fmla="*/ 1526620 h 2651371"/>
                <a:gd name="connsiteX568" fmla="*/ 983037 w 1944335"/>
                <a:gd name="connsiteY568" fmla="*/ 1524141 h 2651371"/>
                <a:gd name="connsiteX569" fmla="*/ 982477 w 1944335"/>
                <a:gd name="connsiteY569" fmla="*/ 1531123 h 2651371"/>
                <a:gd name="connsiteX570" fmla="*/ 985731 w 1944335"/>
                <a:gd name="connsiteY570" fmla="*/ 1530438 h 2651371"/>
                <a:gd name="connsiteX571" fmla="*/ 985019 w 1944335"/>
                <a:gd name="connsiteY571" fmla="*/ 1526620 h 2651371"/>
                <a:gd name="connsiteX572" fmla="*/ 986315 w 1944335"/>
                <a:gd name="connsiteY572" fmla="*/ 1528241 h 2651371"/>
                <a:gd name="connsiteX573" fmla="*/ 982721 w 1944335"/>
                <a:gd name="connsiteY573" fmla="*/ 1555509 h 2651371"/>
                <a:gd name="connsiteX574" fmla="*/ 980427 w 1944335"/>
                <a:gd name="connsiteY574" fmla="*/ 1556708 h 2651371"/>
                <a:gd name="connsiteX575" fmla="*/ 979038 w 1944335"/>
                <a:gd name="connsiteY575" fmla="*/ 1574042 h 2651371"/>
                <a:gd name="connsiteX576" fmla="*/ 978147 w 1944335"/>
                <a:gd name="connsiteY576" fmla="*/ 1577635 h 2651371"/>
                <a:gd name="connsiteX577" fmla="*/ 978161 w 1944335"/>
                <a:gd name="connsiteY577" fmla="*/ 1577644 h 2651371"/>
                <a:gd name="connsiteX578" fmla="*/ 978863 w 1944335"/>
                <a:gd name="connsiteY578" fmla="*/ 1581530 h 2651371"/>
                <a:gd name="connsiteX579" fmla="*/ 977686 w 1944335"/>
                <a:gd name="connsiteY579" fmla="*/ 1579498 h 2651371"/>
                <a:gd name="connsiteX580" fmla="*/ 976294 w 1944335"/>
                <a:gd name="connsiteY580" fmla="*/ 1585110 h 2651371"/>
                <a:gd name="connsiteX581" fmla="*/ 979376 w 1944335"/>
                <a:gd name="connsiteY581" fmla="*/ 1584374 h 2651371"/>
                <a:gd name="connsiteX582" fmla="*/ 978863 w 1944335"/>
                <a:gd name="connsiteY582" fmla="*/ 1581530 h 2651371"/>
                <a:gd name="connsiteX583" fmla="*/ 979961 w 1944335"/>
                <a:gd name="connsiteY583" fmla="*/ 1583425 h 2651371"/>
                <a:gd name="connsiteX584" fmla="*/ 975282 w 1944335"/>
                <a:gd name="connsiteY584" fmla="*/ 1610886 h 2651371"/>
                <a:gd name="connsiteX585" fmla="*/ 969389 w 1944335"/>
                <a:gd name="connsiteY585" fmla="*/ 1612957 h 2651371"/>
                <a:gd name="connsiteX586" fmla="*/ 964231 w 1944335"/>
                <a:gd name="connsiteY586" fmla="*/ 1633758 h 2651371"/>
                <a:gd name="connsiteX587" fmla="*/ 965452 w 1944335"/>
                <a:gd name="connsiteY587" fmla="*/ 1634550 h 2651371"/>
                <a:gd name="connsiteX588" fmla="*/ 965867 w 1944335"/>
                <a:gd name="connsiteY588" fmla="*/ 1636735 h 2651371"/>
                <a:gd name="connsiteX589" fmla="*/ 964416 w 1944335"/>
                <a:gd name="connsiteY589" fmla="*/ 1634054 h 2651371"/>
                <a:gd name="connsiteX590" fmla="*/ 964122 w 1944335"/>
                <a:gd name="connsiteY590" fmla="*/ 1634197 h 2651371"/>
                <a:gd name="connsiteX591" fmla="*/ 962189 w 1944335"/>
                <a:gd name="connsiteY591" fmla="*/ 1641993 h 2651371"/>
                <a:gd name="connsiteX592" fmla="*/ 966669 w 1944335"/>
                <a:gd name="connsiteY592" fmla="*/ 1640956 h 2651371"/>
                <a:gd name="connsiteX593" fmla="*/ 965867 w 1944335"/>
                <a:gd name="connsiteY593" fmla="*/ 1636735 h 2651371"/>
                <a:gd name="connsiteX594" fmla="*/ 967615 w 1944335"/>
                <a:gd name="connsiteY594" fmla="*/ 1639963 h 2651371"/>
                <a:gd name="connsiteX595" fmla="*/ 958962 w 1944335"/>
                <a:gd name="connsiteY595" fmla="*/ 1664867 h 2651371"/>
                <a:gd name="connsiteX596" fmla="*/ 956297 w 1944335"/>
                <a:gd name="connsiteY596" fmla="*/ 1665756 h 2651371"/>
                <a:gd name="connsiteX597" fmla="*/ 951474 w 1944335"/>
                <a:gd name="connsiteY597" fmla="*/ 1685206 h 2651371"/>
                <a:gd name="connsiteX598" fmla="*/ 947503 w 1944335"/>
                <a:gd name="connsiteY598" fmla="*/ 1693325 h 2651371"/>
                <a:gd name="connsiteX599" fmla="*/ 948201 w 1944335"/>
                <a:gd name="connsiteY599" fmla="*/ 1694698 h 2651371"/>
                <a:gd name="connsiteX600" fmla="*/ 938097 w 1944335"/>
                <a:gd name="connsiteY600" fmla="*/ 1718488 h 2651371"/>
                <a:gd name="connsiteX601" fmla="*/ 934601 w 1944335"/>
                <a:gd name="connsiteY601" fmla="*/ 1719710 h 2651371"/>
                <a:gd name="connsiteX602" fmla="*/ 923369 w 1944335"/>
                <a:gd name="connsiteY602" fmla="*/ 1742680 h 2651371"/>
                <a:gd name="connsiteX603" fmla="*/ 923460 w 1944335"/>
                <a:gd name="connsiteY603" fmla="*/ 1743201 h 2651371"/>
                <a:gd name="connsiteX604" fmla="*/ 923330 w 1944335"/>
                <a:gd name="connsiteY604" fmla="*/ 1742758 h 2651371"/>
                <a:gd name="connsiteX605" fmla="*/ 921879 w 1944335"/>
                <a:gd name="connsiteY605" fmla="*/ 1745725 h 2651371"/>
                <a:gd name="connsiteX606" fmla="*/ 923814 w 1944335"/>
                <a:gd name="connsiteY606" fmla="*/ 1745211 h 2651371"/>
                <a:gd name="connsiteX607" fmla="*/ 923460 w 1944335"/>
                <a:gd name="connsiteY607" fmla="*/ 1743201 h 2651371"/>
                <a:gd name="connsiteX608" fmla="*/ 924039 w 1944335"/>
                <a:gd name="connsiteY608" fmla="*/ 1745165 h 2651371"/>
                <a:gd name="connsiteX609" fmla="*/ 911801 w 1944335"/>
                <a:gd name="connsiteY609" fmla="*/ 1767910 h 2651371"/>
                <a:gd name="connsiteX610" fmla="*/ 910942 w 1944335"/>
                <a:gd name="connsiteY610" fmla="*/ 1768091 h 2651371"/>
                <a:gd name="connsiteX611" fmla="*/ 901209 w 1944335"/>
                <a:gd name="connsiteY611" fmla="*/ 1787994 h 2651371"/>
                <a:gd name="connsiteX612" fmla="*/ 898620 w 1944335"/>
                <a:gd name="connsiteY612" fmla="*/ 1791023 h 2651371"/>
                <a:gd name="connsiteX613" fmla="*/ 899212 w 1944335"/>
                <a:gd name="connsiteY613" fmla="*/ 1794580 h 2651371"/>
                <a:gd name="connsiteX614" fmla="*/ 884463 w 1944335"/>
                <a:gd name="connsiteY614" fmla="*/ 1816555 h 2651371"/>
                <a:gd name="connsiteX615" fmla="*/ 881770 w 1944335"/>
                <a:gd name="connsiteY615" fmla="*/ 1816981 h 2651371"/>
                <a:gd name="connsiteX616" fmla="*/ 884059 w 1944335"/>
                <a:gd name="connsiteY616" fmla="*/ 1816420 h 2651371"/>
                <a:gd name="connsiteX617" fmla="*/ 882665 w 1944335"/>
                <a:gd name="connsiteY617" fmla="*/ 1809710 h 2651371"/>
                <a:gd name="connsiteX618" fmla="*/ 882648 w 1944335"/>
                <a:gd name="connsiteY618" fmla="*/ 1809699 h 2651371"/>
                <a:gd name="connsiteX619" fmla="*/ 877264 w 1944335"/>
                <a:gd name="connsiteY619" fmla="*/ 1815995 h 2651371"/>
                <a:gd name="connsiteX620" fmla="*/ 877628 w 1944335"/>
                <a:gd name="connsiteY620" fmla="*/ 1817636 h 2651371"/>
                <a:gd name="connsiteX621" fmla="*/ 881770 w 1944335"/>
                <a:gd name="connsiteY621" fmla="*/ 1816981 h 2651371"/>
                <a:gd name="connsiteX622" fmla="*/ 877628 w 1944335"/>
                <a:gd name="connsiteY622" fmla="*/ 1817996 h 2651371"/>
                <a:gd name="connsiteX623" fmla="*/ 876293 w 1944335"/>
                <a:gd name="connsiteY623" fmla="*/ 1817131 h 2651371"/>
                <a:gd name="connsiteX624" fmla="*/ 863953 w 1944335"/>
                <a:gd name="connsiteY624" fmla="*/ 1831561 h 2651371"/>
                <a:gd name="connsiteX625" fmla="*/ 864435 w 1944335"/>
                <a:gd name="connsiteY625" fmla="*/ 1831874 h 2651371"/>
                <a:gd name="connsiteX626" fmla="*/ 865155 w 1944335"/>
                <a:gd name="connsiteY626" fmla="*/ 1839443 h 2651371"/>
                <a:gd name="connsiteX627" fmla="*/ 847167 w 1944335"/>
                <a:gd name="connsiteY627" fmla="*/ 1858548 h 2651371"/>
                <a:gd name="connsiteX628" fmla="*/ 843796 w 1944335"/>
                <a:gd name="connsiteY628" fmla="*/ 1858351 h 2651371"/>
                <a:gd name="connsiteX629" fmla="*/ 848156 w 1944335"/>
                <a:gd name="connsiteY629" fmla="*/ 1857331 h 2651371"/>
                <a:gd name="connsiteX630" fmla="*/ 846968 w 1944335"/>
                <a:gd name="connsiteY630" fmla="*/ 1851422 h 2651371"/>
                <a:gd name="connsiteX631" fmla="*/ 841175 w 1944335"/>
                <a:gd name="connsiteY631" fmla="*/ 1858197 h 2651371"/>
                <a:gd name="connsiteX632" fmla="*/ 843796 w 1944335"/>
                <a:gd name="connsiteY632" fmla="*/ 1858351 h 2651371"/>
                <a:gd name="connsiteX633" fmla="*/ 841411 w 1944335"/>
                <a:gd name="connsiteY633" fmla="*/ 1858908 h 2651371"/>
                <a:gd name="connsiteX634" fmla="*/ 840868 w 1944335"/>
                <a:gd name="connsiteY634" fmla="*/ 1858556 h 2651371"/>
                <a:gd name="connsiteX635" fmla="*/ 831982 w 1944335"/>
                <a:gd name="connsiteY635" fmla="*/ 1868947 h 2651371"/>
                <a:gd name="connsiteX636" fmla="*/ 828395 w 1944335"/>
                <a:gd name="connsiteY636" fmla="*/ 1871796 h 2651371"/>
                <a:gd name="connsiteX637" fmla="*/ 828638 w 1944335"/>
                <a:gd name="connsiteY637" fmla="*/ 1877121 h 2651371"/>
                <a:gd name="connsiteX638" fmla="*/ 809177 w 1944335"/>
                <a:gd name="connsiteY638" fmla="*/ 1895078 h 2651371"/>
                <a:gd name="connsiteX639" fmla="*/ 805822 w 1944335"/>
                <a:gd name="connsiteY639" fmla="*/ 1894900 h 2651371"/>
                <a:gd name="connsiteX640" fmla="*/ 809853 w 1944335"/>
                <a:gd name="connsiteY640" fmla="*/ 1894000 h 2651371"/>
                <a:gd name="connsiteX641" fmla="*/ 808537 w 1944335"/>
                <a:gd name="connsiteY641" fmla="*/ 1887570 h 2651371"/>
                <a:gd name="connsiteX642" fmla="*/ 802514 w 1944335"/>
                <a:gd name="connsiteY642" fmla="*/ 1892354 h 2651371"/>
                <a:gd name="connsiteX643" fmla="*/ 802420 w 1944335"/>
                <a:gd name="connsiteY643" fmla="*/ 1894719 h 2651371"/>
                <a:gd name="connsiteX644" fmla="*/ 805822 w 1944335"/>
                <a:gd name="connsiteY644" fmla="*/ 1894900 h 2651371"/>
                <a:gd name="connsiteX645" fmla="*/ 803411 w 1944335"/>
                <a:gd name="connsiteY645" fmla="*/ 1895437 h 2651371"/>
                <a:gd name="connsiteX646" fmla="*/ 800773 w 1944335"/>
                <a:gd name="connsiteY646" fmla="*/ 1893737 h 2651371"/>
                <a:gd name="connsiteX647" fmla="*/ 782922 w 1944335"/>
                <a:gd name="connsiteY647" fmla="*/ 1907917 h 2651371"/>
                <a:gd name="connsiteX648" fmla="*/ 782757 w 1944335"/>
                <a:gd name="connsiteY648" fmla="*/ 1911710 h 2651371"/>
                <a:gd name="connsiteX649" fmla="*/ 759396 w 1944335"/>
                <a:gd name="connsiteY649" fmla="*/ 1927539 h 2651371"/>
                <a:gd name="connsiteX650" fmla="*/ 758521 w 1944335"/>
                <a:gd name="connsiteY650" fmla="*/ 1927298 h 2651371"/>
                <a:gd name="connsiteX651" fmla="*/ 748433 w 1944335"/>
                <a:gd name="connsiteY651" fmla="*/ 1935312 h 2651371"/>
                <a:gd name="connsiteX652" fmla="*/ 718005 w 1944335"/>
                <a:gd name="connsiteY652" fmla="*/ 1952528 h 2651371"/>
                <a:gd name="connsiteX653" fmla="*/ 714101 w 1944335"/>
                <a:gd name="connsiteY653" fmla="*/ 1954886 h 2651371"/>
                <a:gd name="connsiteX654" fmla="*/ 713929 w 1944335"/>
                <a:gd name="connsiteY654" fmla="*/ 1954835 h 2651371"/>
                <a:gd name="connsiteX655" fmla="*/ 687566 w 1944335"/>
                <a:gd name="connsiteY655" fmla="*/ 1969753 h 2651371"/>
                <a:gd name="connsiteX656" fmla="*/ 687516 w 1944335"/>
                <a:gd name="connsiteY656" fmla="*/ 1970888 h 2651371"/>
                <a:gd name="connsiteX657" fmla="*/ 673364 w 1944335"/>
                <a:gd name="connsiteY657" fmla="*/ 1977789 h 2651371"/>
                <a:gd name="connsiteX658" fmla="*/ 633851 w 1944335"/>
                <a:gd name="connsiteY658" fmla="*/ 2000146 h 2651371"/>
                <a:gd name="connsiteX659" fmla="*/ 535483 w 1944335"/>
                <a:gd name="connsiteY659" fmla="*/ 2036885 h 2651371"/>
                <a:gd name="connsiteX660" fmla="*/ 517602 w 1944335"/>
                <a:gd name="connsiteY660" fmla="*/ 2053049 h 2651371"/>
                <a:gd name="connsiteX661" fmla="*/ 516959 w 1944335"/>
                <a:gd name="connsiteY661" fmla="*/ 2054775 h 2651371"/>
                <a:gd name="connsiteX662" fmla="*/ 518915 w 1944335"/>
                <a:gd name="connsiteY662" fmla="*/ 2077097 h 2651371"/>
                <a:gd name="connsiteX663" fmla="*/ 530056 w 1944335"/>
                <a:gd name="connsiteY663" fmla="*/ 2083147 h 2651371"/>
                <a:gd name="connsiteX664" fmla="*/ 574038 w 1944335"/>
                <a:gd name="connsiteY664" fmla="*/ 2070383 h 2651371"/>
                <a:gd name="connsiteX665" fmla="*/ 702672 w 1944335"/>
                <a:gd name="connsiteY665" fmla="*/ 2014554 h 2651371"/>
                <a:gd name="connsiteX666" fmla="*/ 925351 w 1944335"/>
                <a:gd name="connsiteY666" fmla="*/ 1829776 h 2651371"/>
                <a:gd name="connsiteX667" fmla="*/ 1033531 w 1944335"/>
                <a:gd name="connsiteY667" fmla="*/ 1432263 h 2651371"/>
                <a:gd name="connsiteX668" fmla="*/ 1032636 w 1944335"/>
                <a:gd name="connsiteY668" fmla="*/ 1289043 h 2651371"/>
                <a:gd name="connsiteX669" fmla="*/ 1033892 w 1944335"/>
                <a:gd name="connsiteY669" fmla="*/ 1290211 h 2651371"/>
                <a:gd name="connsiteX670" fmla="*/ 1032342 w 1944335"/>
                <a:gd name="connsiteY670" fmla="*/ 1289325 h 2651371"/>
                <a:gd name="connsiteX671" fmla="*/ 1031628 w 1944335"/>
                <a:gd name="connsiteY671" fmla="*/ 1209604 h 2651371"/>
                <a:gd name="connsiteX672" fmla="*/ 1033082 w 1944335"/>
                <a:gd name="connsiteY672" fmla="*/ 1235605 h 2651371"/>
                <a:gd name="connsiteX673" fmla="*/ 1058126 w 1944335"/>
                <a:gd name="connsiteY673" fmla="*/ 1226234 h 2651371"/>
                <a:gd name="connsiteX674" fmla="*/ 1041055 w 1944335"/>
                <a:gd name="connsiteY674" fmla="*/ 1215517 h 2651371"/>
                <a:gd name="connsiteX675" fmla="*/ 1029949 w 1944335"/>
                <a:gd name="connsiteY675" fmla="*/ 1169287 h 2651371"/>
                <a:gd name="connsiteX676" fmla="*/ 1029390 w 1944335"/>
                <a:gd name="connsiteY676" fmla="*/ 1169569 h 2651371"/>
                <a:gd name="connsiteX677" fmla="*/ 1029834 w 1944335"/>
                <a:gd name="connsiteY677" fmla="*/ 1177510 h 2651371"/>
                <a:gd name="connsiteX678" fmla="*/ 1030603 w 1944335"/>
                <a:gd name="connsiteY678" fmla="*/ 1178013 h 2651371"/>
                <a:gd name="connsiteX679" fmla="*/ 1031382 w 1944335"/>
                <a:gd name="connsiteY679" fmla="*/ 1188429 h 2651371"/>
                <a:gd name="connsiteX680" fmla="*/ 1032385 w 1944335"/>
                <a:gd name="connsiteY680" fmla="*/ 1198537 h 2651371"/>
                <a:gd name="connsiteX681" fmla="*/ 1031740 w 1944335"/>
                <a:gd name="connsiteY681" fmla="*/ 1198181 h 2651371"/>
                <a:gd name="connsiteX682" fmla="*/ 1031068 w 1944335"/>
                <a:gd name="connsiteY682" fmla="*/ 1199579 h 2651371"/>
                <a:gd name="connsiteX683" fmla="*/ 1031072 w 1944335"/>
                <a:gd name="connsiteY683" fmla="*/ 1199657 h 2651371"/>
                <a:gd name="connsiteX684" fmla="*/ 1032457 w 1944335"/>
                <a:gd name="connsiteY684" fmla="*/ 1199264 h 2651371"/>
                <a:gd name="connsiteX685" fmla="*/ 1032385 w 1944335"/>
                <a:gd name="connsiteY685" fmla="*/ 1198537 h 2651371"/>
                <a:gd name="connsiteX686" fmla="*/ 1048981 w 1944335"/>
                <a:gd name="connsiteY686" fmla="*/ 1207707 h 2651371"/>
                <a:gd name="connsiteX687" fmla="*/ 1063842 w 1944335"/>
                <a:gd name="connsiteY687" fmla="*/ 1218036 h 2651371"/>
                <a:gd name="connsiteX688" fmla="*/ 1061833 w 1944335"/>
                <a:gd name="connsiteY688" fmla="*/ 1218768 h 2651371"/>
                <a:gd name="connsiteX689" fmla="*/ 1058295 w 1944335"/>
                <a:gd name="connsiteY689" fmla="*/ 1225088 h 2651371"/>
                <a:gd name="connsiteX690" fmla="*/ 1059434 w 1944335"/>
                <a:gd name="connsiteY690" fmla="*/ 1225744 h 2651371"/>
                <a:gd name="connsiteX691" fmla="*/ 1060394 w 1944335"/>
                <a:gd name="connsiteY691" fmla="*/ 1225385 h 2651371"/>
                <a:gd name="connsiteX692" fmla="*/ 1066086 w 1944335"/>
                <a:gd name="connsiteY692" fmla="*/ 1222938 h 2651371"/>
                <a:gd name="connsiteX693" fmla="*/ 1065415 w 1944335"/>
                <a:gd name="connsiteY693" fmla="*/ 1219129 h 2651371"/>
                <a:gd name="connsiteX694" fmla="*/ 1063842 w 1944335"/>
                <a:gd name="connsiteY694" fmla="*/ 1218036 h 2651371"/>
                <a:gd name="connsiteX695" fmla="*/ 1081782 w 1944335"/>
                <a:gd name="connsiteY695" fmla="*/ 1211498 h 2651371"/>
                <a:gd name="connsiteX696" fmla="*/ 1086112 w 1944335"/>
                <a:gd name="connsiteY696" fmla="*/ 1214331 h 2651371"/>
                <a:gd name="connsiteX697" fmla="*/ 1090876 w 1944335"/>
                <a:gd name="connsiteY697" fmla="*/ 1212283 h 2651371"/>
                <a:gd name="connsiteX698" fmla="*/ 1091567 w 1944335"/>
                <a:gd name="connsiteY698" fmla="*/ 1207932 h 2651371"/>
                <a:gd name="connsiteX699" fmla="*/ 1081782 w 1944335"/>
                <a:gd name="connsiteY699" fmla="*/ 1211498 h 2651371"/>
                <a:gd name="connsiteX700" fmla="*/ 1030603 w 1944335"/>
                <a:gd name="connsiteY700" fmla="*/ 1178013 h 2651371"/>
                <a:gd name="connsiteX701" fmla="*/ 1028148 w 1944335"/>
                <a:gd name="connsiteY701" fmla="*/ 1147362 h 2651371"/>
                <a:gd name="connsiteX702" fmla="*/ 1029182 w 1944335"/>
                <a:gd name="connsiteY702" fmla="*/ 1165857 h 2651371"/>
                <a:gd name="connsiteX703" fmla="*/ 1095149 w 1944335"/>
                <a:gd name="connsiteY703" fmla="*/ 1209016 h 2651371"/>
                <a:gd name="connsiteX704" fmla="*/ 1095696 w 1944335"/>
                <a:gd name="connsiteY704" fmla="*/ 1210211 h 2651371"/>
                <a:gd name="connsiteX705" fmla="*/ 1114494 w 1944335"/>
                <a:gd name="connsiteY705" fmla="*/ 1202131 h 2651371"/>
                <a:gd name="connsiteX706" fmla="*/ 1042245 w 1944335"/>
                <a:gd name="connsiteY706" fmla="*/ 1155571 h 2651371"/>
                <a:gd name="connsiteX707" fmla="*/ 1029945 w 1944335"/>
                <a:gd name="connsiteY707" fmla="*/ 1148779 h 2651371"/>
                <a:gd name="connsiteX708" fmla="*/ 1029675 w 1944335"/>
                <a:gd name="connsiteY708" fmla="*/ 1107754 h 2651371"/>
                <a:gd name="connsiteX709" fmla="*/ 1026074 w 1944335"/>
                <a:gd name="connsiteY709" fmla="*/ 1109484 h 2651371"/>
                <a:gd name="connsiteX710" fmla="*/ 1026054 w 1944335"/>
                <a:gd name="connsiteY710" fmla="*/ 1109918 h 2651371"/>
                <a:gd name="connsiteX711" fmla="*/ 1026287 w 1944335"/>
                <a:gd name="connsiteY711" fmla="*/ 1114097 h 2651371"/>
                <a:gd name="connsiteX712" fmla="*/ 1029243 w 1944335"/>
                <a:gd name="connsiteY712" fmla="*/ 1116033 h 2651371"/>
                <a:gd name="connsiteX713" fmla="*/ 1028598 w 1944335"/>
                <a:gd name="connsiteY713" fmla="*/ 1128402 h 2651371"/>
                <a:gd name="connsiteX714" fmla="*/ 1027521 w 1944335"/>
                <a:gd name="connsiteY714" fmla="*/ 1135285 h 2651371"/>
                <a:gd name="connsiteX715" fmla="*/ 1028239 w 1944335"/>
                <a:gd name="connsiteY715" fmla="*/ 1134561 h 2651371"/>
                <a:gd name="connsiteX716" fmla="*/ 1058764 w 1944335"/>
                <a:gd name="connsiteY716" fmla="*/ 1154484 h 2651371"/>
                <a:gd name="connsiteX717" fmla="*/ 1122739 w 1944335"/>
                <a:gd name="connsiteY717" fmla="*/ 1195644 h 2651371"/>
                <a:gd name="connsiteX718" fmla="*/ 1120175 w 1944335"/>
                <a:gd name="connsiteY718" fmla="*/ 1196867 h 2651371"/>
                <a:gd name="connsiteX719" fmla="*/ 1119167 w 1944335"/>
                <a:gd name="connsiteY719" fmla="*/ 1200123 h 2651371"/>
                <a:gd name="connsiteX720" fmla="*/ 1125248 w 1944335"/>
                <a:gd name="connsiteY720" fmla="*/ 1197509 h 2651371"/>
                <a:gd name="connsiteX721" fmla="*/ 1125203 w 1944335"/>
                <a:gd name="connsiteY721" fmla="*/ 1197230 h 2651371"/>
                <a:gd name="connsiteX722" fmla="*/ 1122739 w 1944335"/>
                <a:gd name="connsiteY722" fmla="*/ 1195644 h 2651371"/>
                <a:gd name="connsiteX723" fmla="*/ 1138975 w 1944335"/>
                <a:gd name="connsiteY723" fmla="*/ 1187898 h 2651371"/>
                <a:gd name="connsiteX724" fmla="*/ 1142395 w 1944335"/>
                <a:gd name="connsiteY724" fmla="*/ 1190138 h 2651371"/>
                <a:gd name="connsiteX725" fmla="*/ 1146385 w 1944335"/>
                <a:gd name="connsiteY725" fmla="*/ 1188423 h 2651371"/>
                <a:gd name="connsiteX726" fmla="*/ 1146750 w 1944335"/>
                <a:gd name="connsiteY726" fmla="*/ 1184189 h 2651371"/>
                <a:gd name="connsiteX727" fmla="*/ 1138975 w 1944335"/>
                <a:gd name="connsiteY727" fmla="*/ 1187898 h 2651371"/>
                <a:gd name="connsiteX728" fmla="*/ 1029243 w 1944335"/>
                <a:gd name="connsiteY728" fmla="*/ 1116033 h 2651371"/>
                <a:gd name="connsiteX729" fmla="*/ 1027103 w 1944335"/>
                <a:gd name="connsiteY729" fmla="*/ 1086917 h 2651371"/>
                <a:gd name="connsiteX730" fmla="*/ 1026325 w 1944335"/>
                <a:gd name="connsiteY730" fmla="*/ 1103982 h 2651371"/>
                <a:gd name="connsiteX731" fmla="*/ 1027521 w 1944335"/>
                <a:gd name="connsiteY731" fmla="*/ 1103407 h 2651371"/>
                <a:gd name="connsiteX732" fmla="*/ 1151419 w 1944335"/>
                <a:gd name="connsiteY732" fmla="*/ 1184551 h 2651371"/>
                <a:gd name="connsiteX733" fmla="*/ 1151344 w 1944335"/>
                <a:gd name="connsiteY733" fmla="*/ 1186292 h 2651371"/>
                <a:gd name="connsiteX734" fmla="*/ 1171087 w 1944335"/>
                <a:gd name="connsiteY734" fmla="*/ 1177806 h 2651371"/>
                <a:gd name="connsiteX735" fmla="*/ 1063152 w 1944335"/>
                <a:gd name="connsiteY735" fmla="*/ 1109376 h 2651371"/>
                <a:gd name="connsiteX736" fmla="*/ 1039971 w 1944335"/>
                <a:gd name="connsiteY736" fmla="*/ 1096830 h 2651371"/>
                <a:gd name="connsiteX737" fmla="*/ 1323620 w 1944335"/>
                <a:gd name="connsiteY737" fmla="*/ 1082417 h 2651371"/>
                <a:gd name="connsiteX738" fmla="*/ 1321477 w 1944335"/>
                <a:gd name="connsiteY738" fmla="*/ 1084620 h 2651371"/>
                <a:gd name="connsiteX739" fmla="*/ 1321466 w 1944335"/>
                <a:gd name="connsiteY739" fmla="*/ 1084902 h 2651371"/>
                <a:gd name="connsiteX740" fmla="*/ 1028513 w 1944335"/>
                <a:gd name="connsiteY740" fmla="*/ 1056020 h 2651371"/>
                <a:gd name="connsiteX741" fmla="*/ 1027718 w 1944335"/>
                <a:gd name="connsiteY741" fmla="*/ 1073439 h 2651371"/>
                <a:gd name="connsiteX742" fmla="*/ 1028155 w 1944335"/>
                <a:gd name="connsiteY742" fmla="*/ 1075322 h 2651371"/>
                <a:gd name="connsiteX743" fmla="*/ 1078666 w 1944335"/>
                <a:gd name="connsiteY743" fmla="*/ 1107226 h 2651371"/>
                <a:gd name="connsiteX744" fmla="*/ 1179494 w 1944335"/>
                <a:gd name="connsiteY744" fmla="*/ 1172026 h 2651371"/>
                <a:gd name="connsiteX745" fmla="*/ 1177163 w 1944335"/>
                <a:gd name="connsiteY745" fmla="*/ 1173184 h 2651371"/>
                <a:gd name="connsiteX746" fmla="*/ 1176314 w 1944335"/>
                <a:gd name="connsiteY746" fmla="*/ 1175559 h 2651371"/>
                <a:gd name="connsiteX747" fmla="*/ 1181514 w 1944335"/>
                <a:gd name="connsiteY747" fmla="*/ 1173324 h 2651371"/>
                <a:gd name="connsiteX748" fmla="*/ 1179494 w 1944335"/>
                <a:gd name="connsiteY748" fmla="*/ 1172026 h 2651371"/>
                <a:gd name="connsiteX749" fmla="*/ 1191685 w 1944335"/>
                <a:gd name="connsiteY749" fmla="*/ 1165970 h 2651371"/>
                <a:gd name="connsiteX750" fmla="*/ 1196341 w 1944335"/>
                <a:gd name="connsiteY750" fmla="*/ 1164409 h 2651371"/>
                <a:gd name="connsiteX751" fmla="*/ 1198575 w 1944335"/>
                <a:gd name="connsiteY751" fmla="*/ 1165990 h 2651371"/>
                <a:gd name="connsiteX752" fmla="*/ 1201800 w 1944335"/>
                <a:gd name="connsiteY752" fmla="*/ 1164604 h 2651371"/>
                <a:gd name="connsiteX753" fmla="*/ 1199487 w 1944335"/>
                <a:gd name="connsiteY753" fmla="*/ 1163354 h 2651371"/>
                <a:gd name="connsiteX754" fmla="*/ 1196341 w 1944335"/>
                <a:gd name="connsiteY754" fmla="*/ 1164409 h 2651371"/>
                <a:gd name="connsiteX755" fmla="*/ 1193038 w 1944335"/>
                <a:gd name="connsiteY755" fmla="*/ 1162071 h 2651371"/>
                <a:gd name="connsiteX756" fmla="*/ 1136754 w 1944335"/>
                <a:gd name="connsiteY756" fmla="*/ 1126224 h 2651371"/>
                <a:gd name="connsiteX757" fmla="*/ 1081733 w 1944335"/>
                <a:gd name="connsiteY757" fmla="*/ 1086838 h 2651371"/>
                <a:gd name="connsiteX758" fmla="*/ 1029906 w 1944335"/>
                <a:gd name="connsiteY758" fmla="*/ 1025480 h 2651371"/>
                <a:gd name="connsiteX759" fmla="*/ 1029005 w 1944335"/>
                <a:gd name="connsiteY759" fmla="*/ 1045229 h 2651371"/>
                <a:gd name="connsiteX760" fmla="*/ 1208552 w 1944335"/>
                <a:gd name="connsiteY760" fmla="*/ 1160637 h 2651371"/>
                <a:gd name="connsiteX761" fmla="*/ 1208505 w 1944335"/>
                <a:gd name="connsiteY761" fmla="*/ 1161722 h 2651371"/>
                <a:gd name="connsiteX762" fmla="*/ 1210620 w 1944335"/>
                <a:gd name="connsiteY762" fmla="*/ 1160813 h 2651371"/>
                <a:gd name="connsiteX763" fmla="*/ 1225339 w 1944335"/>
                <a:gd name="connsiteY763" fmla="*/ 1150807 h 2651371"/>
                <a:gd name="connsiteX764" fmla="*/ 1035740 w 1944335"/>
                <a:gd name="connsiteY764" fmla="*/ 993093 h 2651371"/>
                <a:gd name="connsiteX765" fmla="*/ 1033064 w 1944335"/>
                <a:gd name="connsiteY765" fmla="*/ 993752 h 2651371"/>
                <a:gd name="connsiteX766" fmla="*/ 1032498 w 1944335"/>
                <a:gd name="connsiteY766" fmla="*/ 996544 h 2651371"/>
                <a:gd name="connsiteX767" fmla="*/ 1034697 w 1944335"/>
                <a:gd name="connsiteY767" fmla="*/ 997713 h 2651371"/>
                <a:gd name="connsiteX768" fmla="*/ 1033258 w 1944335"/>
                <a:gd name="connsiteY768" fmla="*/ 1004087 h 2651371"/>
                <a:gd name="connsiteX769" fmla="*/ 1032130 w 1944335"/>
                <a:gd name="connsiteY769" fmla="*/ 1015351 h 2651371"/>
                <a:gd name="connsiteX770" fmla="*/ 1040794 w 1944335"/>
                <a:gd name="connsiteY770" fmla="*/ 1021095 h 2651371"/>
                <a:gd name="connsiteX771" fmla="*/ 1110109 w 1944335"/>
                <a:gd name="connsiteY771" fmla="*/ 1065252 h 2651371"/>
                <a:gd name="connsiteX772" fmla="*/ 1231252 w 1944335"/>
                <a:gd name="connsiteY772" fmla="*/ 1142871 h 2651371"/>
                <a:gd name="connsiteX773" fmla="*/ 1229243 w 1944335"/>
                <a:gd name="connsiteY773" fmla="*/ 1144232 h 2651371"/>
                <a:gd name="connsiteX774" fmla="*/ 1227942 w 1944335"/>
                <a:gd name="connsiteY774" fmla="*/ 1149038 h 2651371"/>
                <a:gd name="connsiteX775" fmla="*/ 1234004 w 1944335"/>
                <a:gd name="connsiteY775" fmla="*/ 1144917 h 2651371"/>
                <a:gd name="connsiteX776" fmla="*/ 1233936 w 1944335"/>
                <a:gd name="connsiteY776" fmla="*/ 1144591 h 2651371"/>
                <a:gd name="connsiteX777" fmla="*/ 1231252 w 1944335"/>
                <a:gd name="connsiteY777" fmla="*/ 1142871 h 2651371"/>
                <a:gd name="connsiteX778" fmla="*/ 1242826 w 1944335"/>
                <a:gd name="connsiteY778" fmla="*/ 1135032 h 2651371"/>
                <a:gd name="connsiteX779" fmla="*/ 1246868 w 1944335"/>
                <a:gd name="connsiteY779" fmla="*/ 1136172 h 2651371"/>
                <a:gd name="connsiteX780" fmla="*/ 1248358 w 1944335"/>
                <a:gd name="connsiteY780" fmla="*/ 1135159 h 2651371"/>
                <a:gd name="connsiteX781" fmla="*/ 1243909 w 1944335"/>
                <a:gd name="connsiteY781" fmla="*/ 1131712 h 2651371"/>
                <a:gd name="connsiteX782" fmla="*/ 1235741 w 1944335"/>
                <a:gd name="connsiteY782" fmla="*/ 1127359 h 2651371"/>
                <a:gd name="connsiteX783" fmla="*/ 1166066 w 1944335"/>
                <a:gd name="connsiteY783" fmla="*/ 1082484 h 2651371"/>
                <a:gd name="connsiteX784" fmla="*/ 1083033 w 1944335"/>
                <a:gd name="connsiteY784" fmla="*/ 1028993 h 2651371"/>
                <a:gd name="connsiteX785" fmla="*/ 1058168 w 1944335"/>
                <a:gd name="connsiteY785" fmla="*/ 1010190 h 2651371"/>
                <a:gd name="connsiteX786" fmla="*/ 1034697 w 1944335"/>
                <a:gd name="connsiteY786" fmla="*/ 997713 h 2651371"/>
                <a:gd name="connsiteX787" fmla="*/ 1037400 w 1944335"/>
                <a:gd name="connsiteY787" fmla="*/ 972355 h 2651371"/>
                <a:gd name="connsiteX788" fmla="*/ 1034570 w 1944335"/>
                <a:gd name="connsiteY788" fmla="*/ 986321 h 2651371"/>
                <a:gd name="connsiteX789" fmla="*/ 1256927 w 1944335"/>
                <a:gd name="connsiteY789" fmla="*/ 1129334 h 2651371"/>
                <a:gd name="connsiteX790" fmla="*/ 1268343 w 1944335"/>
                <a:gd name="connsiteY790" fmla="*/ 1121573 h 2651371"/>
                <a:gd name="connsiteX791" fmla="*/ 1043044 w 1944335"/>
                <a:gd name="connsiteY791" fmla="*/ 944505 h 2651371"/>
                <a:gd name="connsiteX792" fmla="*/ 1039527 w 1944335"/>
                <a:gd name="connsiteY792" fmla="*/ 961859 h 2651371"/>
                <a:gd name="connsiteX793" fmla="*/ 1043377 w 1944335"/>
                <a:gd name="connsiteY793" fmla="*/ 964545 h 2651371"/>
                <a:gd name="connsiteX794" fmla="*/ 1051804 w 1944335"/>
                <a:gd name="connsiteY794" fmla="*/ 970077 h 2651371"/>
                <a:gd name="connsiteX795" fmla="*/ 1132199 w 1944335"/>
                <a:gd name="connsiteY795" fmla="*/ 1021882 h 2651371"/>
                <a:gd name="connsiteX796" fmla="*/ 1277218 w 1944335"/>
                <a:gd name="connsiteY796" fmla="*/ 1115540 h 2651371"/>
                <a:gd name="connsiteX797" fmla="*/ 1292027 w 1944335"/>
                <a:gd name="connsiteY797" fmla="*/ 1105472 h 2651371"/>
                <a:gd name="connsiteX798" fmla="*/ 1287312 w 1944335"/>
                <a:gd name="connsiteY798" fmla="*/ 1101658 h 2651371"/>
                <a:gd name="connsiteX799" fmla="*/ 1277127 w 1944335"/>
                <a:gd name="connsiteY799" fmla="*/ 1096351 h 2651371"/>
                <a:gd name="connsiteX800" fmla="*/ 1192406 w 1944335"/>
                <a:gd name="connsiteY800" fmla="*/ 1041668 h 2651371"/>
                <a:gd name="connsiteX801" fmla="*/ 1093624 w 1944335"/>
                <a:gd name="connsiteY801" fmla="*/ 977991 h 2651371"/>
                <a:gd name="connsiteX802" fmla="*/ 1066766 w 1944335"/>
                <a:gd name="connsiteY802" fmla="*/ 957260 h 2651371"/>
                <a:gd name="connsiteX803" fmla="*/ 1048848 w 1944335"/>
                <a:gd name="connsiteY803" fmla="*/ 915862 h 2651371"/>
                <a:gd name="connsiteX804" fmla="*/ 1044993 w 1944335"/>
                <a:gd name="connsiteY804" fmla="*/ 934884 h 2651371"/>
                <a:gd name="connsiteX805" fmla="*/ 1300572 w 1944335"/>
                <a:gd name="connsiteY805" fmla="*/ 1099663 h 2651371"/>
                <a:gd name="connsiteX806" fmla="*/ 1316590 w 1944335"/>
                <a:gd name="connsiteY806" fmla="*/ 1088774 h 2651371"/>
                <a:gd name="connsiteX807" fmla="*/ 1464909 w 1944335"/>
                <a:gd name="connsiteY807" fmla="*/ 893701 h 2651371"/>
                <a:gd name="connsiteX808" fmla="*/ 1464797 w 1944335"/>
                <a:gd name="connsiteY808" fmla="*/ 893997 h 2651371"/>
                <a:gd name="connsiteX809" fmla="*/ 1464965 w 1944335"/>
                <a:gd name="connsiteY809" fmla="*/ 893957 h 2651371"/>
                <a:gd name="connsiteX810" fmla="*/ 1056794 w 1944335"/>
                <a:gd name="connsiteY810" fmla="*/ 889239 h 2651371"/>
                <a:gd name="connsiteX811" fmla="*/ 1056218 w 1944335"/>
                <a:gd name="connsiteY811" fmla="*/ 890728 h 2651371"/>
                <a:gd name="connsiteX812" fmla="*/ 1055469 w 1944335"/>
                <a:gd name="connsiteY812" fmla="*/ 896162 h 2651371"/>
                <a:gd name="connsiteX813" fmla="*/ 1051869 w 1944335"/>
                <a:gd name="connsiteY813" fmla="*/ 906128 h 2651371"/>
                <a:gd name="connsiteX814" fmla="*/ 1074546 w 1944335"/>
                <a:gd name="connsiteY814" fmla="*/ 920853 h 2651371"/>
                <a:gd name="connsiteX815" fmla="*/ 1170655 w 1944335"/>
                <a:gd name="connsiteY815" fmla="*/ 982984 h 2651371"/>
                <a:gd name="connsiteX816" fmla="*/ 1324091 w 1944335"/>
                <a:gd name="connsiteY816" fmla="*/ 1081875 h 2651371"/>
                <a:gd name="connsiteX817" fmla="*/ 1334618 w 1944335"/>
                <a:gd name="connsiteY817" fmla="*/ 1069735 h 2651371"/>
                <a:gd name="connsiteX818" fmla="*/ 1324626 w 1944335"/>
                <a:gd name="connsiteY818" fmla="*/ 1062084 h 2651371"/>
                <a:gd name="connsiteX819" fmla="*/ 1311398 w 1944335"/>
                <a:gd name="connsiteY819" fmla="*/ 1054812 h 2651371"/>
                <a:gd name="connsiteX820" fmla="*/ 1213850 w 1944335"/>
                <a:gd name="connsiteY820" fmla="*/ 991962 h 2651371"/>
                <a:gd name="connsiteX821" fmla="*/ 1107302 w 1944335"/>
                <a:gd name="connsiteY821" fmla="*/ 923007 h 2651371"/>
                <a:gd name="connsiteX822" fmla="*/ 1064327 w 1944335"/>
                <a:gd name="connsiteY822" fmla="*/ 891796 h 2651371"/>
                <a:gd name="connsiteX823" fmla="*/ 1066258 w 1944335"/>
                <a:gd name="connsiteY823" fmla="*/ 864777 h 2651371"/>
                <a:gd name="connsiteX824" fmla="*/ 1059928 w 1944335"/>
                <a:gd name="connsiteY824" fmla="*/ 881140 h 2651371"/>
                <a:gd name="connsiteX825" fmla="*/ 1340979 w 1944335"/>
                <a:gd name="connsiteY825" fmla="*/ 1062399 h 2651371"/>
                <a:gd name="connsiteX826" fmla="*/ 1351779 w 1944335"/>
                <a:gd name="connsiteY826" fmla="*/ 1049944 h 2651371"/>
                <a:gd name="connsiteX827" fmla="*/ 1076079 w 1944335"/>
                <a:gd name="connsiteY827" fmla="*/ 839390 h 2651371"/>
                <a:gd name="connsiteX828" fmla="*/ 1073944 w 1944335"/>
                <a:gd name="connsiteY828" fmla="*/ 844909 h 2651371"/>
                <a:gd name="connsiteX829" fmla="*/ 1074135 w 1944335"/>
                <a:gd name="connsiteY829" fmla="*/ 846342 h 2651371"/>
                <a:gd name="connsiteX830" fmla="*/ 1073057 w 1944335"/>
                <a:gd name="connsiteY830" fmla="*/ 857381 h 2651371"/>
                <a:gd name="connsiteX831" fmla="*/ 1102166 w 1944335"/>
                <a:gd name="connsiteY831" fmla="*/ 876125 h 2651371"/>
                <a:gd name="connsiteX832" fmla="*/ 1199914 w 1944335"/>
                <a:gd name="connsiteY832" fmla="*/ 939566 h 2651371"/>
                <a:gd name="connsiteX833" fmla="*/ 1358133 w 1944335"/>
                <a:gd name="connsiteY833" fmla="*/ 1042617 h 2651371"/>
                <a:gd name="connsiteX834" fmla="*/ 1369100 w 1944335"/>
                <a:gd name="connsiteY834" fmla="*/ 1029969 h 2651371"/>
                <a:gd name="connsiteX835" fmla="*/ 1360012 w 1944335"/>
                <a:gd name="connsiteY835" fmla="*/ 1023102 h 2651371"/>
                <a:gd name="connsiteX836" fmla="*/ 1344380 w 1944335"/>
                <a:gd name="connsiteY836" fmla="*/ 1014541 h 2651371"/>
                <a:gd name="connsiteX837" fmla="*/ 1238366 w 1944335"/>
                <a:gd name="connsiteY837" fmla="*/ 946054 h 2651371"/>
                <a:gd name="connsiteX838" fmla="*/ 1128759 w 1944335"/>
                <a:gd name="connsiteY838" fmla="*/ 874683 h 2651371"/>
                <a:gd name="connsiteX839" fmla="*/ 1084641 w 1944335"/>
                <a:gd name="connsiteY839" fmla="*/ 842546 h 2651371"/>
                <a:gd name="connsiteX840" fmla="*/ 1090118 w 1944335"/>
                <a:gd name="connsiteY840" fmla="*/ 816032 h 2651371"/>
                <a:gd name="connsiteX841" fmla="*/ 1080288 w 1944335"/>
                <a:gd name="connsiteY841" fmla="*/ 832006 h 2651371"/>
                <a:gd name="connsiteX842" fmla="*/ 1375061 w 1944335"/>
                <a:gd name="connsiteY842" fmla="*/ 1023095 h 2651371"/>
                <a:gd name="connsiteX843" fmla="*/ 1387393 w 1944335"/>
                <a:gd name="connsiteY843" fmla="*/ 1008874 h 2651371"/>
                <a:gd name="connsiteX844" fmla="*/ 1104349 w 1944335"/>
                <a:gd name="connsiteY844" fmla="*/ 792904 h 2651371"/>
                <a:gd name="connsiteX845" fmla="*/ 1096515 w 1944335"/>
                <a:gd name="connsiteY845" fmla="*/ 805636 h 2651371"/>
                <a:gd name="connsiteX846" fmla="*/ 1097437 w 1944335"/>
                <a:gd name="connsiteY846" fmla="*/ 809379 h 2651371"/>
                <a:gd name="connsiteX847" fmla="*/ 1129418 w 1944335"/>
                <a:gd name="connsiteY847" fmla="*/ 829913 h 2651371"/>
                <a:gd name="connsiteX848" fmla="*/ 1237220 w 1944335"/>
                <a:gd name="connsiteY848" fmla="*/ 900162 h 2651371"/>
                <a:gd name="connsiteX849" fmla="*/ 1393796 w 1944335"/>
                <a:gd name="connsiteY849" fmla="*/ 1001490 h 2651371"/>
                <a:gd name="connsiteX850" fmla="*/ 1402244 w 1944335"/>
                <a:gd name="connsiteY850" fmla="*/ 991747 h 2651371"/>
                <a:gd name="connsiteX851" fmla="*/ 1404240 w 1944335"/>
                <a:gd name="connsiteY851" fmla="*/ 988173 h 2651371"/>
                <a:gd name="connsiteX852" fmla="*/ 1391017 w 1944335"/>
                <a:gd name="connsiteY852" fmla="*/ 977976 h 2651371"/>
                <a:gd name="connsiteX853" fmla="*/ 1374847 w 1944335"/>
                <a:gd name="connsiteY853" fmla="*/ 969330 h 2651371"/>
                <a:gd name="connsiteX854" fmla="*/ 1268123 w 1944335"/>
                <a:gd name="connsiteY854" fmla="*/ 899801 h 2651371"/>
                <a:gd name="connsiteX855" fmla="*/ 1154212 w 1944335"/>
                <a:gd name="connsiteY855" fmla="*/ 826310 h 2651371"/>
                <a:gd name="connsiteX856" fmla="*/ 1110300 w 1944335"/>
                <a:gd name="connsiteY856" fmla="*/ 795661 h 2651371"/>
                <a:gd name="connsiteX857" fmla="*/ 1119066 w 1944335"/>
                <a:gd name="connsiteY857" fmla="*/ 768987 h 2651371"/>
                <a:gd name="connsiteX858" fmla="*/ 1109119 w 1944335"/>
                <a:gd name="connsiteY858" fmla="*/ 785153 h 2651371"/>
                <a:gd name="connsiteX859" fmla="*/ 1408885 w 1944335"/>
                <a:gd name="connsiteY859" fmla="*/ 979855 h 2651371"/>
                <a:gd name="connsiteX860" fmla="*/ 1418567 w 1944335"/>
                <a:gd name="connsiteY860" fmla="*/ 962520 h 2651371"/>
                <a:gd name="connsiteX861" fmla="*/ 1136116 w 1944335"/>
                <a:gd name="connsiteY861" fmla="*/ 748744 h 2651371"/>
                <a:gd name="connsiteX862" fmla="*/ 1128744 w 1944335"/>
                <a:gd name="connsiteY862" fmla="*/ 753750 h 2651371"/>
                <a:gd name="connsiteX863" fmla="*/ 1127790 w 1944335"/>
                <a:gd name="connsiteY863" fmla="*/ 754810 h 2651371"/>
                <a:gd name="connsiteX864" fmla="*/ 1123312 w 1944335"/>
                <a:gd name="connsiteY864" fmla="*/ 762086 h 2651371"/>
                <a:gd name="connsiteX865" fmla="*/ 1127849 w 1944335"/>
                <a:gd name="connsiteY865" fmla="*/ 766829 h 2651371"/>
                <a:gd name="connsiteX866" fmla="*/ 1177150 w 1944335"/>
                <a:gd name="connsiteY866" fmla="*/ 794955 h 2651371"/>
                <a:gd name="connsiteX867" fmla="*/ 1291253 w 1944335"/>
                <a:gd name="connsiteY867" fmla="*/ 868603 h 2651371"/>
                <a:gd name="connsiteX868" fmla="*/ 1395998 w 1944335"/>
                <a:gd name="connsiteY868" fmla="*/ 936475 h 2651371"/>
                <a:gd name="connsiteX869" fmla="*/ 1409676 w 1944335"/>
                <a:gd name="connsiteY869" fmla="*/ 946899 h 2651371"/>
                <a:gd name="connsiteX870" fmla="*/ 1423202 w 1944335"/>
                <a:gd name="connsiteY870" fmla="*/ 954220 h 2651371"/>
                <a:gd name="connsiteX871" fmla="*/ 1431005 w 1944335"/>
                <a:gd name="connsiteY871" fmla="*/ 940247 h 2651371"/>
                <a:gd name="connsiteX872" fmla="*/ 1270736 w 1944335"/>
                <a:gd name="connsiteY872" fmla="*/ 836111 h 2651371"/>
                <a:gd name="connsiteX873" fmla="*/ 1165272 w 1944335"/>
                <a:gd name="connsiteY873" fmla="*/ 767518 h 2651371"/>
                <a:gd name="connsiteX874" fmla="*/ 1136116 w 1944335"/>
                <a:gd name="connsiteY874" fmla="*/ 748744 h 2651371"/>
                <a:gd name="connsiteX875" fmla="*/ 1152240 w 1944335"/>
                <a:gd name="connsiteY875" fmla="*/ 727647 h 2651371"/>
                <a:gd name="connsiteX876" fmla="*/ 1140799 w 1944335"/>
                <a:gd name="connsiteY876" fmla="*/ 740358 h 2651371"/>
                <a:gd name="connsiteX877" fmla="*/ 1435748 w 1944335"/>
                <a:gd name="connsiteY877" fmla="*/ 931756 h 2651371"/>
                <a:gd name="connsiteX878" fmla="*/ 1442472 w 1944335"/>
                <a:gd name="connsiteY878" fmla="*/ 919715 h 2651371"/>
                <a:gd name="connsiteX879" fmla="*/ 1443762 w 1944335"/>
                <a:gd name="connsiteY879" fmla="*/ 916300 h 2651371"/>
                <a:gd name="connsiteX880" fmla="*/ 1170864 w 1944335"/>
                <a:gd name="connsiteY880" fmla="*/ 709201 h 2651371"/>
                <a:gd name="connsiteX881" fmla="*/ 1164421 w 1944335"/>
                <a:gd name="connsiteY881" fmla="*/ 717143 h 2651371"/>
                <a:gd name="connsiteX882" fmla="*/ 1161191 w 1944335"/>
                <a:gd name="connsiteY882" fmla="*/ 717703 h 2651371"/>
                <a:gd name="connsiteX883" fmla="*/ 1158287 w 1944335"/>
                <a:gd name="connsiteY883" fmla="*/ 720929 h 2651371"/>
                <a:gd name="connsiteX884" fmla="*/ 1165480 w 1944335"/>
                <a:gd name="connsiteY884" fmla="*/ 728578 h 2651371"/>
                <a:gd name="connsiteX885" fmla="*/ 1215563 w 1944335"/>
                <a:gd name="connsiteY885" fmla="*/ 756856 h 2651371"/>
                <a:gd name="connsiteX886" fmla="*/ 1321542 w 1944335"/>
                <a:gd name="connsiteY886" fmla="*/ 825813 h 2651371"/>
                <a:gd name="connsiteX887" fmla="*/ 1419230 w 1944335"/>
                <a:gd name="connsiteY887" fmla="*/ 888993 h 2651371"/>
                <a:gd name="connsiteX888" fmla="*/ 1433153 w 1944335"/>
                <a:gd name="connsiteY888" fmla="*/ 899644 h 2651371"/>
                <a:gd name="connsiteX889" fmla="*/ 1447123 w 1944335"/>
                <a:gd name="connsiteY889" fmla="*/ 907403 h 2651371"/>
                <a:gd name="connsiteX890" fmla="*/ 1452977 w 1944335"/>
                <a:gd name="connsiteY890" fmla="*/ 891905 h 2651371"/>
                <a:gd name="connsiteX891" fmla="*/ 1295588 w 1944335"/>
                <a:gd name="connsiteY891" fmla="*/ 790071 h 2651371"/>
                <a:gd name="connsiteX892" fmla="*/ 1197900 w 1944335"/>
                <a:gd name="connsiteY892" fmla="*/ 726530 h 2651371"/>
                <a:gd name="connsiteX893" fmla="*/ 1170864 w 1944335"/>
                <a:gd name="connsiteY893" fmla="*/ 709201 h 2651371"/>
                <a:gd name="connsiteX894" fmla="*/ 1193523 w 1944335"/>
                <a:gd name="connsiteY894" fmla="*/ 684724 h 2651371"/>
                <a:gd name="connsiteX895" fmla="*/ 1185017 w 1944335"/>
                <a:gd name="connsiteY895" fmla="*/ 691234 h 2651371"/>
                <a:gd name="connsiteX896" fmla="*/ 1176131 w 1944335"/>
                <a:gd name="connsiteY896" fmla="*/ 701105 h 2651371"/>
                <a:gd name="connsiteX897" fmla="*/ 1456383 w 1944335"/>
                <a:gd name="connsiteY897" fmla="*/ 882888 h 2651371"/>
                <a:gd name="connsiteX898" fmla="*/ 1464924 w 1944335"/>
                <a:gd name="connsiteY898" fmla="*/ 860276 h 2651371"/>
                <a:gd name="connsiteX899" fmla="*/ 1509309 w 1944335"/>
                <a:gd name="connsiteY899" fmla="*/ 669170 h 2651371"/>
                <a:gd name="connsiteX900" fmla="*/ 1509196 w 1944335"/>
                <a:gd name="connsiteY900" fmla="*/ 670961 h 2651371"/>
                <a:gd name="connsiteX901" fmla="*/ 1509630 w 1944335"/>
                <a:gd name="connsiteY901" fmla="*/ 670844 h 2651371"/>
                <a:gd name="connsiteX902" fmla="*/ 1215368 w 1944335"/>
                <a:gd name="connsiteY902" fmla="*/ 668005 h 2651371"/>
                <a:gd name="connsiteX903" fmla="*/ 1200341 w 1944335"/>
                <a:gd name="connsiteY903" fmla="*/ 679506 h 2651371"/>
                <a:gd name="connsiteX904" fmla="*/ 1204337 w 1944335"/>
                <a:gd name="connsiteY904" fmla="*/ 683766 h 2651371"/>
                <a:gd name="connsiteX905" fmla="*/ 1250576 w 1944335"/>
                <a:gd name="connsiteY905" fmla="*/ 710006 h 2651371"/>
                <a:gd name="connsiteX906" fmla="*/ 1356934 w 1944335"/>
                <a:gd name="connsiteY906" fmla="*/ 778942 h 2651371"/>
                <a:gd name="connsiteX907" fmla="*/ 1445627 w 1944335"/>
                <a:gd name="connsiteY907" fmla="*/ 836328 h 2651371"/>
                <a:gd name="connsiteX908" fmla="*/ 1458381 w 1944335"/>
                <a:gd name="connsiteY908" fmla="*/ 846027 h 2651371"/>
                <a:gd name="connsiteX909" fmla="*/ 1468300 w 1944335"/>
                <a:gd name="connsiteY909" fmla="*/ 851339 h 2651371"/>
                <a:gd name="connsiteX910" fmla="*/ 1471861 w 1944335"/>
                <a:gd name="connsiteY910" fmla="*/ 841912 h 2651371"/>
                <a:gd name="connsiteX911" fmla="*/ 1473178 w 1944335"/>
                <a:gd name="connsiteY911" fmla="*/ 835352 h 2651371"/>
                <a:gd name="connsiteX912" fmla="*/ 1326649 w 1944335"/>
                <a:gd name="connsiteY912" fmla="*/ 740684 h 2651371"/>
                <a:gd name="connsiteX913" fmla="*/ 1235072 w 1944335"/>
                <a:gd name="connsiteY913" fmla="*/ 681133 h 2651371"/>
                <a:gd name="connsiteX914" fmla="*/ 1223986 w 1944335"/>
                <a:gd name="connsiteY914" fmla="*/ 672787 h 2651371"/>
                <a:gd name="connsiteX915" fmla="*/ 1239430 w 1944335"/>
                <a:gd name="connsiteY915" fmla="*/ 649590 h 2651371"/>
                <a:gd name="connsiteX916" fmla="*/ 1223311 w 1944335"/>
                <a:gd name="connsiteY916" fmla="*/ 661927 h 2651371"/>
                <a:gd name="connsiteX917" fmla="*/ 1475214 w 1944335"/>
                <a:gd name="connsiteY917" fmla="*/ 825213 h 2651371"/>
                <a:gd name="connsiteX918" fmla="*/ 1479192 w 1944335"/>
                <a:gd name="connsiteY918" fmla="*/ 805394 h 2651371"/>
                <a:gd name="connsiteX919" fmla="*/ 1261034 w 1944335"/>
                <a:gd name="connsiteY919" fmla="*/ 633056 h 2651371"/>
                <a:gd name="connsiteX920" fmla="*/ 1245487 w 1944335"/>
                <a:gd name="connsiteY920" fmla="*/ 644955 h 2651371"/>
                <a:gd name="connsiteX921" fmla="*/ 1246812 w 1944335"/>
                <a:gd name="connsiteY921" fmla="*/ 646372 h 2651371"/>
                <a:gd name="connsiteX922" fmla="*/ 1294178 w 1944335"/>
                <a:gd name="connsiteY922" fmla="*/ 673557 h 2651371"/>
                <a:gd name="connsiteX923" fmla="*/ 1390158 w 1944335"/>
                <a:gd name="connsiteY923" fmla="*/ 736067 h 2651371"/>
                <a:gd name="connsiteX924" fmla="*/ 1472118 w 1944335"/>
                <a:gd name="connsiteY924" fmla="*/ 789183 h 2651371"/>
                <a:gd name="connsiteX925" fmla="*/ 1481156 w 1944335"/>
                <a:gd name="connsiteY925" fmla="*/ 795612 h 2651371"/>
                <a:gd name="connsiteX926" fmla="*/ 1484692 w 1944335"/>
                <a:gd name="connsiteY926" fmla="*/ 777998 h 2651371"/>
                <a:gd name="connsiteX927" fmla="*/ 1351335 w 1944335"/>
                <a:gd name="connsiteY927" fmla="*/ 691262 h 2651371"/>
                <a:gd name="connsiteX928" fmla="*/ 1267937 w 1944335"/>
                <a:gd name="connsiteY928" fmla="*/ 637423 h 2651371"/>
                <a:gd name="connsiteX929" fmla="*/ 1279558 w 1944335"/>
                <a:gd name="connsiteY929" fmla="*/ 618879 h 2651371"/>
                <a:gd name="connsiteX930" fmla="*/ 1269573 w 1944335"/>
                <a:gd name="connsiteY930" fmla="*/ 626520 h 2651371"/>
                <a:gd name="connsiteX931" fmla="*/ 1486748 w 1944335"/>
                <a:gd name="connsiteY931" fmla="*/ 767753 h 2651371"/>
                <a:gd name="connsiteX932" fmla="*/ 1489450 w 1944335"/>
                <a:gd name="connsiteY932" fmla="*/ 754291 h 2651371"/>
                <a:gd name="connsiteX933" fmla="*/ 1510417 w 1944335"/>
                <a:gd name="connsiteY933" fmla="*/ 609145 h 2651371"/>
                <a:gd name="connsiteX934" fmla="*/ 1510586 w 1944335"/>
                <a:gd name="connsiteY934" fmla="*/ 611990 h 2651371"/>
                <a:gd name="connsiteX935" fmla="*/ 1510987 w 1944335"/>
                <a:gd name="connsiteY935" fmla="*/ 611907 h 2651371"/>
                <a:gd name="connsiteX936" fmla="*/ 1303996 w 1944335"/>
                <a:gd name="connsiteY936" fmla="*/ 604905 h 2651371"/>
                <a:gd name="connsiteX937" fmla="*/ 1287240 w 1944335"/>
                <a:gd name="connsiteY937" fmla="*/ 613665 h 2651371"/>
                <a:gd name="connsiteX938" fmla="*/ 1291723 w 1944335"/>
                <a:gd name="connsiteY938" fmla="*/ 618259 h 2651371"/>
                <a:gd name="connsiteX939" fmla="*/ 1332518 w 1944335"/>
                <a:gd name="connsiteY939" fmla="*/ 641519 h 2651371"/>
                <a:gd name="connsiteX940" fmla="*/ 1415918 w 1944335"/>
                <a:gd name="connsiteY940" fmla="*/ 695339 h 2651371"/>
                <a:gd name="connsiteX941" fmla="*/ 1484938 w 1944335"/>
                <a:gd name="connsiteY941" fmla="*/ 739829 h 2651371"/>
                <a:gd name="connsiteX942" fmla="*/ 1491372 w 1944335"/>
                <a:gd name="connsiteY942" fmla="*/ 744720 h 2651371"/>
                <a:gd name="connsiteX943" fmla="*/ 1494815 w 1944335"/>
                <a:gd name="connsiteY943" fmla="*/ 727567 h 2651371"/>
                <a:gd name="connsiteX944" fmla="*/ 1373499 w 1944335"/>
                <a:gd name="connsiteY944" fmla="*/ 649054 h 2651371"/>
                <a:gd name="connsiteX945" fmla="*/ 1310231 w 1944335"/>
                <a:gd name="connsiteY945" fmla="*/ 607793 h 2651371"/>
                <a:gd name="connsiteX946" fmla="*/ 1330510 w 1944335"/>
                <a:gd name="connsiteY946" fmla="*/ 591043 h 2651371"/>
                <a:gd name="connsiteX947" fmla="*/ 1314942 w 1944335"/>
                <a:gd name="connsiteY947" fmla="*/ 599182 h 2651371"/>
                <a:gd name="connsiteX948" fmla="*/ 1496801 w 1944335"/>
                <a:gd name="connsiteY948" fmla="*/ 717673 h 2651371"/>
                <a:gd name="connsiteX949" fmla="*/ 1496916 w 1944335"/>
                <a:gd name="connsiteY949" fmla="*/ 717100 h 2651371"/>
                <a:gd name="connsiteX950" fmla="*/ 1497476 w 1944335"/>
                <a:gd name="connsiteY950" fmla="*/ 698767 h 2651371"/>
                <a:gd name="connsiteX951" fmla="*/ 1328782 w 1944335"/>
                <a:gd name="connsiteY951" fmla="*/ 577887 h 2651371"/>
                <a:gd name="connsiteX952" fmla="*/ 1328973 w 1944335"/>
                <a:gd name="connsiteY952" fmla="*/ 578201 h 2651371"/>
                <a:gd name="connsiteX953" fmla="*/ 1329110 w 1944335"/>
                <a:gd name="connsiteY953" fmla="*/ 578133 h 2651371"/>
                <a:gd name="connsiteX954" fmla="*/ 1357231 w 1944335"/>
                <a:gd name="connsiteY954" fmla="*/ 577073 h 2651371"/>
                <a:gd name="connsiteX955" fmla="*/ 1340038 w 1944335"/>
                <a:gd name="connsiteY955" fmla="*/ 586061 h 2651371"/>
                <a:gd name="connsiteX956" fmla="*/ 1386596 w 1944335"/>
                <a:gd name="connsiteY956" fmla="*/ 619487 h 2651371"/>
                <a:gd name="connsiteX957" fmla="*/ 1445854 w 1944335"/>
                <a:gd name="connsiteY957" fmla="*/ 653770 h 2651371"/>
                <a:gd name="connsiteX958" fmla="*/ 1472955 w 1944335"/>
                <a:gd name="connsiteY958" fmla="*/ 670302 h 2651371"/>
                <a:gd name="connsiteX959" fmla="*/ 1497815 w 1944335"/>
                <a:gd name="connsiteY959" fmla="*/ 687652 h 2651371"/>
                <a:gd name="connsiteX960" fmla="*/ 1498373 w 1944335"/>
                <a:gd name="connsiteY960" fmla="*/ 669340 h 2651371"/>
                <a:gd name="connsiteX961" fmla="*/ 1399242 w 1944335"/>
                <a:gd name="connsiteY961" fmla="*/ 604627 h 2651371"/>
                <a:gd name="connsiteX962" fmla="*/ 1376975 w 1944335"/>
                <a:gd name="connsiteY962" fmla="*/ 587644 h 2651371"/>
                <a:gd name="connsiteX963" fmla="*/ 1382330 w 1944335"/>
                <a:gd name="connsiteY963" fmla="*/ 563951 h 2651371"/>
                <a:gd name="connsiteX964" fmla="*/ 1366878 w 1944335"/>
                <a:gd name="connsiteY964" fmla="*/ 572029 h 2651371"/>
                <a:gd name="connsiteX965" fmla="*/ 1498721 w 1944335"/>
                <a:gd name="connsiteY965" fmla="*/ 657963 h 2651371"/>
                <a:gd name="connsiteX966" fmla="*/ 1499273 w 1944335"/>
                <a:gd name="connsiteY966" fmla="*/ 639862 h 2651371"/>
                <a:gd name="connsiteX967" fmla="*/ 1380376 w 1944335"/>
                <a:gd name="connsiteY967" fmla="*/ 551527 h 2651371"/>
                <a:gd name="connsiteX968" fmla="*/ 1380336 w 1944335"/>
                <a:gd name="connsiteY968" fmla="*/ 552499 h 2651371"/>
                <a:gd name="connsiteX969" fmla="*/ 1381207 w 1944335"/>
                <a:gd name="connsiteY969" fmla="*/ 552062 h 2651371"/>
                <a:gd name="connsiteX970" fmla="*/ 1410580 w 1944335"/>
                <a:gd name="connsiteY970" fmla="*/ 551035 h 2651371"/>
                <a:gd name="connsiteX971" fmla="*/ 1396035 w 1944335"/>
                <a:gd name="connsiteY971" fmla="*/ 556785 h 2651371"/>
                <a:gd name="connsiteX972" fmla="*/ 1391894 w 1944335"/>
                <a:gd name="connsiteY972" fmla="*/ 558951 h 2651371"/>
                <a:gd name="connsiteX973" fmla="*/ 1499623 w 1944335"/>
                <a:gd name="connsiteY973" fmla="*/ 628389 h 2651371"/>
                <a:gd name="connsiteX974" fmla="*/ 1500166 w 1944335"/>
                <a:gd name="connsiteY974" fmla="*/ 610603 h 2651371"/>
                <a:gd name="connsiteX975" fmla="*/ 1435879 w 1944335"/>
                <a:gd name="connsiteY975" fmla="*/ 568407 h 2651371"/>
                <a:gd name="connsiteX976" fmla="*/ 1420437 w 1944335"/>
                <a:gd name="connsiteY976" fmla="*/ 556465 h 2651371"/>
                <a:gd name="connsiteX977" fmla="*/ 1433990 w 1944335"/>
                <a:gd name="connsiteY977" fmla="*/ 541780 h 2651371"/>
                <a:gd name="connsiteX978" fmla="*/ 1420331 w 1944335"/>
                <a:gd name="connsiteY978" fmla="*/ 547180 h 2651371"/>
                <a:gd name="connsiteX979" fmla="*/ 1429791 w 1944335"/>
                <a:gd name="connsiteY979" fmla="*/ 552964 h 2651371"/>
                <a:gd name="connsiteX980" fmla="*/ 1500508 w 1944335"/>
                <a:gd name="connsiteY980" fmla="*/ 599399 h 2651371"/>
                <a:gd name="connsiteX981" fmla="*/ 1500908 w 1944335"/>
                <a:gd name="connsiteY981" fmla="*/ 586281 h 2651371"/>
                <a:gd name="connsiteX982" fmla="*/ 1500700 w 1944335"/>
                <a:gd name="connsiteY982" fmla="*/ 583470 h 2651371"/>
                <a:gd name="connsiteX983" fmla="*/ 1498752 w 1944335"/>
                <a:gd name="connsiteY983" fmla="*/ 583505 h 2651371"/>
                <a:gd name="connsiteX984" fmla="*/ 1465492 w 1944335"/>
                <a:gd name="connsiteY984" fmla="*/ 529325 h 2651371"/>
                <a:gd name="connsiteX985" fmla="*/ 1465462 w 1944335"/>
                <a:gd name="connsiteY985" fmla="*/ 529337 h 2651371"/>
                <a:gd name="connsiteX986" fmla="*/ 1464381 w 1944335"/>
                <a:gd name="connsiteY986" fmla="*/ 530451 h 2651371"/>
                <a:gd name="connsiteX987" fmla="*/ 1464773 w 1944335"/>
                <a:gd name="connsiteY987" fmla="*/ 530751 h 2651371"/>
                <a:gd name="connsiteX988" fmla="*/ 1464743 w 1944335"/>
                <a:gd name="connsiteY988" fmla="*/ 530810 h 2651371"/>
                <a:gd name="connsiteX989" fmla="*/ 1453889 w 1944335"/>
                <a:gd name="connsiteY989" fmla="*/ 535111 h 2651371"/>
                <a:gd name="connsiteX990" fmla="*/ 1445974 w 1944335"/>
                <a:gd name="connsiteY990" fmla="*/ 538074 h 2651371"/>
                <a:gd name="connsiteX991" fmla="*/ 1444976 w 1944335"/>
                <a:gd name="connsiteY991" fmla="*/ 537437 h 2651371"/>
                <a:gd name="connsiteX992" fmla="*/ 1437646 w 1944335"/>
                <a:gd name="connsiteY992" fmla="*/ 540334 h 2651371"/>
                <a:gd name="connsiteX993" fmla="*/ 1437608 w 1944335"/>
                <a:gd name="connsiteY993" fmla="*/ 541205 h 2651371"/>
                <a:gd name="connsiteX994" fmla="*/ 1445974 w 1944335"/>
                <a:gd name="connsiteY994" fmla="*/ 538074 h 2651371"/>
                <a:gd name="connsiteX995" fmla="*/ 1495966 w 1944335"/>
                <a:gd name="connsiteY995" fmla="*/ 570013 h 2651371"/>
                <a:gd name="connsiteX996" fmla="*/ 1496581 w 1944335"/>
                <a:gd name="connsiteY996" fmla="*/ 578844 h 2651371"/>
                <a:gd name="connsiteX997" fmla="*/ 1500231 w 1944335"/>
                <a:gd name="connsiteY997" fmla="*/ 577123 h 2651371"/>
                <a:gd name="connsiteX998" fmla="*/ 1499890 w 1944335"/>
                <a:gd name="connsiteY998" fmla="*/ 572520 h 2651371"/>
                <a:gd name="connsiteX999" fmla="*/ 1495966 w 1944335"/>
                <a:gd name="connsiteY999" fmla="*/ 570013 h 2651371"/>
                <a:gd name="connsiteX1000" fmla="*/ 1494645 w 1944335"/>
                <a:gd name="connsiteY1000" fmla="*/ 551023 h 2651371"/>
                <a:gd name="connsiteX1001" fmla="*/ 1496219 w 1944335"/>
                <a:gd name="connsiteY1001" fmla="*/ 551959 h 2651371"/>
                <a:gd name="connsiteX1002" fmla="*/ 1498337 w 1944335"/>
                <a:gd name="connsiteY1002" fmla="*/ 551512 h 2651371"/>
                <a:gd name="connsiteX1003" fmla="*/ 1497799 w 1944335"/>
                <a:gd name="connsiteY1003" fmla="*/ 544231 h 2651371"/>
                <a:gd name="connsiteX1004" fmla="*/ 1494410 w 1944335"/>
                <a:gd name="connsiteY1004" fmla="*/ 547658 h 2651371"/>
                <a:gd name="connsiteX1005" fmla="*/ 1494645 w 1944335"/>
                <a:gd name="connsiteY1005" fmla="*/ 551023 h 2651371"/>
                <a:gd name="connsiteX1006" fmla="*/ 1479486 w 1944335"/>
                <a:gd name="connsiteY1006" fmla="*/ 542012 h 2651371"/>
                <a:gd name="connsiteX1007" fmla="*/ 1464773 w 1944335"/>
                <a:gd name="connsiteY1007" fmla="*/ 530751 h 2651371"/>
                <a:gd name="connsiteX1008" fmla="*/ 1495810 w 1944335"/>
                <a:gd name="connsiteY1008" fmla="*/ 517339 h 2651371"/>
                <a:gd name="connsiteX1009" fmla="*/ 1474525 w 1944335"/>
                <a:gd name="connsiteY1009" fmla="*/ 525754 h 2651371"/>
                <a:gd name="connsiteX1010" fmla="*/ 1485004 w 1944335"/>
                <a:gd name="connsiteY1010" fmla="*/ 532602 h 2651371"/>
                <a:gd name="connsiteX1011" fmla="*/ 1497559 w 1944335"/>
                <a:gd name="connsiteY1011" fmla="*/ 540985 h 2651371"/>
                <a:gd name="connsiteX1012" fmla="*/ 1470461 w 1944335"/>
                <a:gd name="connsiteY1012" fmla="*/ 469792 h 2651371"/>
                <a:gd name="connsiteX1013" fmla="*/ 1431267 w 1944335"/>
                <a:gd name="connsiteY1013" fmla="*/ 484187 h 2651371"/>
                <a:gd name="connsiteX1014" fmla="*/ 1352162 w 1944335"/>
                <a:gd name="connsiteY1014" fmla="*/ 517295 h 2651371"/>
                <a:gd name="connsiteX1015" fmla="*/ 1033942 w 1944335"/>
                <a:gd name="connsiteY1015" fmla="*/ 800153 h 2651371"/>
                <a:gd name="connsiteX1016" fmla="*/ 973265 w 1944335"/>
                <a:gd name="connsiteY1016" fmla="*/ 1139624 h 2651371"/>
                <a:gd name="connsiteX1017" fmla="*/ 981035 w 1944335"/>
                <a:gd name="connsiteY1017" fmla="*/ 1250274 h 2651371"/>
                <a:gd name="connsiteX1018" fmla="*/ 974253 w 1944335"/>
                <a:gd name="connsiteY1018" fmla="*/ 1252871 h 2651371"/>
                <a:gd name="connsiteX1019" fmla="*/ 972304 w 1944335"/>
                <a:gd name="connsiteY1019" fmla="*/ 1258349 h 2651371"/>
                <a:gd name="connsiteX1020" fmla="*/ 981364 w 1944335"/>
                <a:gd name="connsiteY1020" fmla="*/ 1254959 h 2651371"/>
                <a:gd name="connsiteX1021" fmla="*/ 981035 w 1944335"/>
                <a:gd name="connsiteY1021" fmla="*/ 1250274 h 2651371"/>
                <a:gd name="connsiteX1022" fmla="*/ 996811 w 1944335"/>
                <a:gd name="connsiteY1022" fmla="*/ 1244234 h 2651371"/>
                <a:gd name="connsiteX1023" fmla="*/ 1019919 w 1944335"/>
                <a:gd name="connsiteY1023" fmla="*/ 1195652 h 2651371"/>
                <a:gd name="connsiteX1024" fmla="*/ 1014885 w 1944335"/>
                <a:gd name="connsiteY1024" fmla="*/ 1068977 h 2651371"/>
                <a:gd name="connsiteX1025" fmla="*/ 1052999 w 1944335"/>
                <a:gd name="connsiteY1025" fmla="*/ 861331 h 2651371"/>
                <a:gd name="connsiteX1026" fmla="*/ 1096648 w 1944335"/>
                <a:gd name="connsiteY1026" fmla="*/ 779708 h 2651371"/>
                <a:gd name="connsiteX1027" fmla="*/ 1112866 w 1944335"/>
                <a:gd name="connsiteY1027" fmla="*/ 759309 h 2651371"/>
                <a:gd name="connsiteX1028" fmla="*/ 1112720 w 1944335"/>
                <a:gd name="connsiteY1028" fmla="*/ 757770 h 2651371"/>
                <a:gd name="connsiteX1029" fmla="*/ 1123871 w 1944335"/>
                <a:gd name="connsiteY1029" fmla="*/ 745467 h 2651371"/>
                <a:gd name="connsiteX1030" fmla="*/ 1154353 w 1944335"/>
                <a:gd name="connsiteY1030" fmla="*/ 707127 h 2651371"/>
                <a:gd name="connsiteX1031" fmla="*/ 1189314 w 1944335"/>
                <a:gd name="connsiteY1031" fmla="*/ 675270 h 2651371"/>
                <a:gd name="connsiteX1032" fmla="*/ 1189284 w 1944335"/>
                <a:gd name="connsiteY1032" fmla="*/ 674636 h 2651371"/>
                <a:gd name="connsiteX1033" fmla="*/ 1208393 w 1944335"/>
                <a:gd name="connsiteY1033" fmla="*/ 656590 h 2651371"/>
                <a:gd name="connsiteX1034" fmla="*/ 1209912 w 1944335"/>
                <a:gd name="connsiteY1034" fmla="*/ 656501 h 2651371"/>
                <a:gd name="connsiteX1035" fmla="*/ 1223048 w 1944335"/>
                <a:gd name="connsiteY1035" fmla="*/ 644532 h 2651371"/>
                <a:gd name="connsiteX1036" fmla="*/ 1231027 w 1944335"/>
                <a:gd name="connsiteY1036" fmla="*/ 639151 h 2651371"/>
                <a:gd name="connsiteX1037" fmla="*/ 1230911 w 1944335"/>
                <a:gd name="connsiteY1037" fmla="*/ 636700 h 2651371"/>
                <a:gd name="connsiteX1038" fmla="*/ 1253558 w 1944335"/>
                <a:gd name="connsiteY1038" fmla="*/ 620802 h 2651371"/>
                <a:gd name="connsiteX1039" fmla="*/ 1259234 w 1944335"/>
                <a:gd name="connsiteY1039" fmla="*/ 620131 h 2651371"/>
                <a:gd name="connsiteX1040" fmla="*/ 1276375 w 1944335"/>
                <a:gd name="connsiteY1040" fmla="*/ 608573 h 2651371"/>
                <a:gd name="connsiteX1041" fmla="*/ 1276440 w 1944335"/>
                <a:gd name="connsiteY1041" fmla="*/ 607793 h 2651371"/>
                <a:gd name="connsiteX1042" fmla="*/ 1299806 w 1944335"/>
                <a:gd name="connsiteY1042" fmla="*/ 592364 h 2651371"/>
                <a:gd name="connsiteX1043" fmla="*/ 1300671 w 1944335"/>
                <a:gd name="connsiteY1043" fmla="*/ 592364 h 2651371"/>
                <a:gd name="connsiteX1044" fmla="*/ 1323214 w 1944335"/>
                <a:gd name="connsiteY1044" fmla="*/ 581083 h 2651371"/>
                <a:gd name="connsiteX1045" fmla="*/ 1323362 w 1944335"/>
                <a:gd name="connsiteY1045" fmla="*/ 577526 h 2651371"/>
                <a:gd name="connsiteX1046" fmla="*/ 1350101 w 1944335"/>
                <a:gd name="connsiteY1046" fmla="*/ 564156 h 2651371"/>
                <a:gd name="connsiteX1047" fmla="*/ 1354798 w 1944335"/>
                <a:gd name="connsiteY1047" fmla="*/ 564156 h 2651371"/>
                <a:gd name="connsiteX1048" fmla="*/ 1355772 w 1944335"/>
                <a:gd name="connsiteY1048" fmla="*/ 564791 h 2651371"/>
                <a:gd name="connsiteX1049" fmla="*/ 1375559 w 1944335"/>
                <a:gd name="connsiteY1049" fmla="*/ 554889 h 2651371"/>
                <a:gd name="connsiteX1050" fmla="*/ 1375721 w 1944335"/>
                <a:gd name="connsiteY1050" fmla="*/ 551168 h 2651371"/>
                <a:gd name="connsiteX1051" fmla="*/ 1403965 w 1944335"/>
                <a:gd name="connsiteY1051" fmla="*/ 540618 h 2651371"/>
                <a:gd name="connsiteX1052" fmla="*/ 1408130 w 1944335"/>
                <a:gd name="connsiteY1052" fmla="*/ 541809 h 2651371"/>
                <a:gd name="connsiteX1053" fmla="*/ 1432391 w 1944335"/>
                <a:gd name="connsiteY1053" fmla="*/ 533309 h 2651371"/>
                <a:gd name="connsiteX1054" fmla="*/ 1433237 w 1944335"/>
                <a:gd name="connsiteY1054" fmla="*/ 532938 h 2651371"/>
                <a:gd name="connsiteX1055" fmla="*/ 1433266 w 1944335"/>
                <a:gd name="connsiteY1055" fmla="*/ 532602 h 2651371"/>
                <a:gd name="connsiteX1056" fmla="*/ 1450361 w 1944335"/>
                <a:gd name="connsiteY1056" fmla="*/ 524626 h 2651371"/>
                <a:gd name="connsiteX1057" fmla="*/ 1453374 w 1944335"/>
                <a:gd name="connsiteY1057" fmla="*/ 524090 h 2651371"/>
                <a:gd name="connsiteX1058" fmla="*/ 1476214 w 1944335"/>
                <a:gd name="connsiteY1058" fmla="*/ 514056 h 2651371"/>
                <a:gd name="connsiteX1059" fmla="*/ 1470461 w 1944335"/>
                <a:gd name="connsiteY1059" fmla="*/ 469792 h 2651371"/>
                <a:gd name="connsiteX1060" fmla="*/ 1546765 w 1944335"/>
                <a:gd name="connsiteY1060" fmla="*/ 411888 h 2651371"/>
                <a:gd name="connsiteX1061" fmla="*/ 1548573 w 1944335"/>
                <a:gd name="connsiteY1061" fmla="*/ 433403 h 2651371"/>
                <a:gd name="connsiteX1062" fmla="*/ 1569260 w 1944335"/>
                <a:gd name="connsiteY1062" fmla="*/ 425778 h 2651371"/>
                <a:gd name="connsiteX1063" fmla="*/ 1556532 w 1944335"/>
                <a:gd name="connsiteY1063" fmla="*/ 417922 h 2651371"/>
                <a:gd name="connsiteX1064" fmla="*/ 1546384 w 1944335"/>
                <a:gd name="connsiteY1064" fmla="*/ 372640 h 2651371"/>
                <a:gd name="connsiteX1065" fmla="*/ 1544186 w 1944335"/>
                <a:gd name="connsiteY1065" fmla="*/ 373829 h 2651371"/>
                <a:gd name="connsiteX1066" fmla="*/ 1544369 w 1944335"/>
                <a:gd name="connsiteY1066" fmla="*/ 379919 h 2651371"/>
                <a:gd name="connsiteX1067" fmla="*/ 1546906 w 1944335"/>
                <a:gd name="connsiteY1067" fmla="*/ 381546 h 2651371"/>
                <a:gd name="connsiteX1068" fmla="*/ 1547471 w 1944335"/>
                <a:gd name="connsiteY1068" fmla="*/ 391180 h 2651371"/>
                <a:gd name="connsiteX1069" fmla="*/ 1547816 w 1944335"/>
                <a:gd name="connsiteY1069" fmla="*/ 401346 h 2651371"/>
                <a:gd name="connsiteX1070" fmla="*/ 1547471 w 1944335"/>
                <a:gd name="connsiteY1070" fmla="*/ 401164 h 2651371"/>
                <a:gd name="connsiteX1071" fmla="*/ 1547834 w 1944335"/>
                <a:gd name="connsiteY1071" fmla="*/ 401877 h 2651371"/>
                <a:gd name="connsiteX1072" fmla="*/ 1547816 w 1944335"/>
                <a:gd name="connsiteY1072" fmla="*/ 401346 h 2651371"/>
                <a:gd name="connsiteX1073" fmla="*/ 1564370 w 1944335"/>
                <a:gd name="connsiteY1073" fmla="*/ 410078 h 2651371"/>
                <a:gd name="connsiteX1074" fmla="*/ 1578381 w 1944335"/>
                <a:gd name="connsiteY1074" fmla="*/ 419707 h 2651371"/>
                <a:gd name="connsiteX1075" fmla="*/ 1575379 w 1944335"/>
                <a:gd name="connsiteY1075" fmla="*/ 420774 h 2651371"/>
                <a:gd name="connsiteX1076" fmla="*/ 1574233 w 1944335"/>
                <a:gd name="connsiteY1076" fmla="*/ 423946 h 2651371"/>
                <a:gd name="connsiteX1077" fmla="*/ 1580555 w 1944335"/>
                <a:gd name="connsiteY1077" fmla="*/ 421616 h 2651371"/>
                <a:gd name="connsiteX1078" fmla="*/ 1580453 w 1944335"/>
                <a:gd name="connsiteY1078" fmla="*/ 421131 h 2651371"/>
                <a:gd name="connsiteX1079" fmla="*/ 1578381 w 1944335"/>
                <a:gd name="connsiteY1079" fmla="*/ 419707 h 2651371"/>
                <a:gd name="connsiteX1080" fmla="*/ 1596412 w 1944335"/>
                <a:gd name="connsiteY1080" fmla="*/ 413296 h 2651371"/>
                <a:gd name="connsiteX1081" fmla="*/ 1598864 w 1944335"/>
                <a:gd name="connsiteY1081" fmla="*/ 414868 h 2651371"/>
                <a:gd name="connsiteX1082" fmla="*/ 1605256 w 1944335"/>
                <a:gd name="connsiteY1082" fmla="*/ 412512 h 2651371"/>
                <a:gd name="connsiteX1083" fmla="*/ 1605462 w 1944335"/>
                <a:gd name="connsiteY1083" fmla="*/ 410078 h 2651371"/>
                <a:gd name="connsiteX1084" fmla="*/ 1596412 w 1944335"/>
                <a:gd name="connsiteY1084" fmla="*/ 413296 h 2651371"/>
                <a:gd name="connsiteX1085" fmla="*/ 1546906 w 1944335"/>
                <a:gd name="connsiteY1085" fmla="*/ 381546 h 2651371"/>
                <a:gd name="connsiteX1086" fmla="*/ 1750979 w 1944335"/>
                <a:gd name="connsiteY1086" fmla="*/ 357168 h 2651371"/>
                <a:gd name="connsiteX1087" fmla="*/ 1749506 w 1944335"/>
                <a:gd name="connsiteY1087" fmla="*/ 357907 h 2651371"/>
                <a:gd name="connsiteX1088" fmla="*/ 1751059 w 1944335"/>
                <a:gd name="connsiteY1088" fmla="*/ 357536 h 2651371"/>
                <a:gd name="connsiteX1089" fmla="*/ 1543350 w 1944335"/>
                <a:gd name="connsiteY1089" fmla="*/ 346016 h 2651371"/>
                <a:gd name="connsiteX1090" fmla="*/ 1544022 w 1944335"/>
                <a:gd name="connsiteY1090" fmla="*/ 368349 h 2651371"/>
                <a:gd name="connsiteX1091" fmla="*/ 1544209 w 1944335"/>
                <a:gd name="connsiteY1091" fmla="*/ 368361 h 2651371"/>
                <a:gd name="connsiteX1092" fmla="*/ 1610174 w 1944335"/>
                <a:gd name="connsiteY1092" fmla="*/ 410434 h 2651371"/>
                <a:gd name="connsiteX1093" fmla="*/ 1610162 w 1944335"/>
                <a:gd name="connsiteY1093" fmla="*/ 410704 h 2651371"/>
                <a:gd name="connsiteX1094" fmla="*/ 1631921 w 1944335"/>
                <a:gd name="connsiteY1094" fmla="*/ 402685 h 2651371"/>
                <a:gd name="connsiteX1095" fmla="*/ 1556930 w 1944335"/>
                <a:gd name="connsiteY1095" fmla="*/ 355187 h 2651371"/>
                <a:gd name="connsiteX1096" fmla="*/ 1536147 w 1944335"/>
                <a:gd name="connsiteY1096" fmla="*/ 310894 h 2651371"/>
                <a:gd name="connsiteX1097" fmla="*/ 1535589 w 1944335"/>
                <a:gd name="connsiteY1097" fmla="*/ 311157 h 2651371"/>
                <a:gd name="connsiteX1098" fmla="*/ 1536176 w 1944335"/>
                <a:gd name="connsiteY1098" fmla="*/ 311532 h 2651371"/>
                <a:gd name="connsiteX1099" fmla="*/ 1543185 w 1944335"/>
                <a:gd name="connsiteY1099" fmla="*/ 307577 h 2651371"/>
                <a:gd name="connsiteX1100" fmla="*/ 1542208 w 1944335"/>
                <a:gd name="connsiteY1100" fmla="*/ 308038 h 2651371"/>
                <a:gd name="connsiteX1101" fmla="*/ 1542434 w 1944335"/>
                <a:gd name="connsiteY1101" fmla="*/ 315535 h 2651371"/>
                <a:gd name="connsiteX1102" fmla="*/ 1543037 w 1944335"/>
                <a:gd name="connsiteY1102" fmla="*/ 315920 h 2651371"/>
                <a:gd name="connsiteX1103" fmla="*/ 1542823 w 1944335"/>
                <a:gd name="connsiteY1103" fmla="*/ 327981 h 2651371"/>
                <a:gd name="connsiteX1104" fmla="*/ 1542888 w 1944335"/>
                <a:gd name="connsiteY1104" fmla="*/ 330630 h 2651371"/>
                <a:gd name="connsiteX1105" fmla="*/ 1543014 w 1944335"/>
                <a:gd name="connsiteY1105" fmla="*/ 334844 h 2651371"/>
                <a:gd name="connsiteX1106" fmla="*/ 1557110 w 1944335"/>
                <a:gd name="connsiteY1106" fmla="*/ 345522 h 2651371"/>
                <a:gd name="connsiteX1107" fmla="*/ 1573930 w 1944335"/>
                <a:gd name="connsiteY1107" fmla="*/ 354471 h 2651371"/>
                <a:gd name="connsiteX1108" fmla="*/ 1641599 w 1944335"/>
                <a:gd name="connsiteY1108" fmla="*/ 397151 h 2651371"/>
                <a:gd name="connsiteX1109" fmla="*/ 1638676 w 1944335"/>
                <a:gd name="connsiteY1109" fmla="*/ 398501 h 2651371"/>
                <a:gd name="connsiteX1110" fmla="*/ 1638024 w 1944335"/>
                <a:gd name="connsiteY1110" fmla="*/ 400435 h 2651371"/>
                <a:gd name="connsiteX1111" fmla="*/ 1643268 w 1944335"/>
                <a:gd name="connsiteY1111" fmla="*/ 398503 h 2651371"/>
                <a:gd name="connsiteX1112" fmla="*/ 1643539 w 1944335"/>
                <a:gd name="connsiteY1112" fmla="*/ 398374 h 2651371"/>
                <a:gd name="connsiteX1113" fmla="*/ 1641599 w 1944335"/>
                <a:gd name="connsiteY1113" fmla="*/ 397151 h 2651371"/>
                <a:gd name="connsiteX1114" fmla="*/ 1658119 w 1944335"/>
                <a:gd name="connsiteY1114" fmla="*/ 389521 h 2651371"/>
                <a:gd name="connsiteX1115" fmla="*/ 1659882 w 1944335"/>
                <a:gd name="connsiteY1115" fmla="*/ 390649 h 2651371"/>
                <a:gd name="connsiteX1116" fmla="*/ 1665720 w 1944335"/>
                <a:gd name="connsiteY1116" fmla="*/ 387890 h 2651371"/>
                <a:gd name="connsiteX1117" fmla="*/ 1665804 w 1944335"/>
                <a:gd name="connsiteY1117" fmla="*/ 385972 h 2651371"/>
                <a:gd name="connsiteX1118" fmla="*/ 1658119 w 1944335"/>
                <a:gd name="connsiteY1118" fmla="*/ 389521 h 2651371"/>
                <a:gd name="connsiteX1119" fmla="*/ 1543037 w 1944335"/>
                <a:gd name="connsiteY1119" fmla="*/ 315920 h 2651371"/>
                <a:gd name="connsiteX1120" fmla="*/ 1541601 w 1944335"/>
                <a:gd name="connsiteY1120" fmla="*/ 287829 h 2651371"/>
                <a:gd name="connsiteX1121" fmla="*/ 1542086 w 1944335"/>
                <a:gd name="connsiteY1121" fmla="*/ 303964 h 2651371"/>
                <a:gd name="connsiteX1122" fmla="*/ 1670403 w 1944335"/>
                <a:gd name="connsiteY1122" fmla="*/ 385676 h 2651371"/>
                <a:gd name="connsiteX1123" fmla="*/ 1684451 w 1944335"/>
                <a:gd name="connsiteY1123" fmla="*/ 379036 h 2651371"/>
                <a:gd name="connsiteX1124" fmla="*/ 1578425 w 1944335"/>
                <a:gd name="connsiteY1124" fmla="*/ 310845 h 2651371"/>
                <a:gd name="connsiteX1125" fmla="*/ 1555566 w 1944335"/>
                <a:gd name="connsiteY1125" fmla="*/ 298462 h 2651371"/>
                <a:gd name="connsiteX1126" fmla="*/ 1543922 w 1944335"/>
                <a:gd name="connsiteY1126" fmla="*/ 255035 h 2651371"/>
                <a:gd name="connsiteX1127" fmla="*/ 1543728 w 1944335"/>
                <a:gd name="connsiteY1127" fmla="*/ 257229 h 2651371"/>
                <a:gd name="connsiteX1128" fmla="*/ 1543769 w 1944335"/>
                <a:gd name="connsiteY1128" fmla="*/ 257253 h 2651371"/>
                <a:gd name="connsiteX1129" fmla="*/ 1543638 w 1944335"/>
                <a:gd name="connsiteY1129" fmla="*/ 258255 h 2651371"/>
                <a:gd name="connsiteX1130" fmla="*/ 1543017 w 1944335"/>
                <a:gd name="connsiteY1130" fmla="*/ 265278 h 2651371"/>
                <a:gd name="connsiteX1131" fmla="*/ 1543465 w 1944335"/>
                <a:gd name="connsiteY1131" fmla="*/ 273424 h 2651371"/>
                <a:gd name="connsiteX1132" fmla="*/ 1544003 w 1944335"/>
                <a:gd name="connsiteY1132" fmla="*/ 276981 h 2651371"/>
                <a:gd name="connsiteX1133" fmla="*/ 1593484 w 1944335"/>
                <a:gd name="connsiteY1133" fmla="*/ 309404 h 2651371"/>
                <a:gd name="connsiteX1134" fmla="*/ 1694336 w 1944335"/>
                <a:gd name="connsiteY1134" fmla="*/ 373661 h 2651371"/>
                <a:gd name="connsiteX1135" fmla="*/ 1691730 w 1944335"/>
                <a:gd name="connsiteY1135" fmla="*/ 374970 h 2651371"/>
                <a:gd name="connsiteX1136" fmla="*/ 1691471 w 1944335"/>
                <a:gd name="connsiteY1136" fmla="*/ 375718 h 2651371"/>
                <a:gd name="connsiteX1137" fmla="*/ 1694969 w 1944335"/>
                <a:gd name="connsiteY1137" fmla="*/ 374064 h 2651371"/>
                <a:gd name="connsiteX1138" fmla="*/ 1694336 w 1944335"/>
                <a:gd name="connsiteY1138" fmla="*/ 373661 h 2651371"/>
                <a:gd name="connsiteX1139" fmla="*/ 1706162 w 1944335"/>
                <a:gd name="connsiteY1139" fmla="*/ 367720 h 2651371"/>
                <a:gd name="connsiteX1140" fmla="*/ 1710834 w 1944335"/>
                <a:gd name="connsiteY1140" fmla="*/ 366136 h 2651371"/>
                <a:gd name="connsiteX1141" fmla="*/ 1711200 w 1944335"/>
                <a:gd name="connsiteY1141" fmla="*/ 366393 h 2651371"/>
                <a:gd name="connsiteX1142" fmla="*/ 1713933 w 1944335"/>
                <a:gd name="connsiteY1142" fmla="*/ 365101 h 2651371"/>
                <a:gd name="connsiteX1143" fmla="*/ 1713916 w 1944335"/>
                <a:gd name="connsiteY1143" fmla="*/ 365092 h 2651371"/>
                <a:gd name="connsiteX1144" fmla="*/ 1710834 w 1944335"/>
                <a:gd name="connsiteY1144" fmla="*/ 366136 h 2651371"/>
                <a:gd name="connsiteX1145" fmla="*/ 1707507 w 1944335"/>
                <a:gd name="connsiteY1145" fmla="*/ 363803 h 2651371"/>
                <a:gd name="connsiteX1146" fmla="*/ 1651930 w 1944335"/>
                <a:gd name="connsiteY1146" fmla="*/ 327777 h 2651371"/>
                <a:gd name="connsiteX1147" fmla="*/ 1596846 w 1944335"/>
                <a:gd name="connsiteY1147" fmla="*/ 288509 h 2651371"/>
                <a:gd name="connsiteX1148" fmla="*/ 1543769 w 1944335"/>
                <a:gd name="connsiteY1148" fmla="*/ 257253 h 2651371"/>
                <a:gd name="connsiteX1149" fmla="*/ 1544048 w 1944335"/>
                <a:gd name="connsiteY1149" fmla="*/ 255141 h 2651371"/>
                <a:gd name="connsiteX1150" fmla="*/ 1896520 w 1944335"/>
                <a:gd name="connsiteY1150" fmla="*/ 233310 h 2651371"/>
                <a:gd name="connsiteX1151" fmla="*/ 1890716 w 1944335"/>
                <a:gd name="connsiteY1151" fmla="*/ 239575 h 2651371"/>
                <a:gd name="connsiteX1152" fmla="*/ 1889832 w 1944335"/>
                <a:gd name="connsiteY1152" fmla="*/ 242553 h 2651371"/>
                <a:gd name="connsiteX1153" fmla="*/ 1856379 w 1944335"/>
                <a:gd name="connsiteY1153" fmla="*/ 281178 h 2651371"/>
                <a:gd name="connsiteX1154" fmla="*/ 1817846 w 1944335"/>
                <a:gd name="connsiteY1154" fmla="*/ 312187 h 2651371"/>
                <a:gd name="connsiteX1155" fmla="*/ 1817807 w 1944335"/>
                <a:gd name="connsiteY1155" fmla="*/ 313097 h 2651371"/>
                <a:gd name="connsiteX1156" fmla="*/ 1810897 w 1944335"/>
                <a:gd name="connsiteY1156" fmla="*/ 317779 h 2651371"/>
                <a:gd name="connsiteX1157" fmla="*/ 1780123 w 1944335"/>
                <a:gd name="connsiteY1157" fmla="*/ 342545 h 2651371"/>
                <a:gd name="connsiteX1158" fmla="*/ 1762480 w 1944335"/>
                <a:gd name="connsiteY1158" fmla="*/ 351397 h 2651371"/>
                <a:gd name="connsiteX1159" fmla="*/ 1749309 w 1944335"/>
                <a:gd name="connsiteY1159" fmla="*/ 359433 h 2651371"/>
                <a:gd name="connsiteX1160" fmla="*/ 1747544 w 1944335"/>
                <a:gd name="connsiteY1160" fmla="*/ 358892 h 2651371"/>
                <a:gd name="connsiteX1161" fmla="*/ 1662141 w 1944335"/>
                <a:gd name="connsiteY1161" fmla="*/ 401746 h 2651371"/>
                <a:gd name="connsiteX1162" fmla="*/ 1639789 w 1944335"/>
                <a:gd name="connsiteY1162" fmla="*/ 408903 h 2651371"/>
                <a:gd name="connsiteX1163" fmla="*/ 1609816 w 1944335"/>
                <a:gd name="connsiteY1163" fmla="*/ 418873 h 2651371"/>
                <a:gd name="connsiteX1164" fmla="*/ 1609811 w 1944335"/>
                <a:gd name="connsiteY1164" fmla="*/ 418991 h 2651371"/>
                <a:gd name="connsiteX1165" fmla="*/ 1599799 w 1944335"/>
                <a:gd name="connsiteY1165" fmla="*/ 422433 h 2651371"/>
                <a:gd name="connsiteX1166" fmla="*/ 1567298 w 1944335"/>
                <a:gd name="connsiteY1166" fmla="*/ 436214 h 2651371"/>
                <a:gd name="connsiteX1167" fmla="*/ 1552432 w 1944335"/>
                <a:gd name="connsiteY1167" fmla="*/ 450478 h 2651371"/>
                <a:gd name="connsiteX1168" fmla="*/ 1549833 w 1944335"/>
                <a:gd name="connsiteY1168" fmla="*/ 448387 h 2651371"/>
                <a:gd name="connsiteX1169" fmla="*/ 1550268 w 1944335"/>
                <a:gd name="connsiteY1169" fmla="*/ 453563 h 2651371"/>
                <a:gd name="connsiteX1170" fmla="*/ 1552432 w 1944335"/>
                <a:gd name="connsiteY1170" fmla="*/ 450478 h 2651371"/>
                <a:gd name="connsiteX1171" fmla="*/ 1555309 w 1944335"/>
                <a:gd name="connsiteY1171" fmla="*/ 478635 h 2651371"/>
                <a:gd name="connsiteX1172" fmla="*/ 1553085 w 1944335"/>
                <a:gd name="connsiteY1172" fmla="*/ 487084 h 2651371"/>
                <a:gd name="connsiteX1173" fmla="*/ 1553274 w 1944335"/>
                <a:gd name="connsiteY1173" fmla="*/ 489339 h 2651371"/>
                <a:gd name="connsiteX1174" fmla="*/ 1567539 w 1944335"/>
                <a:gd name="connsiteY1174" fmla="*/ 482967 h 2651371"/>
                <a:gd name="connsiteX1175" fmla="*/ 1645954 w 1944335"/>
                <a:gd name="connsiteY1175" fmla="*/ 455171 h 2651371"/>
                <a:gd name="connsiteX1176" fmla="*/ 1765735 w 1944335"/>
                <a:gd name="connsiteY1176" fmla="*/ 401746 h 2651371"/>
                <a:gd name="connsiteX1177" fmla="*/ 1870048 w 1944335"/>
                <a:gd name="connsiteY1177" fmla="*/ 328827 h 2651371"/>
                <a:gd name="connsiteX1178" fmla="*/ 1925442 w 1944335"/>
                <a:gd name="connsiteY1178" fmla="*/ 267821 h 2651371"/>
                <a:gd name="connsiteX1179" fmla="*/ 1930118 w 1944335"/>
                <a:gd name="connsiteY1179" fmla="*/ 255548 h 2651371"/>
                <a:gd name="connsiteX1180" fmla="*/ 1915011 w 1944335"/>
                <a:gd name="connsiteY1180" fmla="*/ 245080 h 2651371"/>
                <a:gd name="connsiteX1181" fmla="*/ 1899903 w 1944335"/>
                <a:gd name="connsiteY1181" fmla="*/ 234611 h 2651371"/>
                <a:gd name="connsiteX1182" fmla="*/ 1546062 w 1944335"/>
                <a:gd name="connsiteY1182" fmla="*/ 230833 h 2651371"/>
                <a:gd name="connsiteX1183" fmla="*/ 1544667 w 1944335"/>
                <a:gd name="connsiteY1183" fmla="*/ 246615 h 2651371"/>
                <a:gd name="connsiteX1184" fmla="*/ 1721784 w 1944335"/>
                <a:gd name="connsiteY1184" fmla="*/ 361390 h 2651371"/>
                <a:gd name="connsiteX1185" fmla="*/ 1737054 w 1944335"/>
                <a:gd name="connsiteY1185" fmla="*/ 354172 h 2651371"/>
                <a:gd name="connsiteX1186" fmla="*/ 1548823 w 1944335"/>
                <a:gd name="connsiteY1186" fmla="*/ 199596 h 2651371"/>
                <a:gd name="connsiteX1187" fmla="*/ 1547041 w 1944335"/>
                <a:gd name="connsiteY1187" fmla="*/ 219751 h 2651371"/>
                <a:gd name="connsiteX1188" fmla="*/ 1552939 w 1944335"/>
                <a:gd name="connsiteY1188" fmla="*/ 223915 h 2651371"/>
                <a:gd name="connsiteX1189" fmla="*/ 1624020 w 1944335"/>
                <a:gd name="connsiteY1189" fmla="*/ 269810 h 2651371"/>
                <a:gd name="connsiteX1190" fmla="*/ 1747068 w 1944335"/>
                <a:gd name="connsiteY1190" fmla="*/ 349439 h 2651371"/>
                <a:gd name="connsiteX1191" fmla="*/ 1747349 w 1944335"/>
                <a:gd name="connsiteY1191" fmla="*/ 349306 h 2651371"/>
                <a:gd name="connsiteX1192" fmla="*/ 1761116 w 1944335"/>
                <a:gd name="connsiteY1192" fmla="*/ 339321 h 2651371"/>
                <a:gd name="connsiteX1193" fmla="*/ 1758957 w 1944335"/>
                <a:gd name="connsiteY1193" fmla="*/ 337615 h 2651371"/>
                <a:gd name="connsiteX1194" fmla="*/ 1749668 w 1944335"/>
                <a:gd name="connsiteY1194" fmla="*/ 332691 h 2651371"/>
                <a:gd name="connsiteX1195" fmla="*/ 1674997 w 1944335"/>
                <a:gd name="connsiteY1195" fmla="*/ 284266 h 2651371"/>
                <a:gd name="connsiteX1196" fmla="*/ 1588838 w 1944335"/>
                <a:gd name="connsiteY1196" fmla="*/ 227890 h 2651371"/>
                <a:gd name="connsiteX1197" fmla="*/ 1551329 w 1944335"/>
                <a:gd name="connsiteY1197" fmla="*/ 200498 h 2651371"/>
                <a:gd name="connsiteX1198" fmla="*/ 1552269 w 1944335"/>
                <a:gd name="connsiteY1198" fmla="*/ 174761 h 2651371"/>
                <a:gd name="connsiteX1199" fmla="*/ 1550295 w 1944335"/>
                <a:gd name="connsiteY1199" fmla="*/ 182950 h 2651371"/>
                <a:gd name="connsiteX1200" fmla="*/ 1549615 w 1944335"/>
                <a:gd name="connsiteY1200" fmla="*/ 190637 h 2651371"/>
                <a:gd name="connsiteX1201" fmla="*/ 1768753 w 1944335"/>
                <a:gd name="connsiteY1201" fmla="*/ 333782 h 2651371"/>
                <a:gd name="connsiteX1202" fmla="*/ 1782214 w 1944335"/>
                <a:gd name="connsiteY1202" fmla="*/ 324019 h 2651371"/>
                <a:gd name="connsiteX1203" fmla="*/ 1558795 w 1944335"/>
                <a:gd name="connsiteY1203" fmla="*/ 147698 h 2651371"/>
                <a:gd name="connsiteX1204" fmla="*/ 1554633 w 1944335"/>
                <a:gd name="connsiteY1204" fmla="*/ 164959 h 2651371"/>
                <a:gd name="connsiteX1205" fmla="*/ 1558594 w 1944335"/>
                <a:gd name="connsiteY1205" fmla="*/ 167665 h 2651371"/>
                <a:gd name="connsiteX1206" fmla="*/ 1566950 w 1944335"/>
                <a:gd name="connsiteY1206" fmla="*/ 173152 h 2651371"/>
                <a:gd name="connsiteX1207" fmla="*/ 1647454 w 1944335"/>
                <a:gd name="connsiteY1207" fmla="*/ 224957 h 2651371"/>
                <a:gd name="connsiteX1208" fmla="*/ 1790611 w 1944335"/>
                <a:gd name="connsiteY1208" fmla="*/ 317928 h 2651371"/>
                <a:gd name="connsiteX1209" fmla="*/ 1805321 w 1944335"/>
                <a:gd name="connsiteY1209" fmla="*/ 307259 h 2651371"/>
                <a:gd name="connsiteX1210" fmla="*/ 1801949 w 1944335"/>
                <a:gd name="connsiteY1210" fmla="*/ 304688 h 2651371"/>
                <a:gd name="connsiteX1211" fmla="*/ 1791930 w 1944335"/>
                <a:gd name="connsiteY1211" fmla="*/ 299426 h 2651371"/>
                <a:gd name="connsiteX1212" fmla="*/ 1707473 w 1944335"/>
                <a:gd name="connsiteY1212" fmla="*/ 244743 h 2651371"/>
                <a:gd name="connsiteX1213" fmla="*/ 1608999 w 1944335"/>
                <a:gd name="connsiteY1213" fmla="*/ 181066 h 2651371"/>
                <a:gd name="connsiteX1214" fmla="*/ 1582224 w 1944335"/>
                <a:gd name="connsiteY1214" fmla="*/ 160335 h 2651371"/>
                <a:gd name="connsiteX1215" fmla="*/ 1565835 w 1944335"/>
                <a:gd name="connsiteY1215" fmla="*/ 118499 h 2651371"/>
                <a:gd name="connsiteX1216" fmla="*/ 1561010 w 1944335"/>
                <a:gd name="connsiteY1216" fmla="*/ 138509 h 2651371"/>
                <a:gd name="connsiteX1217" fmla="*/ 1813152 w 1944335"/>
                <a:gd name="connsiteY1217" fmla="*/ 301580 h 2651371"/>
                <a:gd name="connsiteX1218" fmla="*/ 1829555 w 1944335"/>
                <a:gd name="connsiteY1218" fmla="*/ 289682 h 2651371"/>
                <a:gd name="connsiteX1219" fmla="*/ 1576877 w 1944335"/>
                <a:gd name="connsiteY1219" fmla="*/ 93296 h 2651371"/>
                <a:gd name="connsiteX1220" fmla="*/ 1569714 w 1944335"/>
                <a:gd name="connsiteY1220" fmla="*/ 109567 h 2651371"/>
                <a:gd name="connsiteX1221" fmla="*/ 1579906 w 1944335"/>
                <a:gd name="connsiteY1221" fmla="*/ 117642 h 2651371"/>
                <a:gd name="connsiteX1222" fmla="*/ 1592045 w 1944335"/>
                <a:gd name="connsiteY1222" fmla="*/ 124084 h 2651371"/>
                <a:gd name="connsiteX1223" fmla="*/ 1689520 w 1944335"/>
                <a:gd name="connsiteY1223" fmla="*/ 187160 h 2651371"/>
                <a:gd name="connsiteX1224" fmla="*/ 1835792 w 1944335"/>
                <a:gd name="connsiteY1224" fmla="*/ 281943 h 2651371"/>
                <a:gd name="connsiteX1225" fmla="*/ 1833033 w 1944335"/>
                <a:gd name="connsiteY1225" fmla="*/ 284838 h 2651371"/>
                <a:gd name="connsiteX1226" fmla="*/ 1832985 w 1944335"/>
                <a:gd name="connsiteY1226" fmla="*/ 287195 h 2651371"/>
                <a:gd name="connsiteX1227" fmla="*/ 1838134 w 1944335"/>
                <a:gd name="connsiteY1227" fmla="*/ 283460 h 2651371"/>
                <a:gd name="connsiteX1228" fmla="*/ 1835792 w 1944335"/>
                <a:gd name="connsiteY1228" fmla="*/ 281943 h 2651371"/>
                <a:gd name="connsiteX1229" fmla="*/ 1843464 w 1944335"/>
                <a:gd name="connsiteY1229" fmla="*/ 273890 h 2651371"/>
                <a:gd name="connsiteX1230" fmla="*/ 1848208 w 1944335"/>
                <a:gd name="connsiteY1230" fmla="*/ 271057 h 2651371"/>
                <a:gd name="connsiteX1231" fmla="*/ 1849130 w 1944335"/>
                <a:gd name="connsiteY1231" fmla="*/ 271651 h 2651371"/>
                <a:gd name="connsiteX1232" fmla="*/ 1849800 w 1944335"/>
                <a:gd name="connsiteY1232" fmla="*/ 270891 h 2651371"/>
                <a:gd name="connsiteX1233" fmla="*/ 1849320 w 1944335"/>
                <a:gd name="connsiteY1233" fmla="*/ 270393 h 2651371"/>
                <a:gd name="connsiteX1234" fmla="*/ 1848208 w 1944335"/>
                <a:gd name="connsiteY1234" fmla="*/ 271057 h 2651371"/>
                <a:gd name="connsiteX1235" fmla="*/ 1847780 w 1944335"/>
                <a:gd name="connsiteY1235" fmla="*/ 270781 h 2651371"/>
                <a:gd name="connsiteX1236" fmla="*/ 1822602 w 1944335"/>
                <a:gd name="connsiteY1236" fmla="*/ 254562 h 2651371"/>
                <a:gd name="connsiteX1237" fmla="*/ 1728725 w 1944335"/>
                <a:gd name="connsiteY1237" fmla="*/ 193648 h 2651371"/>
                <a:gd name="connsiteX1238" fmla="*/ 1625496 w 1944335"/>
                <a:gd name="connsiteY1238" fmla="*/ 126968 h 2651371"/>
                <a:gd name="connsiteX1239" fmla="*/ 1581845 w 1944335"/>
                <a:gd name="connsiteY1239" fmla="*/ 95036 h 2651371"/>
                <a:gd name="connsiteX1240" fmla="*/ 1588900 w 1944335"/>
                <a:gd name="connsiteY1240" fmla="*/ 65982 h 2651371"/>
                <a:gd name="connsiteX1241" fmla="*/ 1580104 w 1944335"/>
                <a:gd name="connsiteY1241" fmla="*/ 85963 h 2651371"/>
                <a:gd name="connsiteX1242" fmla="*/ 1855346 w 1944335"/>
                <a:gd name="connsiteY1242" fmla="*/ 264597 h 2651371"/>
                <a:gd name="connsiteX1243" fmla="*/ 1870184 w 1944335"/>
                <a:gd name="connsiteY1243" fmla="*/ 247758 h 2651371"/>
                <a:gd name="connsiteX1244" fmla="*/ 1599703 w 1944335"/>
                <a:gd name="connsiteY1244" fmla="*/ 41438 h 2651371"/>
                <a:gd name="connsiteX1245" fmla="*/ 1599054 w 1944335"/>
                <a:gd name="connsiteY1245" fmla="*/ 42913 h 2651371"/>
                <a:gd name="connsiteX1246" fmla="*/ 1597832 w 1944335"/>
                <a:gd name="connsiteY1246" fmla="*/ 48024 h 2651371"/>
                <a:gd name="connsiteX1247" fmla="*/ 1593200 w 1944335"/>
                <a:gd name="connsiteY1247" fmla="*/ 57312 h 2651371"/>
                <a:gd name="connsiteX1248" fmla="*/ 1620540 w 1944335"/>
                <a:gd name="connsiteY1248" fmla="*/ 74541 h 2651371"/>
                <a:gd name="connsiteX1249" fmla="*/ 1718029 w 1944335"/>
                <a:gd name="connsiteY1249" fmla="*/ 137718 h 2651371"/>
                <a:gd name="connsiteX1250" fmla="*/ 1876689 w 1944335"/>
                <a:gd name="connsiteY1250" fmla="*/ 240220 h 2651371"/>
                <a:gd name="connsiteX1251" fmla="*/ 1875032 w 1944335"/>
                <a:gd name="connsiteY1251" fmla="*/ 242257 h 2651371"/>
                <a:gd name="connsiteX1252" fmla="*/ 1876777 w 1944335"/>
                <a:gd name="connsiteY1252" fmla="*/ 240277 h 2651371"/>
                <a:gd name="connsiteX1253" fmla="*/ 1876689 w 1944335"/>
                <a:gd name="connsiteY1253" fmla="*/ 240220 h 2651371"/>
                <a:gd name="connsiteX1254" fmla="*/ 1883643 w 1944335"/>
                <a:gd name="connsiteY1254" fmla="*/ 231675 h 2651371"/>
                <a:gd name="connsiteX1255" fmla="*/ 1885370 w 1944335"/>
                <a:gd name="connsiteY1255" fmla="*/ 230525 h 2651371"/>
                <a:gd name="connsiteX1256" fmla="*/ 1887401 w 1944335"/>
                <a:gd name="connsiteY1256" fmla="*/ 228220 h 2651371"/>
                <a:gd name="connsiteX1257" fmla="*/ 1873750 w 1944335"/>
                <a:gd name="connsiteY1257" fmla="*/ 218080 h 2651371"/>
                <a:gd name="connsiteX1258" fmla="*/ 1858326 w 1944335"/>
                <a:gd name="connsiteY1258" fmla="*/ 209509 h 2651371"/>
                <a:gd name="connsiteX1259" fmla="*/ 1760838 w 1944335"/>
                <a:gd name="connsiteY1259" fmla="*/ 146692 h 2651371"/>
                <a:gd name="connsiteX1260" fmla="*/ 1655075 w 1944335"/>
                <a:gd name="connsiteY1260" fmla="*/ 78131 h 2651371"/>
                <a:gd name="connsiteX1261" fmla="*/ 1608584 w 1944335"/>
                <a:gd name="connsiteY1261" fmla="*/ 44462 h 2651371"/>
                <a:gd name="connsiteX1262" fmla="*/ 1555652 w 1944335"/>
                <a:gd name="connsiteY1262" fmla="*/ 589 h 2651371"/>
                <a:gd name="connsiteX1263" fmla="*/ 1601032 w 1944335"/>
                <a:gd name="connsiteY1263" fmla="*/ 28307 h 2651371"/>
                <a:gd name="connsiteX1264" fmla="*/ 1601902 w 1944335"/>
                <a:gd name="connsiteY1264" fmla="*/ 32440 h 2651371"/>
                <a:gd name="connsiteX1265" fmla="*/ 1896187 w 1944335"/>
                <a:gd name="connsiteY1265" fmla="*/ 222404 h 2651371"/>
                <a:gd name="connsiteX1266" fmla="*/ 1898105 w 1944335"/>
                <a:gd name="connsiteY1266" fmla="*/ 221977 h 2651371"/>
                <a:gd name="connsiteX1267" fmla="*/ 1941988 w 1944335"/>
                <a:gd name="connsiteY1267" fmla="*/ 252299 h 2651371"/>
                <a:gd name="connsiteX1268" fmla="*/ 1943427 w 1944335"/>
                <a:gd name="connsiteY1268" fmla="*/ 258797 h 2651371"/>
                <a:gd name="connsiteX1269" fmla="*/ 1662995 w 1944335"/>
                <a:gd name="connsiteY1269" fmla="*/ 457991 h 2651371"/>
                <a:gd name="connsiteX1270" fmla="*/ 1553995 w 1944335"/>
                <a:gd name="connsiteY1270" fmla="*/ 497916 h 2651371"/>
                <a:gd name="connsiteX1271" fmla="*/ 1559979 w 1944335"/>
                <a:gd name="connsiteY1271" fmla="*/ 569114 h 2651371"/>
                <a:gd name="connsiteX1272" fmla="*/ 1558173 w 1944335"/>
                <a:gd name="connsiteY1272" fmla="*/ 748993 h 2651371"/>
                <a:gd name="connsiteX1273" fmla="*/ 1249517 w 1944335"/>
                <a:gd name="connsiteY1273" fmla="*/ 1211211 h 2651371"/>
                <a:gd name="connsiteX1274" fmla="*/ 1089094 w 1944335"/>
                <a:gd name="connsiteY1274" fmla="*/ 1280907 h 2651371"/>
                <a:gd name="connsiteX1275" fmla="*/ 1038012 w 1944335"/>
                <a:gd name="connsiteY1275" fmla="*/ 1299879 h 2651371"/>
                <a:gd name="connsiteX1276" fmla="*/ 1043254 w 1944335"/>
                <a:gd name="connsiteY1276" fmla="*/ 1431841 h 2651371"/>
                <a:gd name="connsiteX1277" fmla="*/ 937962 w 1944335"/>
                <a:gd name="connsiteY1277" fmla="*/ 1828696 h 2651371"/>
                <a:gd name="connsiteX1278" fmla="*/ 635157 w 1944335"/>
                <a:gd name="connsiteY1278" fmla="*/ 2054906 h 2651371"/>
                <a:gd name="connsiteX1279" fmla="*/ 520748 w 1944335"/>
                <a:gd name="connsiteY1279" fmla="*/ 2098004 h 2651371"/>
                <a:gd name="connsiteX1280" fmla="*/ 521996 w 1944335"/>
                <a:gd name="connsiteY1280" fmla="*/ 2112248 h 2651371"/>
                <a:gd name="connsiteX1281" fmla="*/ 397381 w 1944335"/>
                <a:gd name="connsiteY1281" fmla="*/ 2649342 h 2651371"/>
                <a:gd name="connsiteX1282" fmla="*/ 390538 w 1944335"/>
                <a:gd name="connsiteY1282" fmla="*/ 2650782 h 2651371"/>
                <a:gd name="connsiteX1283" fmla="*/ 345015 w 1944335"/>
                <a:gd name="connsiteY1283" fmla="*/ 2623911 h 2651371"/>
                <a:gd name="connsiteX1284" fmla="*/ 351280 w 1944335"/>
                <a:gd name="connsiteY1284" fmla="*/ 2622704 h 2651371"/>
                <a:gd name="connsiteX1285" fmla="*/ 353354 w 1944335"/>
                <a:gd name="connsiteY1285" fmla="*/ 2618315 h 2651371"/>
                <a:gd name="connsiteX1286" fmla="*/ 368748 w 1944335"/>
                <a:gd name="connsiteY1286" fmla="*/ 2629049 h 2651371"/>
                <a:gd name="connsiteX1287" fmla="*/ 388737 w 1944335"/>
                <a:gd name="connsiteY1287" fmla="*/ 2638183 h 2651371"/>
                <a:gd name="connsiteX1288" fmla="*/ 437718 w 1944335"/>
                <a:gd name="connsiteY1288" fmla="*/ 2549267 h 2651371"/>
                <a:gd name="connsiteX1289" fmla="*/ 493183 w 1944335"/>
                <a:gd name="connsiteY1289" fmla="*/ 2384755 h 2651371"/>
                <a:gd name="connsiteX1290" fmla="*/ 513352 w 1944335"/>
                <a:gd name="connsiteY1290" fmla="*/ 2226363 h 2651371"/>
                <a:gd name="connsiteX1291" fmla="*/ 509452 w 1944335"/>
                <a:gd name="connsiteY1291" fmla="*/ 2093508 h 2651371"/>
                <a:gd name="connsiteX1292" fmla="*/ 504856 w 1944335"/>
                <a:gd name="connsiteY1292" fmla="*/ 2041208 h 2651371"/>
                <a:gd name="connsiteX1293" fmla="*/ 507337 w 1944335"/>
                <a:gd name="connsiteY1293" fmla="*/ 2037487 h 2651371"/>
                <a:gd name="connsiteX1294" fmla="*/ 505963 w 1944335"/>
                <a:gd name="connsiteY1294" fmla="*/ 2007179 h 2651371"/>
                <a:gd name="connsiteX1295" fmla="*/ 505822 w 1944335"/>
                <a:gd name="connsiteY1295" fmla="*/ 2007092 h 2651371"/>
                <a:gd name="connsiteX1296" fmla="*/ 501164 w 1944335"/>
                <a:gd name="connsiteY1296" fmla="*/ 1970613 h 2651371"/>
                <a:gd name="connsiteX1297" fmla="*/ 504236 w 1944335"/>
                <a:gd name="connsiteY1297" fmla="*/ 1969065 h 2651371"/>
                <a:gd name="connsiteX1298" fmla="*/ 503092 w 1944335"/>
                <a:gd name="connsiteY1298" fmla="*/ 1943832 h 2651371"/>
                <a:gd name="connsiteX1299" fmla="*/ 500508 w 1944335"/>
                <a:gd name="connsiteY1299" fmla="*/ 1941682 h 2651371"/>
                <a:gd name="connsiteX1300" fmla="*/ 500867 w 1944335"/>
                <a:gd name="connsiteY1300" fmla="*/ 1908718 h 2651371"/>
                <a:gd name="connsiteX1301" fmla="*/ 501486 w 1944335"/>
                <a:gd name="connsiteY1301" fmla="*/ 1908420 h 2651371"/>
                <a:gd name="connsiteX1302" fmla="*/ 501394 w 1944335"/>
                <a:gd name="connsiteY1302" fmla="*/ 1906377 h 2651371"/>
                <a:gd name="connsiteX1303" fmla="*/ 502767 w 1944335"/>
                <a:gd name="connsiteY1303" fmla="*/ 1884745 h 2651371"/>
                <a:gd name="connsiteX1304" fmla="*/ 500347 w 1944335"/>
                <a:gd name="connsiteY1304" fmla="*/ 1882845 h 2651371"/>
                <a:gd name="connsiteX1305" fmla="*/ 498554 w 1944335"/>
                <a:gd name="connsiteY1305" fmla="*/ 1848706 h 2651371"/>
                <a:gd name="connsiteX1306" fmla="*/ 505278 w 1944335"/>
                <a:gd name="connsiteY1306" fmla="*/ 1845176 h 2651371"/>
                <a:gd name="connsiteX1307" fmla="*/ 506587 w 1944335"/>
                <a:gd name="connsiteY1307" fmla="*/ 1824547 h 2651371"/>
                <a:gd name="connsiteX1308" fmla="*/ 505075 w 1944335"/>
                <a:gd name="connsiteY1308" fmla="*/ 1823580 h 2651371"/>
                <a:gd name="connsiteX1309" fmla="*/ 502909 w 1944335"/>
                <a:gd name="connsiteY1309" fmla="*/ 1819622 h 2651371"/>
                <a:gd name="connsiteX1310" fmla="*/ 507241 w 1944335"/>
                <a:gd name="connsiteY1310" fmla="*/ 1791562 h 2651371"/>
                <a:gd name="connsiteX1311" fmla="*/ 511012 w 1944335"/>
                <a:gd name="connsiteY1311" fmla="*/ 1789594 h 2651371"/>
                <a:gd name="connsiteX1312" fmla="*/ 514511 w 1944335"/>
                <a:gd name="connsiteY1312" fmla="*/ 1771616 h 2651371"/>
                <a:gd name="connsiteX1313" fmla="*/ 511414 w 1944335"/>
                <a:gd name="connsiteY1313" fmla="*/ 1769606 h 2651371"/>
                <a:gd name="connsiteX1314" fmla="*/ 508898 w 1944335"/>
                <a:gd name="connsiteY1314" fmla="*/ 1765289 h 2651371"/>
                <a:gd name="connsiteX1315" fmla="*/ 513930 w 1944335"/>
                <a:gd name="connsiteY1315" fmla="*/ 1737588 h 2651371"/>
                <a:gd name="connsiteX1316" fmla="*/ 521118 w 1944335"/>
                <a:gd name="connsiteY1316" fmla="*/ 1733990 h 2651371"/>
                <a:gd name="connsiteX1317" fmla="*/ 521753 w 1944335"/>
                <a:gd name="connsiteY1317" fmla="*/ 1734401 h 2651371"/>
                <a:gd name="connsiteX1318" fmla="*/ 525284 w 1944335"/>
                <a:gd name="connsiteY1318" fmla="*/ 1716258 h 2651371"/>
                <a:gd name="connsiteX1319" fmla="*/ 524121 w 1944335"/>
                <a:gd name="connsiteY1319" fmla="*/ 1715508 h 2651371"/>
                <a:gd name="connsiteX1320" fmla="*/ 522319 w 1944335"/>
                <a:gd name="connsiteY1320" fmla="*/ 1710121 h 2651371"/>
                <a:gd name="connsiteX1321" fmla="*/ 530608 w 1944335"/>
                <a:gd name="connsiteY1321" fmla="*/ 1684981 h 2651371"/>
                <a:gd name="connsiteX1322" fmla="*/ 535759 w 1944335"/>
                <a:gd name="connsiteY1322" fmla="*/ 1682928 h 2651371"/>
                <a:gd name="connsiteX1323" fmla="*/ 542379 w 1944335"/>
                <a:gd name="connsiteY1323" fmla="*/ 1663597 h 2651371"/>
                <a:gd name="connsiteX1324" fmla="*/ 541008 w 1944335"/>
                <a:gd name="connsiteY1324" fmla="*/ 1659935 h 2651371"/>
                <a:gd name="connsiteX1325" fmla="*/ 551081 w 1944335"/>
                <a:gd name="connsiteY1325" fmla="*/ 1635784 h 2651371"/>
                <a:gd name="connsiteX1326" fmla="*/ 554794 w 1944335"/>
                <a:gd name="connsiteY1326" fmla="*/ 1634669 h 2651371"/>
                <a:gd name="connsiteX1327" fmla="*/ 565438 w 1944335"/>
                <a:gd name="connsiteY1327" fmla="*/ 1614405 h 2651371"/>
                <a:gd name="connsiteX1328" fmla="*/ 564312 w 1944335"/>
                <a:gd name="connsiteY1328" fmla="*/ 1609051 h 2651371"/>
                <a:gd name="connsiteX1329" fmla="*/ 578341 w 1944335"/>
                <a:gd name="connsiteY1329" fmla="*/ 1586716 h 2651371"/>
                <a:gd name="connsiteX1330" fmla="*/ 580201 w 1944335"/>
                <a:gd name="connsiteY1330" fmla="*/ 1586302 h 2651371"/>
                <a:gd name="connsiteX1331" fmla="*/ 588260 w 1944335"/>
                <a:gd name="connsiteY1331" fmla="*/ 1570960 h 2651371"/>
                <a:gd name="connsiteX1332" fmla="*/ 593733 w 1944335"/>
                <a:gd name="connsiteY1332" fmla="*/ 1563674 h 2651371"/>
                <a:gd name="connsiteX1333" fmla="*/ 593608 w 1944335"/>
                <a:gd name="connsiteY1333" fmla="*/ 1561045 h 2651371"/>
                <a:gd name="connsiteX1334" fmla="*/ 607207 w 1944335"/>
                <a:gd name="connsiteY1334" fmla="*/ 1545735 h 2651371"/>
                <a:gd name="connsiteX1335" fmla="*/ 624406 w 1944335"/>
                <a:gd name="connsiteY1335" fmla="*/ 1522838 h 2651371"/>
                <a:gd name="connsiteX1336" fmla="*/ 668581 w 1944335"/>
                <a:gd name="connsiteY1336" fmla="*/ 1477958 h 2651371"/>
                <a:gd name="connsiteX1337" fmla="*/ 675514 w 1944335"/>
                <a:gd name="connsiteY1337" fmla="*/ 1472626 h 2651371"/>
                <a:gd name="connsiteX1338" fmla="*/ 689280 w 1944335"/>
                <a:gd name="connsiteY1338" fmla="*/ 1459865 h 2651371"/>
                <a:gd name="connsiteX1339" fmla="*/ 692653 w 1944335"/>
                <a:gd name="connsiteY1339" fmla="*/ 1459443 h 2651371"/>
                <a:gd name="connsiteX1340" fmla="*/ 712222 w 1944335"/>
                <a:gd name="connsiteY1340" fmla="*/ 1444393 h 2651371"/>
                <a:gd name="connsiteX1341" fmla="*/ 711803 w 1944335"/>
                <a:gd name="connsiteY1341" fmla="*/ 1439975 h 2651371"/>
                <a:gd name="connsiteX1342" fmla="*/ 734839 w 1944335"/>
                <a:gd name="connsiteY1342" fmla="*/ 1423715 h 2651371"/>
                <a:gd name="connsiteX1343" fmla="*/ 740238 w 1944335"/>
                <a:gd name="connsiteY1343" fmla="*/ 1423354 h 2651371"/>
                <a:gd name="connsiteX1344" fmla="*/ 740505 w 1944335"/>
                <a:gd name="connsiteY1344" fmla="*/ 1423527 h 2651371"/>
                <a:gd name="connsiteX1345" fmla="*/ 756943 w 1944335"/>
                <a:gd name="connsiteY1345" fmla="*/ 1414448 h 2651371"/>
                <a:gd name="connsiteX1346" fmla="*/ 757328 w 1944335"/>
                <a:gd name="connsiteY1346" fmla="*/ 1409838 h 2651371"/>
                <a:gd name="connsiteX1347" fmla="*/ 780694 w 1944335"/>
                <a:gd name="connsiteY1347" fmla="*/ 1394410 h 2651371"/>
                <a:gd name="connsiteX1348" fmla="*/ 785367 w 1944335"/>
                <a:gd name="connsiteY1348" fmla="*/ 1394410 h 2651371"/>
                <a:gd name="connsiteX1349" fmla="*/ 788974 w 1944335"/>
                <a:gd name="connsiteY1349" fmla="*/ 1396757 h 2651371"/>
                <a:gd name="connsiteX1350" fmla="*/ 804293 w 1944335"/>
                <a:gd name="connsiteY1350" fmla="*/ 1388296 h 2651371"/>
                <a:gd name="connsiteX1351" fmla="*/ 804605 w 1944335"/>
                <a:gd name="connsiteY1351" fmla="*/ 1380801 h 2651371"/>
                <a:gd name="connsiteX1352" fmla="*/ 831294 w 1944335"/>
                <a:gd name="connsiteY1352" fmla="*/ 1367431 h 2651371"/>
                <a:gd name="connsiteX1353" fmla="*/ 836343 w 1944335"/>
                <a:gd name="connsiteY1353" fmla="*/ 1367431 h 2651371"/>
                <a:gd name="connsiteX1354" fmla="*/ 838964 w 1944335"/>
                <a:gd name="connsiteY1354" fmla="*/ 1369146 h 2651371"/>
                <a:gd name="connsiteX1355" fmla="*/ 846533 w 1944335"/>
                <a:gd name="connsiteY1355" fmla="*/ 1364966 h 2651371"/>
                <a:gd name="connsiteX1356" fmla="*/ 856338 w 1944335"/>
                <a:gd name="connsiteY1356" fmla="*/ 1360948 h 2651371"/>
                <a:gd name="connsiteX1357" fmla="*/ 856608 w 1944335"/>
                <a:gd name="connsiteY1357" fmla="*/ 1354751 h 2651371"/>
                <a:gd name="connsiteX1358" fmla="*/ 884718 w 1944335"/>
                <a:gd name="connsiteY1358" fmla="*/ 1344102 h 2651371"/>
                <a:gd name="connsiteX1359" fmla="*/ 892273 w 1944335"/>
                <a:gd name="connsiteY1359" fmla="*/ 1346226 h 2651371"/>
                <a:gd name="connsiteX1360" fmla="*/ 913883 w 1944335"/>
                <a:gd name="connsiteY1360" fmla="*/ 1337372 h 2651371"/>
                <a:gd name="connsiteX1361" fmla="*/ 914153 w 1944335"/>
                <a:gd name="connsiteY1361" fmla="*/ 1334289 h 2651371"/>
                <a:gd name="connsiteX1362" fmla="*/ 931249 w 1944335"/>
                <a:gd name="connsiteY1362" fmla="*/ 1326313 h 2651371"/>
                <a:gd name="connsiteX1363" fmla="*/ 948259 w 1944335"/>
                <a:gd name="connsiteY1363" fmla="*/ 1323288 h 2651371"/>
                <a:gd name="connsiteX1364" fmla="*/ 963056 w 1944335"/>
                <a:gd name="connsiteY1364" fmla="*/ 1317226 h 2651371"/>
                <a:gd name="connsiteX1365" fmla="*/ 975821 w 1944335"/>
                <a:gd name="connsiteY1365" fmla="*/ 1312502 h 2651371"/>
                <a:gd name="connsiteX1366" fmla="*/ 975795 w 1944335"/>
                <a:gd name="connsiteY1366" fmla="*/ 1311825 h 2651371"/>
                <a:gd name="connsiteX1367" fmla="*/ 978678 w 1944335"/>
                <a:gd name="connsiteY1367" fmla="*/ 1307863 h 2651371"/>
                <a:gd name="connsiteX1368" fmla="*/ 1032006 w 1944335"/>
                <a:gd name="connsiteY1368" fmla="*/ 1289133 h 2651371"/>
                <a:gd name="connsiteX1369" fmla="*/ 1032342 w 1944335"/>
                <a:gd name="connsiteY1369" fmla="*/ 1289325 h 2651371"/>
                <a:gd name="connsiteX1370" fmla="*/ 1028513 w 1944335"/>
                <a:gd name="connsiteY1370" fmla="*/ 1293003 h 2651371"/>
                <a:gd name="connsiteX1371" fmla="*/ 1034510 w 1944335"/>
                <a:gd name="connsiteY1371" fmla="*/ 1290784 h 2651371"/>
                <a:gd name="connsiteX1372" fmla="*/ 1033892 w 1944335"/>
                <a:gd name="connsiteY1372" fmla="*/ 1290211 h 2651371"/>
                <a:gd name="connsiteX1373" fmla="*/ 1034744 w 1944335"/>
                <a:gd name="connsiteY1373" fmla="*/ 1290697 h 2651371"/>
                <a:gd name="connsiteX1374" fmla="*/ 1121317 w 1944335"/>
                <a:gd name="connsiteY1374" fmla="*/ 1258661 h 2651371"/>
                <a:gd name="connsiteX1375" fmla="*/ 1274008 w 1944335"/>
                <a:gd name="connsiteY1375" fmla="*/ 1186732 h 2651371"/>
                <a:gd name="connsiteX1376" fmla="*/ 1553131 w 1944335"/>
                <a:gd name="connsiteY1376" fmla="*/ 574401 h 2651371"/>
                <a:gd name="connsiteX1377" fmla="*/ 1544438 w 1944335"/>
                <a:gd name="connsiteY1377" fmla="*/ 463040 h 2651371"/>
                <a:gd name="connsiteX1378" fmla="*/ 1543439 w 1944335"/>
                <a:gd name="connsiteY1378" fmla="*/ 452283 h 2651371"/>
                <a:gd name="connsiteX1379" fmla="*/ 1543609 w 1944335"/>
                <a:gd name="connsiteY1379" fmla="*/ 452413 h 2651371"/>
                <a:gd name="connsiteX1380" fmla="*/ 1543584 w 1944335"/>
                <a:gd name="connsiteY1380" fmla="*/ 452090 h 2651371"/>
                <a:gd name="connsiteX1381" fmla="*/ 1543439 w 1944335"/>
                <a:gd name="connsiteY1381" fmla="*/ 452283 h 2651371"/>
                <a:gd name="connsiteX1382" fmla="*/ 1542360 w 1944335"/>
                <a:gd name="connsiteY1382" fmla="*/ 439649 h 2651371"/>
                <a:gd name="connsiteX1383" fmla="*/ 1542588 w 1944335"/>
                <a:gd name="connsiteY1383" fmla="*/ 439337 h 2651371"/>
                <a:gd name="connsiteX1384" fmla="*/ 1541020 w 1944335"/>
                <a:gd name="connsiteY1384" fmla="*/ 419249 h 2651371"/>
                <a:gd name="connsiteX1385" fmla="*/ 1540434 w 1944335"/>
                <a:gd name="connsiteY1385" fmla="*/ 406211 h 2651371"/>
                <a:gd name="connsiteX1386" fmla="*/ 1536643 w 1944335"/>
                <a:gd name="connsiteY1386" fmla="*/ 390824 h 2651371"/>
                <a:gd name="connsiteX1387" fmla="*/ 1536960 w 1944335"/>
                <a:gd name="connsiteY1387" fmla="*/ 372283 h 2651371"/>
                <a:gd name="connsiteX1388" fmla="*/ 1538772 w 1944335"/>
                <a:gd name="connsiteY1388" fmla="*/ 369260 h 2651371"/>
                <a:gd name="connsiteX1389" fmla="*/ 1537434 w 1944335"/>
                <a:gd name="connsiteY1389" fmla="*/ 339504 h 2651371"/>
                <a:gd name="connsiteX1390" fmla="*/ 1535272 w 1944335"/>
                <a:gd name="connsiteY1390" fmla="*/ 336931 h 2651371"/>
                <a:gd name="connsiteX1391" fmla="*/ 1533419 w 1944335"/>
                <a:gd name="connsiteY1391" fmla="*/ 306861 h 2651371"/>
                <a:gd name="connsiteX1392" fmla="*/ 1535913 w 1944335"/>
                <a:gd name="connsiteY1392" fmla="*/ 305686 h 2651371"/>
                <a:gd name="connsiteX1393" fmla="*/ 1534729 w 1944335"/>
                <a:gd name="connsiteY1393" fmla="*/ 279369 h 2651371"/>
                <a:gd name="connsiteX1394" fmla="*/ 1532394 w 1944335"/>
                <a:gd name="connsiteY1394" fmla="*/ 266309 h 2651371"/>
                <a:gd name="connsiteX1395" fmla="*/ 1533963 w 1944335"/>
                <a:gd name="connsiteY1395" fmla="*/ 248161 h 2651371"/>
                <a:gd name="connsiteX1396" fmla="*/ 1535380 w 1944335"/>
                <a:gd name="connsiteY1396" fmla="*/ 247483 h 2651371"/>
                <a:gd name="connsiteX1397" fmla="*/ 1537183 w 1944335"/>
                <a:gd name="connsiteY1397" fmla="*/ 225100 h 2651371"/>
                <a:gd name="connsiteX1398" fmla="*/ 1535348 w 1944335"/>
                <a:gd name="connsiteY1398" fmla="*/ 223915 h 2651371"/>
                <a:gd name="connsiteX1399" fmla="*/ 1533194 w 1944335"/>
                <a:gd name="connsiteY1399" fmla="*/ 219578 h 2651371"/>
                <a:gd name="connsiteX1400" fmla="*/ 1537502 w 1944335"/>
                <a:gd name="connsiteY1400" fmla="*/ 191390 h 2651371"/>
                <a:gd name="connsiteX1401" fmla="*/ 1540009 w 1944335"/>
                <a:gd name="connsiteY1401" fmla="*/ 190002 h 2651371"/>
                <a:gd name="connsiteX1402" fmla="*/ 1540525 w 1944335"/>
                <a:gd name="connsiteY1402" fmla="*/ 183595 h 2651371"/>
                <a:gd name="connsiteX1403" fmla="*/ 1544424 w 1944335"/>
                <a:gd name="connsiteY1403" fmla="*/ 166909 h 2651371"/>
                <a:gd name="connsiteX1404" fmla="*/ 1544308 w 1944335"/>
                <a:gd name="connsiteY1404" fmla="*/ 166676 h 2651371"/>
                <a:gd name="connsiteX1405" fmla="*/ 1548620 w 1944335"/>
                <a:gd name="connsiteY1405" fmla="*/ 138975 h 2651371"/>
                <a:gd name="connsiteX1406" fmla="*/ 1551243 w 1944335"/>
                <a:gd name="connsiteY1406" fmla="*/ 137724 h 2651371"/>
                <a:gd name="connsiteX1407" fmla="*/ 1558893 w 1944335"/>
                <a:gd name="connsiteY1407" fmla="*/ 104984 h 2651371"/>
                <a:gd name="connsiteX1408" fmla="*/ 1565651 w 1944335"/>
                <a:gd name="connsiteY1408" fmla="*/ 89604 h 2651371"/>
                <a:gd name="connsiteX1409" fmla="*/ 1567227 w 1944335"/>
                <a:gd name="connsiteY1409" fmla="*/ 84797 h 2651371"/>
                <a:gd name="connsiteX1410" fmla="*/ 1567861 w 1944335"/>
                <a:gd name="connsiteY1410" fmla="*/ 84575 h 2651371"/>
                <a:gd name="connsiteX1411" fmla="*/ 1582303 w 1944335"/>
                <a:gd name="connsiteY1411" fmla="*/ 51706 h 2651371"/>
                <a:gd name="connsiteX1412" fmla="*/ 1588786 w 1944335"/>
                <a:gd name="connsiteY1412" fmla="*/ 32267 h 2651371"/>
                <a:gd name="connsiteX1413" fmla="*/ 1568978 w 1944335"/>
                <a:gd name="connsiteY1413" fmla="*/ 20028 h 2651371"/>
                <a:gd name="connsiteX1414" fmla="*/ 1557453 w 1944335"/>
                <a:gd name="connsiteY1414" fmla="*/ 13188 h 2651371"/>
                <a:gd name="connsiteX1415" fmla="*/ 1548449 w 1944335"/>
                <a:gd name="connsiteY1415" fmla="*/ 22548 h 2651371"/>
                <a:gd name="connsiteX1416" fmla="*/ 1527199 w 1944335"/>
                <a:gd name="connsiteY1416" fmla="*/ 66826 h 2651371"/>
                <a:gd name="connsiteX1417" fmla="*/ 1503069 w 1944335"/>
                <a:gd name="connsiteY1417" fmla="*/ 144582 h 2651371"/>
                <a:gd name="connsiteX1418" fmla="*/ 1490823 w 1944335"/>
                <a:gd name="connsiteY1418" fmla="*/ 320973 h 2651371"/>
                <a:gd name="connsiteX1419" fmla="*/ 1502484 w 1944335"/>
                <a:gd name="connsiteY1419" fmla="*/ 475811 h 2651371"/>
                <a:gd name="connsiteX1420" fmla="*/ 1510343 w 1944335"/>
                <a:gd name="connsiteY1420" fmla="*/ 607909 h 2651371"/>
                <a:gd name="connsiteX1421" fmla="*/ 1511792 w 1944335"/>
                <a:gd name="connsiteY1421" fmla="*/ 609349 h 2651371"/>
                <a:gd name="connsiteX1422" fmla="*/ 1511563 w 1944335"/>
                <a:gd name="connsiteY1422" fmla="*/ 628415 h 2651371"/>
                <a:gd name="connsiteX1423" fmla="*/ 1511712 w 1944335"/>
                <a:gd name="connsiteY1423" fmla="*/ 630919 h 2651371"/>
                <a:gd name="connsiteX1424" fmla="*/ 1511491 w 1944335"/>
                <a:gd name="connsiteY1424" fmla="*/ 634442 h 2651371"/>
                <a:gd name="connsiteX1425" fmla="*/ 1511434 w 1944335"/>
                <a:gd name="connsiteY1425" fmla="*/ 639157 h 2651371"/>
                <a:gd name="connsiteX1426" fmla="*/ 1511186 w 1944335"/>
                <a:gd name="connsiteY1426" fmla="*/ 639294 h 2651371"/>
                <a:gd name="connsiteX1427" fmla="*/ 1509420 w 1944335"/>
                <a:gd name="connsiteY1427" fmla="*/ 667396 h 2651371"/>
                <a:gd name="connsiteX1428" fmla="*/ 1510533 w 1944335"/>
                <a:gd name="connsiteY1428" fmla="*/ 668585 h 2651371"/>
                <a:gd name="connsiteX1429" fmla="*/ 1509811 w 1944335"/>
                <a:gd name="connsiteY1429" fmla="*/ 698216 h 2651371"/>
                <a:gd name="connsiteX1430" fmla="*/ 1507412 w 1944335"/>
                <a:gd name="connsiteY1430" fmla="*/ 699358 h 2651371"/>
                <a:gd name="connsiteX1431" fmla="*/ 1505730 w 1944335"/>
                <a:gd name="connsiteY1431" fmla="*/ 726130 h 2651371"/>
                <a:gd name="connsiteX1432" fmla="*/ 1505788 w 1944335"/>
                <a:gd name="connsiteY1432" fmla="*/ 726195 h 2651371"/>
                <a:gd name="connsiteX1433" fmla="*/ 1505679 w 1944335"/>
                <a:gd name="connsiteY1433" fmla="*/ 726945 h 2651371"/>
                <a:gd name="connsiteX1434" fmla="*/ 1504670 w 1944335"/>
                <a:gd name="connsiteY1434" fmla="*/ 743007 h 2651371"/>
                <a:gd name="connsiteX1435" fmla="*/ 1497330 w 1944335"/>
                <a:gd name="connsiteY1435" fmla="*/ 776344 h 2651371"/>
                <a:gd name="connsiteX1436" fmla="*/ 1497775 w 1944335"/>
                <a:gd name="connsiteY1436" fmla="*/ 778493 h 2651371"/>
                <a:gd name="connsiteX1437" fmla="*/ 1497113 w 1944335"/>
                <a:gd name="connsiteY1437" fmla="*/ 777330 h 2651371"/>
                <a:gd name="connsiteX1438" fmla="*/ 1496167 w 1944335"/>
                <a:gd name="connsiteY1438" fmla="*/ 781627 h 2651371"/>
                <a:gd name="connsiteX1439" fmla="*/ 1498315 w 1944335"/>
                <a:gd name="connsiteY1439" fmla="*/ 781099 h 2651371"/>
                <a:gd name="connsiteX1440" fmla="*/ 1497775 w 1944335"/>
                <a:gd name="connsiteY1440" fmla="*/ 778493 h 2651371"/>
                <a:gd name="connsiteX1441" fmla="*/ 1498719 w 1944335"/>
                <a:gd name="connsiteY1441" fmla="*/ 780150 h 2651371"/>
                <a:gd name="connsiteX1442" fmla="*/ 1493686 w 1944335"/>
                <a:gd name="connsiteY1442" fmla="*/ 807611 h 2651371"/>
                <a:gd name="connsiteX1443" fmla="*/ 1490175 w 1944335"/>
                <a:gd name="connsiteY1443" fmla="*/ 808847 h 2651371"/>
                <a:gd name="connsiteX1444" fmla="*/ 1484857 w 1944335"/>
                <a:gd name="connsiteY1444" fmla="*/ 833001 h 2651371"/>
                <a:gd name="connsiteX1445" fmla="*/ 1485050 w 1944335"/>
                <a:gd name="connsiteY1445" fmla="*/ 834148 h 2651371"/>
                <a:gd name="connsiteX1446" fmla="*/ 1484737 w 1944335"/>
                <a:gd name="connsiteY1446" fmla="*/ 833544 h 2651371"/>
                <a:gd name="connsiteX1447" fmla="*/ 1483727 w 1944335"/>
                <a:gd name="connsiteY1447" fmla="*/ 838135 h 2651371"/>
                <a:gd name="connsiteX1448" fmla="*/ 1485647 w 1944335"/>
                <a:gd name="connsiteY1448" fmla="*/ 837681 h 2651371"/>
                <a:gd name="connsiteX1449" fmla="*/ 1485050 w 1944335"/>
                <a:gd name="connsiteY1449" fmla="*/ 834148 h 2651371"/>
                <a:gd name="connsiteX1450" fmla="*/ 1486368 w 1944335"/>
                <a:gd name="connsiteY1450" fmla="*/ 836688 h 2651371"/>
                <a:gd name="connsiteX1451" fmla="*/ 1478075 w 1944335"/>
                <a:gd name="connsiteY1451" fmla="*/ 861592 h 2651371"/>
                <a:gd name="connsiteX1452" fmla="*/ 1476845 w 1944335"/>
                <a:gd name="connsiteY1452" fmla="*/ 862023 h 2651371"/>
                <a:gd name="connsiteX1453" fmla="*/ 1465425 w 1944335"/>
                <a:gd name="connsiteY1453" fmla="*/ 892331 h 2651371"/>
                <a:gd name="connsiteX1454" fmla="*/ 1465731 w 1944335"/>
                <a:gd name="connsiteY1454" fmla="*/ 892964 h 2651371"/>
                <a:gd name="connsiteX1455" fmla="*/ 1460802 w 1944335"/>
                <a:gd name="connsiteY1455" fmla="*/ 904600 h 2651371"/>
                <a:gd name="connsiteX1456" fmla="*/ 1454852 w 1944335"/>
                <a:gd name="connsiteY1456" fmla="*/ 920390 h 2651371"/>
                <a:gd name="connsiteX1457" fmla="*/ 1420600 w 1944335"/>
                <a:gd name="connsiteY1457" fmla="*/ 984879 h 2651371"/>
                <a:gd name="connsiteX1458" fmla="*/ 1417622 w 1944335"/>
                <a:gd name="connsiteY1458" fmla="*/ 988982 h 2651371"/>
                <a:gd name="connsiteX1459" fmla="*/ 1418327 w 1944335"/>
                <a:gd name="connsiteY1459" fmla="*/ 991665 h 2651371"/>
                <a:gd name="connsiteX1460" fmla="*/ 1402875 w 1944335"/>
                <a:gd name="connsiteY1460" fmla="*/ 1013280 h 2651371"/>
                <a:gd name="connsiteX1461" fmla="*/ 1400538 w 1944335"/>
                <a:gd name="connsiteY1461" fmla="*/ 1013707 h 2651371"/>
                <a:gd name="connsiteX1462" fmla="*/ 1402830 w 1944335"/>
                <a:gd name="connsiteY1462" fmla="*/ 1013145 h 2651371"/>
                <a:gd name="connsiteX1463" fmla="*/ 1402219 w 1944335"/>
                <a:gd name="connsiteY1463" fmla="*/ 1010201 h 2651371"/>
                <a:gd name="connsiteX1464" fmla="*/ 1399542 w 1944335"/>
                <a:gd name="connsiteY1464" fmla="*/ 1013890 h 2651371"/>
                <a:gd name="connsiteX1465" fmla="*/ 1400538 w 1944335"/>
                <a:gd name="connsiteY1465" fmla="*/ 1013707 h 2651371"/>
                <a:gd name="connsiteX1466" fmla="*/ 1399487 w 1944335"/>
                <a:gd name="connsiteY1466" fmla="*/ 1013965 h 2651371"/>
                <a:gd name="connsiteX1467" fmla="*/ 1384166 w 1944335"/>
                <a:gd name="connsiteY1467" fmla="*/ 1035072 h 2651371"/>
                <a:gd name="connsiteX1468" fmla="*/ 1384270 w 1944335"/>
                <a:gd name="connsiteY1468" fmla="*/ 1036168 h 2651371"/>
                <a:gd name="connsiteX1469" fmla="*/ 1380033 w 1944335"/>
                <a:gd name="connsiteY1469" fmla="*/ 1040765 h 2651371"/>
                <a:gd name="connsiteX1470" fmla="*/ 1377649 w 1944335"/>
                <a:gd name="connsiteY1470" fmla="*/ 1044049 h 2651371"/>
                <a:gd name="connsiteX1471" fmla="*/ 1367685 w 1944335"/>
                <a:gd name="connsiteY1471" fmla="*/ 1054161 h 2651371"/>
                <a:gd name="connsiteX1472" fmla="*/ 1366661 w 1944335"/>
                <a:gd name="connsiteY1472" fmla="*/ 1055273 h 2651371"/>
                <a:gd name="connsiteX1473" fmla="*/ 1366594 w 1944335"/>
                <a:gd name="connsiteY1473" fmla="*/ 1055269 h 2651371"/>
                <a:gd name="connsiteX1474" fmla="*/ 1325657 w 1944335"/>
                <a:gd name="connsiteY1474" fmla="*/ 1096816 h 2651371"/>
                <a:gd name="connsiteX1475" fmla="*/ 1264283 w 1944335"/>
                <a:gd name="connsiteY1475" fmla="*/ 1142094 h 2651371"/>
                <a:gd name="connsiteX1476" fmla="*/ 1113917 w 1944335"/>
                <a:gd name="connsiteY1476" fmla="*/ 1213371 h 2651371"/>
                <a:gd name="connsiteX1477" fmla="*/ 1029889 w 1944335"/>
                <a:gd name="connsiteY1477" fmla="*/ 1243455 h 2651371"/>
                <a:gd name="connsiteX1478" fmla="*/ 1029627 w 1944335"/>
                <a:gd name="connsiteY1478" fmla="*/ 1243874 h 2651371"/>
                <a:gd name="connsiteX1479" fmla="*/ 997836 w 1944335"/>
                <a:gd name="connsiteY1479" fmla="*/ 1254931 h 2651371"/>
                <a:gd name="connsiteX1480" fmla="*/ 957068 w 1944335"/>
                <a:gd name="connsiteY1480" fmla="*/ 1269528 h 2651371"/>
                <a:gd name="connsiteX1481" fmla="*/ 639768 w 1944335"/>
                <a:gd name="connsiteY1481" fmla="*/ 1445560 h 2651371"/>
                <a:gd name="connsiteX1482" fmla="*/ 462929 w 1944335"/>
                <a:gd name="connsiteY1482" fmla="*/ 1787543 h 2651371"/>
                <a:gd name="connsiteX1483" fmla="*/ 466531 w 1944335"/>
                <a:gd name="connsiteY1483" fmla="*/ 2086689 h 2651371"/>
                <a:gd name="connsiteX1484" fmla="*/ 467277 w 1944335"/>
                <a:gd name="connsiteY1484" fmla="*/ 2244745 h 2651371"/>
                <a:gd name="connsiteX1485" fmla="*/ 459023 w 1944335"/>
                <a:gd name="connsiteY1485" fmla="*/ 2295685 h 2651371"/>
                <a:gd name="connsiteX1486" fmla="*/ 459616 w 1944335"/>
                <a:gd name="connsiteY1486" fmla="*/ 2296339 h 2651371"/>
                <a:gd name="connsiteX1487" fmla="*/ 456733 w 1944335"/>
                <a:gd name="connsiteY1487" fmla="*/ 2329828 h 2651371"/>
                <a:gd name="connsiteX1488" fmla="*/ 453191 w 1944335"/>
                <a:gd name="connsiteY1488" fmla="*/ 2331681 h 2651371"/>
                <a:gd name="connsiteX1489" fmla="*/ 448854 w 1944335"/>
                <a:gd name="connsiteY1489" fmla="*/ 2358446 h 2651371"/>
                <a:gd name="connsiteX1490" fmla="*/ 450764 w 1944335"/>
                <a:gd name="connsiteY1490" fmla="*/ 2359696 h 2651371"/>
                <a:gd name="connsiteX1491" fmla="*/ 451415 w 1944335"/>
                <a:gd name="connsiteY1491" fmla="*/ 2362742 h 2651371"/>
                <a:gd name="connsiteX1492" fmla="*/ 449058 w 1944335"/>
                <a:gd name="connsiteY1492" fmla="*/ 2359067 h 2651371"/>
                <a:gd name="connsiteX1493" fmla="*/ 448722 w 1944335"/>
                <a:gd name="connsiteY1493" fmla="*/ 2359259 h 2651371"/>
                <a:gd name="connsiteX1494" fmla="*/ 447430 w 1944335"/>
                <a:gd name="connsiteY1494" fmla="*/ 2367237 h 2651371"/>
                <a:gd name="connsiteX1495" fmla="*/ 452156 w 1944335"/>
                <a:gd name="connsiteY1495" fmla="*/ 2366212 h 2651371"/>
                <a:gd name="connsiteX1496" fmla="*/ 451415 w 1944335"/>
                <a:gd name="connsiteY1496" fmla="*/ 2362742 h 2651371"/>
                <a:gd name="connsiteX1497" fmla="*/ 452919 w 1944335"/>
                <a:gd name="connsiteY1497" fmla="*/ 2365088 h 2651371"/>
                <a:gd name="connsiteX1498" fmla="*/ 446813 w 1944335"/>
                <a:gd name="connsiteY1498" fmla="*/ 2396724 h 2651371"/>
                <a:gd name="connsiteX1499" fmla="*/ 442056 w 1944335"/>
                <a:gd name="connsiteY1499" fmla="*/ 2398629 h 2651371"/>
                <a:gd name="connsiteX1500" fmla="*/ 435819 w 1944335"/>
                <a:gd name="connsiteY1500" fmla="*/ 2418362 h 2651371"/>
                <a:gd name="connsiteX1501" fmla="*/ 438047 w 1944335"/>
                <a:gd name="connsiteY1501" fmla="*/ 2419810 h 2651371"/>
                <a:gd name="connsiteX1502" fmla="*/ 438661 w 1944335"/>
                <a:gd name="connsiteY1502" fmla="*/ 2422687 h 2651371"/>
                <a:gd name="connsiteX1503" fmla="*/ 436607 w 1944335"/>
                <a:gd name="connsiteY1503" fmla="*/ 2419313 h 2651371"/>
                <a:gd name="connsiteX1504" fmla="*/ 435302 w 1944335"/>
                <a:gd name="connsiteY1504" fmla="*/ 2419998 h 2651371"/>
                <a:gd name="connsiteX1505" fmla="*/ 432876 w 1944335"/>
                <a:gd name="connsiteY1505" fmla="*/ 2427675 h 2651371"/>
                <a:gd name="connsiteX1506" fmla="*/ 433005 w 1944335"/>
                <a:gd name="connsiteY1506" fmla="*/ 2427759 h 2651371"/>
                <a:gd name="connsiteX1507" fmla="*/ 439443 w 1944335"/>
                <a:gd name="connsiteY1507" fmla="*/ 2426359 h 2651371"/>
                <a:gd name="connsiteX1508" fmla="*/ 438661 w 1944335"/>
                <a:gd name="connsiteY1508" fmla="*/ 2422687 h 2651371"/>
                <a:gd name="connsiteX1509" fmla="*/ 440208 w 1944335"/>
                <a:gd name="connsiteY1509" fmla="*/ 2425230 h 2651371"/>
                <a:gd name="connsiteX1510" fmla="*/ 432645 w 1944335"/>
                <a:gd name="connsiteY1510" fmla="*/ 2457025 h 2651371"/>
                <a:gd name="connsiteX1511" fmla="*/ 425082 w 1944335"/>
                <a:gd name="connsiteY1511" fmla="*/ 2459916 h 2651371"/>
                <a:gd name="connsiteX1512" fmla="*/ 423095 w 1944335"/>
                <a:gd name="connsiteY1512" fmla="*/ 2458623 h 2651371"/>
                <a:gd name="connsiteX1513" fmla="*/ 415537 w 1944335"/>
                <a:gd name="connsiteY1513" fmla="*/ 2482539 h 2651371"/>
                <a:gd name="connsiteX1514" fmla="*/ 415835 w 1944335"/>
                <a:gd name="connsiteY1514" fmla="*/ 2482733 h 2651371"/>
                <a:gd name="connsiteX1515" fmla="*/ 416356 w 1944335"/>
                <a:gd name="connsiteY1515" fmla="*/ 2485246 h 2651371"/>
                <a:gd name="connsiteX1516" fmla="*/ 415328 w 1944335"/>
                <a:gd name="connsiteY1516" fmla="*/ 2483198 h 2651371"/>
                <a:gd name="connsiteX1517" fmla="*/ 413026 w 1944335"/>
                <a:gd name="connsiteY1517" fmla="*/ 2490483 h 2651371"/>
                <a:gd name="connsiteX1518" fmla="*/ 417228 w 1944335"/>
                <a:gd name="connsiteY1518" fmla="*/ 2489451 h 2651371"/>
                <a:gd name="connsiteX1519" fmla="*/ 416356 w 1944335"/>
                <a:gd name="connsiteY1519" fmla="*/ 2485246 h 2651371"/>
                <a:gd name="connsiteX1520" fmla="*/ 417991 w 1944335"/>
                <a:gd name="connsiteY1520" fmla="*/ 2488504 h 2651371"/>
                <a:gd name="connsiteX1521" fmla="*/ 406851 w 1944335"/>
                <a:gd name="connsiteY1521" fmla="*/ 2517358 h 2651371"/>
                <a:gd name="connsiteX1522" fmla="*/ 399891 w 1944335"/>
                <a:gd name="connsiteY1522" fmla="*/ 2519803 h 2651371"/>
                <a:gd name="connsiteX1523" fmla="*/ 388393 w 1944335"/>
                <a:gd name="connsiteY1523" fmla="*/ 2544144 h 2651371"/>
                <a:gd name="connsiteX1524" fmla="*/ 390434 w 1944335"/>
                <a:gd name="connsiteY1524" fmla="*/ 2545464 h 2651371"/>
                <a:gd name="connsiteX1525" fmla="*/ 391052 w 1944335"/>
                <a:gd name="connsiteY1525" fmla="*/ 2548473 h 2651371"/>
                <a:gd name="connsiteX1526" fmla="*/ 389760 w 1944335"/>
                <a:gd name="connsiteY1526" fmla="*/ 2545464 h 2651371"/>
                <a:gd name="connsiteX1527" fmla="*/ 387243 w 1944335"/>
                <a:gd name="connsiteY1527" fmla="*/ 2546576 h 2651371"/>
                <a:gd name="connsiteX1528" fmla="*/ 384137 w 1944335"/>
                <a:gd name="connsiteY1528" fmla="*/ 2553152 h 2651371"/>
                <a:gd name="connsiteX1529" fmla="*/ 385042 w 1944335"/>
                <a:gd name="connsiteY1529" fmla="*/ 2553739 h 2651371"/>
                <a:gd name="connsiteX1530" fmla="*/ 391782 w 1944335"/>
                <a:gd name="connsiteY1530" fmla="*/ 2552030 h 2651371"/>
                <a:gd name="connsiteX1531" fmla="*/ 391052 w 1944335"/>
                <a:gd name="connsiteY1531" fmla="*/ 2548473 h 2651371"/>
                <a:gd name="connsiteX1532" fmla="*/ 392231 w 1944335"/>
                <a:gd name="connsiteY1532" fmla="*/ 2551221 h 2651371"/>
                <a:gd name="connsiteX1533" fmla="*/ 380010 w 1944335"/>
                <a:gd name="connsiteY1533" fmla="*/ 2578923 h 2651371"/>
                <a:gd name="connsiteX1534" fmla="*/ 372462 w 1944335"/>
                <a:gd name="connsiteY1534" fmla="*/ 2581801 h 2651371"/>
                <a:gd name="connsiteX1535" fmla="*/ 371039 w 1944335"/>
                <a:gd name="connsiteY1535" fmla="*/ 2580878 h 2651371"/>
                <a:gd name="connsiteX1536" fmla="*/ 353354 w 1944335"/>
                <a:gd name="connsiteY1536" fmla="*/ 2618315 h 2651371"/>
                <a:gd name="connsiteX1537" fmla="*/ 349840 w 1944335"/>
                <a:gd name="connsiteY1537" fmla="*/ 2615864 h 2651371"/>
                <a:gd name="connsiteX1538" fmla="*/ 343132 w 1944335"/>
                <a:gd name="connsiteY1538" fmla="*/ 2617529 h 2651371"/>
                <a:gd name="connsiteX1539" fmla="*/ 343676 w 1944335"/>
                <a:gd name="connsiteY1539" fmla="*/ 2619573 h 2651371"/>
                <a:gd name="connsiteX1540" fmla="*/ 342997 w 1944335"/>
                <a:gd name="connsiteY1540" fmla="*/ 2617304 h 2651371"/>
                <a:gd name="connsiteX1541" fmla="*/ 363916 w 1944335"/>
                <a:gd name="connsiteY1541" fmla="*/ 2576257 h 2651371"/>
                <a:gd name="connsiteX1542" fmla="*/ 83910 w 1944335"/>
                <a:gd name="connsiteY1542" fmla="*/ 2394610 h 2651371"/>
                <a:gd name="connsiteX1543" fmla="*/ 52143 w 1944335"/>
                <a:gd name="connsiteY1543" fmla="*/ 2429548 h 2651371"/>
                <a:gd name="connsiteX1544" fmla="*/ 45315 w 1944335"/>
                <a:gd name="connsiteY1544" fmla="*/ 2430988 h 2651371"/>
                <a:gd name="connsiteX1545" fmla="*/ 2185 w 1944335"/>
                <a:gd name="connsiteY1545" fmla="*/ 2400035 h 2651371"/>
                <a:gd name="connsiteX1546" fmla="*/ 748 w 1944335"/>
                <a:gd name="connsiteY1546" fmla="*/ 2393197 h 2651371"/>
                <a:gd name="connsiteX1547" fmla="*/ 322600 w 1944335"/>
                <a:gd name="connsiteY1547" fmla="*/ 2112954 h 2651371"/>
                <a:gd name="connsiteX1548" fmla="*/ 452617 w 1944335"/>
                <a:gd name="connsiteY1548" fmla="*/ 2055039 h 2651371"/>
                <a:gd name="connsiteX1549" fmla="*/ 446002 w 1944335"/>
                <a:gd name="connsiteY1549" fmla="*/ 1980494 h 2651371"/>
                <a:gd name="connsiteX1550" fmla="*/ 626802 w 1944335"/>
                <a:gd name="connsiteY1550" fmla="*/ 1444480 h 2651371"/>
                <a:gd name="connsiteX1551" fmla="*/ 908041 w 1944335"/>
                <a:gd name="connsiteY1551" fmla="*/ 1282397 h 2651371"/>
                <a:gd name="connsiteX1552" fmla="*/ 972017 w 1944335"/>
                <a:gd name="connsiteY1552" fmla="*/ 1258457 h 2651371"/>
                <a:gd name="connsiteX1553" fmla="*/ 971736 w 1944335"/>
                <a:gd name="connsiteY1553" fmla="*/ 1258269 h 2651371"/>
                <a:gd name="connsiteX1554" fmla="*/ 1073854 w 1944335"/>
                <a:gd name="connsiteY1554" fmla="*/ 721342 h 2651371"/>
                <a:gd name="connsiteX1555" fmla="*/ 1374663 w 1944335"/>
                <a:gd name="connsiteY1555" fmla="*/ 497912 h 2651371"/>
                <a:gd name="connsiteX1556" fmla="*/ 1490999 w 1944335"/>
                <a:gd name="connsiteY1556" fmla="*/ 452268 h 2651371"/>
                <a:gd name="connsiteX1557" fmla="*/ 1489861 w 1944335"/>
                <a:gd name="connsiteY1557" fmla="*/ 436877 h 2651371"/>
                <a:gd name="connsiteX1558" fmla="*/ 1549169 w 1944335"/>
                <a:gd name="connsiteY1558" fmla="*/ 2029 h 2651371"/>
                <a:gd name="connsiteX1559" fmla="*/ 1555652 w 1944335"/>
                <a:gd name="connsiteY1559" fmla="*/ 589 h 2651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Lst>
              <a:rect l="l" t="t" r="r" b="b"/>
              <a:pathLst>
                <a:path w="1944335" h="2651371">
                  <a:moveTo>
                    <a:pt x="344967" y="2623883"/>
                  </a:moveTo>
                  <a:lnTo>
                    <a:pt x="345015" y="2623911"/>
                  </a:lnTo>
                  <a:lnTo>
                    <a:pt x="344978" y="2623919"/>
                  </a:lnTo>
                  <a:close/>
                  <a:moveTo>
                    <a:pt x="343676" y="2619573"/>
                  </a:moveTo>
                  <a:lnTo>
                    <a:pt x="344967" y="2623883"/>
                  </a:lnTo>
                  <a:lnTo>
                    <a:pt x="344797" y="2623783"/>
                  </a:lnTo>
                  <a:close/>
                  <a:moveTo>
                    <a:pt x="375247" y="2571971"/>
                  </a:moveTo>
                  <a:lnTo>
                    <a:pt x="374890" y="2572726"/>
                  </a:lnTo>
                  <a:lnTo>
                    <a:pt x="375922" y="2572582"/>
                  </a:lnTo>
                  <a:close/>
                  <a:moveTo>
                    <a:pt x="427403" y="2444992"/>
                  </a:moveTo>
                  <a:lnTo>
                    <a:pt x="426098" y="2449122"/>
                  </a:lnTo>
                  <a:lnTo>
                    <a:pt x="429404" y="2450883"/>
                  </a:lnTo>
                  <a:close/>
                  <a:moveTo>
                    <a:pt x="443720" y="2390129"/>
                  </a:moveTo>
                  <a:lnTo>
                    <a:pt x="443666" y="2390468"/>
                  </a:lnTo>
                  <a:lnTo>
                    <a:pt x="443940" y="2390612"/>
                  </a:lnTo>
                  <a:close/>
                  <a:moveTo>
                    <a:pt x="104937" y="2371484"/>
                  </a:moveTo>
                  <a:lnTo>
                    <a:pt x="88663" y="2389382"/>
                  </a:lnTo>
                  <a:lnTo>
                    <a:pt x="90683" y="2391575"/>
                  </a:lnTo>
                  <a:cubicBezTo>
                    <a:pt x="105290" y="2402435"/>
                    <a:pt x="132181" y="2414510"/>
                    <a:pt x="140268" y="2419906"/>
                  </a:cubicBezTo>
                  <a:cubicBezTo>
                    <a:pt x="178368" y="2444370"/>
                    <a:pt x="216468" y="2468834"/>
                    <a:pt x="254568" y="2493658"/>
                  </a:cubicBezTo>
                  <a:cubicBezTo>
                    <a:pt x="286198" y="2514165"/>
                    <a:pt x="317469" y="2534671"/>
                    <a:pt x="349099" y="2554818"/>
                  </a:cubicBezTo>
                  <a:cubicBezTo>
                    <a:pt x="351435" y="2556257"/>
                    <a:pt x="356378" y="2560395"/>
                    <a:pt x="361500" y="2564217"/>
                  </a:cubicBezTo>
                  <a:lnTo>
                    <a:pt x="368161" y="2567929"/>
                  </a:lnTo>
                  <a:lnTo>
                    <a:pt x="377790" y="2549035"/>
                  </a:lnTo>
                  <a:lnTo>
                    <a:pt x="218624" y="2445809"/>
                  </a:lnTo>
                  <a:cubicBezTo>
                    <a:pt x="185916" y="2424583"/>
                    <a:pt x="152848" y="2403357"/>
                    <a:pt x="120140" y="2382131"/>
                  </a:cubicBezTo>
                  <a:cubicBezTo>
                    <a:pt x="118343" y="2381052"/>
                    <a:pt x="113670" y="2377184"/>
                    <a:pt x="108862" y="2373631"/>
                  </a:cubicBezTo>
                  <a:close/>
                  <a:moveTo>
                    <a:pt x="129416" y="2344561"/>
                  </a:moveTo>
                  <a:lnTo>
                    <a:pt x="111082" y="2364725"/>
                  </a:lnTo>
                  <a:lnTo>
                    <a:pt x="382294" y="2540198"/>
                  </a:lnTo>
                  <a:lnTo>
                    <a:pt x="386441" y="2532061"/>
                  </a:lnTo>
                  <a:lnTo>
                    <a:pt x="392500" y="2515236"/>
                  </a:lnTo>
                  <a:close/>
                  <a:moveTo>
                    <a:pt x="122235" y="2328364"/>
                  </a:moveTo>
                  <a:lnTo>
                    <a:pt x="122405" y="2328541"/>
                  </a:lnTo>
                  <a:lnTo>
                    <a:pt x="122454" y="2328484"/>
                  </a:lnTo>
                  <a:close/>
                  <a:moveTo>
                    <a:pt x="150678" y="2321176"/>
                  </a:moveTo>
                  <a:lnTo>
                    <a:pt x="134066" y="2339447"/>
                  </a:lnTo>
                  <a:lnTo>
                    <a:pt x="148019" y="2348111"/>
                  </a:lnTo>
                  <a:cubicBezTo>
                    <a:pt x="160417" y="2355054"/>
                    <a:pt x="173444" y="2361366"/>
                    <a:pt x="177577" y="2364071"/>
                  </a:cubicBezTo>
                  <a:cubicBezTo>
                    <a:pt x="213154" y="2387515"/>
                    <a:pt x="249090" y="2410598"/>
                    <a:pt x="285027" y="2434042"/>
                  </a:cubicBezTo>
                  <a:cubicBezTo>
                    <a:pt x="316651" y="2454601"/>
                    <a:pt x="348275" y="2475159"/>
                    <a:pt x="379899" y="2495357"/>
                  </a:cubicBezTo>
                  <a:cubicBezTo>
                    <a:pt x="382235" y="2496980"/>
                    <a:pt x="386457" y="2500587"/>
                    <a:pt x="390725" y="2503788"/>
                  </a:cubicBezTo>
                  <a:lnTo>
                    <a:pt x="395662" y="2506456"/>
                  </a:lnTo>
                  <a:lnTo>
                    <a:pt x="403036" y="2485979"/>
                  </a:lnTo>
                  <a:lnTo>
                    <a:pt x="252684" y="2388236"/>
                  </a:lnTo>
                  <a:lnTo>
                    <a:pt x="158890" y="2327643"/>
                  </a:lnTo>
                  <a:close/>
                  <a:moveTo>
                    <a:pt x="458597" y="2298319"/>
                  </a:moveTo>
                  <a:lnTo>
                    <a:pt x="458525" y="2298759"/>
                  </a:lnTo>
                  <a:lnTo>
                    <a:pt x="458670" y="2298725"/>
                  </a:lnTo>
                  <a:close/>
                  <a:moveTo>
                    <a:pt x="173385" y="2296202"/>
                  </a:moveTo>
                  <a:lnTo>
                    <a:pt x="156865" y="2314371"/>
                  </a:lnTo>
                  <a:lnTo>
                    <a:pt x="406411" y="2476606"/>
                  </a:lnTo>
                  <a:lnTo>
                    <a:pt x="414824" y="2453244"/>
                  </a:lnTo>
                  <a:close/>
                  <a:moveTo>
                    <a:pt x="170453" y="2282872"/>
                  </a:moveTo>
                  <a:cubicBezTo>
                    <a:pt x="169192" y="2279981"/>
                    <a:pt x="169282" y="2281246"/>
                    <a:pt x="169777" y="2283098"/>
                  </a:cubicBezTo>
                  <a:lnTo>
                    <a:pt x="170585" y="2284822"/>
                  </a:lnTo>
                  <a:lnTo>
                    <a:pt x="171546" y="2283988"/>
                  </a:lnTo>
                  <a:close/>
                  <a:moveTo>
                    <a:pt x="196528" y="2275357"/>
                  </a:moveTo>
                  <a:lnTo>
                    <a:pt x="185044" y="2283378"/>
                  </a:lnTo>
                  <a:lnTo>
                    <a:pt x="178261" y="2290839"/>
                  </a:lnTo>
                  <a:lnTo>
                    <a:pt x="180649" y="2293277"/>
                  </a:lnTo>
                  <a:cubicBezTo>
                    <a:pt x="195438" y="2304099"/>
                    <a:pt x="220964" y="2315481"/>
                    <a:pt x="229878" y="2321171"/>
                  </a:cubicBezTo>
                  <a:cubicBezTo>
                    <a:pt x="261572" y="2341766"/>
                    <a:pt x="293265" y="2362361"/>
                    <a:pt x="324959" y="2382956"/>
                  </a:cubicBezTo>
                  <a:cubicBezTo>
                    <a:pt x="353051" y="2401383"/>
                    <a:pt x="381143" y="2419449"/>
                    <a:pt x="409595" y="2437876"/>
                  </a:cubicBezTo>
                  <a:lnTo>
                    <a:pt x="417980" y="2444479"/>
                  </a:lnTo>
                  <a:lnTo>
                    <a:pt x="425699" y="2423044"/>
                  </a:lnTo>
                  <a:lnTo>
                    <a:pt x="284622" y="2332011"/>
                  </a:lnTo>
                  <a:cubicBezTo>
                    <a:pt x="257610" y="2314306"/>
                    <a:pt x="230958" y="2292989"/>
                    <a:pt x="202146" y="2278175"/>
                  </a:cubicBezTo>
                  <a:close/>
                  <a:moveTo>
                    <a:pt x="221502" y="2257912"/>
                  </a:moveTo>
                  <a:lnTo>
                    <a:pt x="205750" y="2268915"/>
                  </a:lnTo>
                  <a:lnTo>
                    <a:pt x="428984" y="2413922"/>
                  </a:lnTo>
                  <a:lnTo>
                    <a:pt x="434556" y="2398449"/>
                  </a:lnTo>
                  <a:lnTo>
                    <a:pt x="434891" y="2396521"/>
                  </a:lnTo>
                  <a:close/>
                  <a:moveTo>
                    <a:pt x="217329" y="2243938"/>
                  </a:moveTo>
                  <a:lnTo>
                    <a:pt x="217499" y="2244116"/>
                  </a:lnTo>
                  <a:lnTo>
                    <a:pt x="217513" y="2244104"/>
                  </a:lnTo>
                  <a:close/>
                  <a:moveTo>
                    <a:pt x="248432" y="2239101"/>
                  </a:moveTo>
                  <a:lnTo>
                    <a:pt x="227448" y="2253759"/>
                  </a:lnTo>
                  <a:lnTo>
                    <a:pt x="240986" y="2262273"/>
                  </a:lnTo>
                  <a:cubicBezTo>
                    <a:pt x="252254" y="2268654"/>
                    <a:pt x="264195" y="2274495"/>
                    <a:pt x="268684" y="2277371"/>
                  </a:cubicBezTo>
                  <a:cubicBezTo>
                    <a:pt x="298133" y="2296065"/>
                    <a:pt x="326864" y="2314759"/>
                    <a:pt x="355953" y="2333812"/>
                  </a:cubicBezTo>
                  <a:cubicBezTo>
                    <a:pt x="380015" y="2349270"/>
                    <a:pt x="405872" y="2363650"/>
                    <a:pt x="428857" y="2380906"/>
                  </a:cubicBezTo>
                  <a:cubicBezTo>
                    <a:pt x="429755" y="2381625"/>
                    <a:pt x="432807" y="2384142"/>
                    <a:pt x="435994" y="2386433"/>
                  </a:cubicBezTo>
                  <a:lnTo>
                    <a:pt x="436591" y="2386747"/>
                  </a:lnTo>
                  <a:lnTo>
                    <a:pt x="440511" y="2364200"/>
                  </a:lnTo>
                  <a:lnTo>
                    <a:pt x="316090" y="2283123"/>
                  </a:lnTo>
                  <a:cubicBezTo>
                    <a:pt x="305316" y="2276293"/>
                    <a:pt x="294093" y="2267575"/>
                    <a:pt x="282601" y="2259352"/>
                  </a:cubicBezTo>
                  <a:close/>
                  <a:moveTo>
                    <a:pt x="274502" y="2220891"/>
                  </a:moveTo>
                  <a:lnTo>
                    <a:pt x="257121" y="2233032"/>
                  </a:lnTo>
                  <a:lnTo>
                    <a:pt x="442261" y="2354134"/>
                  </a:lnTo>
                  <a:lnTo>
                    <a:pt x="446138" y="2331833"/>
                  </a:lnTo>
                  <a:close/>
                  <a:moveTo>
                    <a:pt x="301841" y="2201795"/>
                  </a:moveTo>
                  <a:lnTo>
                    <a:pt x="282557" y="2215265"/>
                  </a:lnTo>
                  <a:lnTo>
                    <a:pt x="296893" y="2225716"/>
                  </a:lnTo>
                  <a:cubicBezTo>
                    <a:pt x="305453" y="2230623"/>
                    <a:pt x="314373" y="2235124"/>
                    <a:pt x="321221" y="2239445"/>
                  </a:cubicBezTo>
                  <a:lnTo>
                    <a:pt x="391500" y="2285176"/>
                  </a:lnTo>
                  <a:cubicBezTo>
                    <a:pt x="409159" y="2296699"/>
                    <a:pt x="429342" y="2306782"/>
                    <a:pt x="445921" y="2320105"/>
                  </a:cubicBezTo>
                  <a:lnTo>
                    <a:pt x="447926" y="2321547"/>
                  </a:lnTo>
                  <a:lnTo>
                    <a:pt x="448267" y="2319587"/>
                  </a:lnTo>
                  <a:lnTo>
                    <a:pt x="449525" y="2311913"/>
                  </a:lnTo>
                  <a:lnTo>
                    <a:pt x="449821" y="2298847"/>
                  </a:lnTo>
                  <a:lnTo>
                    <a:pt x="451664" y="2300050"/>
                  </a:lnTo>
                  <a:lnTo>
                    <a:pt x="452783" y="2293615"/>
                  </a:lnTo>
                  <a:lnTo>
                    <a:pt x="449885" y="2295979"/>
                  </a:lnTo>
                  <a:lnTo>
                    <a:pt x="449821" y="2298847"/>
                  </a:lnTo>
                  <a:lnTo>
                    <a:pt x="346089" y="2231163"/>
                  </a:lnTo>
                  <a:cubicBezTo>
                    <a:pt x="340502" y="2227562"/>
                    <a:pt x="332213" y="2220360"/>
                    <a:pt x="323653" y="2213834"/>
                  </a:cubicBezTo>
                  <a:close/>
                  <a:moveTo>
                    <a:pt x="326691" y="2184437"/>
                  </a:moveTo>
                  <a:lnTo>
                    <a:pt x="310107" y="2196021"/>
                  </a:lnTo>
                  <a:lnTo>
                    <a:pt x="453507" y="2289447"/>
                  </a:lnTo>
                  <a:lnTo>
                    <a:pt x="457733" y="2265144"/>
                  </a:lnTo>
                  <a:lnTo>
                    <a:pt x="453987" y="2267114"/>
                  </a:lnTo>
                  <a:close/>
                  <a:moveTo>
                    <a:pt x="355492" y="2167104"/>
                  </a:moveTo>
                  <a:lnTo>
                    <a:pt x="355277" y="2167203"/>
                  </a:lnTo>
                  <a:lnTo>
                    <a:pt x="354946" y="2169616"/>
                  </a:lnTo>
                  <a:cubicBezTo>
                    <a:pt x="352703" y="2170876"/>
                    <a:pt x="349204" y="2172407"/>
                    <a:pt x="347051" y="2173847"/>
                  </a:cubicBezTo>
                  <a:lnTo>
                    <a:pt x="336560" y="2179648"/>
                  </a:lnTo>
                  <a:lnTo>
                    <a:pt x="334996" y="2178636"/>
                  </a:lnTo>
                  <a:lnTo>
                    <a:pt x="329515" y="2182464"/>
                  </a:lnTo>
                  <a:lnTo>
                    <a:pt x="329467" y="2183570"/>
                  </a:lnTo>
                  <a:lnTo>
                    <a:pt x="336560" y="2179648"/>
                  </a:lnTo>
                  <a:lnTo>
                    <a:pt x="452434" y="2254699"/>
                  </a:lnTo>
                  <a:lnTo>
                    <a:pt x="451834" y="2262792"/>
                  </a:lnTo>
                  <a:lnTo>
                    <a:pt x="458713" y="2259505"/>
                  </a:lnTo>
                  <a:lnTo>
                    <a:pt x="458829" y="2258841"/>
                  </a:lnTo>
                  <a:lnTo>
                    <a:pt x="452434" y="2254699"/>
                  </a:lnTo>
                  <a:lnTo>
                    <a:pt x="454115" y="2232046"/>
                  </a:lnTo>
                  <a:lnTo>
                    <a:pt x="456499" y="2233624"/>
                  </a:lnTo>
                  <a:lnTo>
                    <a:pt x="458846" y="2233027"/>
                  </a:lnTo>
                  <a:lnTo>
                    <a:pt x="458809" y="2225315"/>
                  </a:lnTo>
                  <a:lnTo>
                    <a:pt x="454345" y="2228943"/>
                  </a:lnTo>
                  <a:lnTo>
                    <a:pt x="454115" y="2232046"/>
                  </a:lnTo>
                  <a:lnTo>
                    <a:pt x="385806" y="2186811"/>
                  </a:lnTo>
                  <a:cubicBezTo>
                    <a:pt x="382038" y="2184290"/>
                    <a:pt x="376745" y="2179609"/>
                    <a:pt x="371228" y="2175422"/>
                  </a:cubicBezTo>
                  <a:close/>
                  <a:moveTo>
                    <a:pt x="391184" y="2150729"/>
                  </a:moveTo>
                  <a:lnTo>
                    <a:pt x="365961" y="2162301"/>
                  </a:lnTo>
                  <a:lnTo>
                    <a:pt x="458799" y="2223316"/>
                  </a:lnTo>
                  <a:lnTo>
                    <a:pt x="458654" y="2193333"/>
                  </a:lnTo>
                  <a:lnTo>
                    <a:pt x="456539" y="2194449"/>
                  </a:lnTo>
                  <a:cubicBezTo>
                    <a:pt x="434729" y="2180407"/>
                    <a:pt x="412918" y="2166005"/>
                    <a:pt x="391108" y="2151603"/>
                  </a:cubicBezTo>
                  <a:close/>
                  <a:moveTo>
                    <a:pt x="424360" y="2136841"/>
                  </a:moveTo>
                  <a:lnTo>
                    <a:pt x="425888" y="2138006"/>
                  </a:lnTo>
                  <a:lnTo>
                    <a:pt x="424360" y="2138641"/>
                  </a:lnTo>
                  <a:cubicBezTo>
                    <a:pt x="421142" y="2141161"/>
                    <a:pt x="416136" y="2142602"/>
                    <a:pt x="412203" y="2144402"/>
                  </a:cubicBezTo>
                  <a:lnTo>
                    <a:pt x="403720" y="2148388"/>
                  </a:lnTo>
                  <a:lnTo>
                    <a:pt x="400642" y="2146390"/>
                  </a:lnTo>
                  <a:lnTo>
                    <a:pt x="396268" y="2148396"/>
                  </a:lnTo>
                  <a:lnTo>
                    <a:pt x="396114" y="2151963"/>
                  </a:lnTo>
                  <a:lnTo>
                    <a:pt x="403720" y="2148388"/>
                  </a:lnTo>
                  <a:lnTo>
                    <a:pt x="454479" y="2181348"/>
                  </a:lnTo>
                  <a:lnTo>
                    <a:pt x="454394" y="2189768"/>
                  </a:lnTo>
                  <a:lnTo>
                    <a:pt x="458626" y="2187739"/>
                  </a:lnTo>
                  <a:lnTo>
                    <a:pt x="458608" y="2184029"/>
                  </a:lnTo>
                  <a:lnTo>
                    <a:pt x="454479" y="2181348"/>
                  </a:lnTo>
                  <a:lnTo>
                    <a:pt x="454721" y="2157508"/>
                  </a:lnTo>
                  <a:lnTo>
                    <a:pt x="456896" y="2158804"/>
                  </a:lnTo>
                  <a:lnTo>
                    <a:pt x="458484" y="2158449"/>
                  </a:lnTo>
                  <a:lnTo>
                    <a:pt x="458448" y="2151139"/>
                  </a:lnTo>
                  <a:lnTo>
                    <a:pt x="454751" y="2154483"/>
                  </a:lnTo>
                  <a:lnTo>
                    <a:pt x="454721" y="2157508"/>
                  </a:lnTo>
                  <a:lnTo>
                    <a:pt x="439824" y="2148632"/>
                  </a:lnTo>
                  <a:lnTo>
                    <a:pt x="425888" y="2138006"/>
                  </a:lnTo>
                  <a:lnTo>
                    <a:pt x="427176" y="2137471"/>
                  </a:lnTo>
                  <a:cubicBezTo>
                    <a:pt x="426863" y="2137831"/>
                    <a:pt x="425611" y="2138281"/>
                    <a:pt x="424360" y="2136841"/>
                  </a:cubicBezTo>
                  <a:close/>
                  <a:moveTo>
                    <a:pt x="458297" y="2119938"/>
                  </a:moveTo>
                  <a:lnTo>
                    <a:pt x="433478" y="2131324"/>
                  </a:lnTo>
                  <a:lnTo>
                    <a:pt x="444025" y="2138641"/>
                  </a:lnTo>
                  <a:lnTo>
                    <a:pt x="458433" y="2148029"/>
                  </a:lnTo>
                  <a:close/>
                  <a:moveTo>
                    <a:pt x="452947" y="2058761"/>
                  </a:moveTo>
                  <a:lnTo>
                    <a:pt x="452887" y="2058837"/>
                  </a:lnTo>
                  <a:lnTo>
                    <a:pt x="453207" y="2065413"/>
                  </a:lnTo>
                  <a:lnTo>
                    <a:pt x="327632" y="2119843"/>
                  </a:lnTo>
                  <a:cubicBezTo>
                    <a:pt x="284862" y="2141707"/>
                    <a:pt x="243710" y="2166631"/>
                    <a:pt x="204893" y="2195604"/>
                  </a:cubicBezTo>
                  <a:cubicBezTo>
                    <a:pt x="162842" y="2227277"/>
                    <a:pt x="123666" y="2262548"/>
                    <a:pt x="87725" y="2301419"/>
                  </a:cubicBezTo>
                  <a:cubicBezTo>
                    <a:pt x="67598" y="2323014"/>
                    <a:pt x="32016" y="2354686"/>
                    <a:pt x="20156" y="2383119"/>
                  </a:cubicBezTo>
                  <a:lnTo>
                    <a:pt x="13650" y="2395012"/>
                  </a:lnTo>
                  <a:lnTo>
                    <a:pt x="12473" y="2393849"/>
                  </a:lnTo>
                  <a:cubicBezTo>
                    <a:pt x="10272" y="2393759"/>
                    <a:pt x="10586" y="2398258"/>
                    <a:pt x="13596" y="2395109"/>
                  </a:cubicBezTo>
                  <a:lnTo>
                    <a:pt x="13650" y="2395012"/>
                  </a:lnTo>
                  <a:lnTo>
                    <a:pt x="17640" y="2398955"/>
                  </a:lnTo>
                  <a:cubicBezTo>
                    <a:pt x="20156" y="2403274"/>
                    <a:pt x="32016" y="2411193"/>
                    <a:pt x="37048" y="2412992"/>
                  </a:cubicBezTo>
                  <a:cubicBezTo>
                    <a:pt x="57894" y="2420910"/>
                    <a:pt x="34532" y="2424869"/>
                    <a:pt x="55019" y="2409393"/>
                  </a:cubicBezTo>
                  <a:cubicBezTo>
                    <a:pt x="59332" y="2405974"/>
                    <a:pt x="63195" y="2400845"/>
                    <a:pt x="66879" y="2395491"/>
                  </a:cubicBezTo>
                  <a:lnTo>
                    <a:pt x="74769" y="2384331"/>
                  </a:lnTo>
                  <a:lnTo>
                    <a:pt x="74491" y="2381411"/>
                  </a:lnTo>
                  <a:cubicBezTo>
                    <a:pt x="81321" y="2373856"/>
                    <a:pt x="87791" y="2365941"/>
                    <a:pt x="94620" y="2358386"/>
                  </a:cubicBezTo>
                  <a:lnTo>
                    <a:pt x="96680" y="2358265"/>
                  </a:lnTo>
                  <a:lnTo>
                    <a:pt x="116113" y="2335811"/>
                  </a:lnTo>
                  <a:lnTo>
                    <a:pt x="115407" y="2328364"/>
                  </a:lnTo>
                  <a:cubicBezTo>
                    <a:pt x="122953" y="2320790"/>
                    <a:pt x="130141" y="2313576"/>
                    <a:pt x="137328" y="2306002"/>
                  </a:cubicBezTo>
                  <a:cubicBezTo>
                    <a:pt x="139125" y="2304559"/>
                    <a:pt x="141640" y="2304559"/>
                    <a:pt x="143437" y="2305641"/>
                  </a:cubicBezTo>
                  <a:lnTo>
                    <a:pt x="145240" y="2306813"/>
                  </a:lnTo>
                  <a:lnTo>
                    <a:pt x="164288" y="2290286"/>
                  </a:lnTo>
                  <a:lnTo>
                    <a:pt x="162889" y="2289376"/>
                  </a:lnTo>
                  <a:cubicBezTo>
                    <a:pt x="160368" y="2287930"/>
                    <a:pt x="159648" y="2283595"/>
                    <a:pt x="162169" y="2281788"/>
                  </a:cubicBezTo>
                  <a:cubicBezTo>
                    <a:pt x="170813" y="2275284"/>
                    <a:pt x="179456" y="2268419"/>
                    <a:pt x="188100" y="2261555"/>
                  </a:cubicBezTo>
                  <a:cubicBezTo>
                    <a:pt x="189901" y="2260471"/>
                    <a:pt x="192062" y="2260109"/>
                    <a:pt x="193863" y="2261193"/>
                  </a:cubicBezTo>
                  <a:lnTo>
                    <a:pt x="196124" y="2262662"/>
                  </a:lnTo>
                  <a:lnTo>
                    <a:pt x="210454" y="2250229"/>
                  </a:lnTo>
                  <a:lnTo>
                    <a:pt x="209787" y="2243219"/>
                  </a:lnTo>
                  <a:cubicBezTo>
                    <a:pt x="218765" y="2236749"/>
                    <a:pt x="227743" y="2230278"/>
                    <a:pt x="236362" y="2223807"/>
                  </a:cubicBezTo>
                  <a:lnTo>
                    <a:pt x="241236" y="2223520"/>
                  </a:lnTo>
                  <a:lnTo>
                    <a:pt x="244788" y="2220438"/>
                  </a:lnTo>
                  <a:cubicBezTo>
                    <a:pt x="280010" y="2194885"/>
                    <a:pt x="317389" y="2172570"/>
                    <a:pt x="356205" y="2153135"/>
                  </a:cubicBezTo>
                  <a:cubicBezTo>
                    <a:pt x="375254" y="2143777"/>
                    <a:pt x="394662" y="2135139"/>
                    <a:pt x="414071" y="2126861"/>
                  </a:cubicBezTo>
                  <a:cubicBezTo>
                    <a:pt x="443452" y="2114444"/>
                    <a:pt x="453224" y="2110125"/>
                    <a:pt x="454302" y="2087940"/>
                  </a:cubicBezTo>
                  <a:lnTo>
                    <a:pt x="453207" y="2065413"/>
                  </a:lnTo>
                  <a:lnTo>
                    <a:pt x="453525" y="2065275"/>
                  </a:lnTo>
                  <a:close/>
                  <a:moveTo>
                    <a:pt x="513176" y="2011606"/>
                  </a:moveTo>
                  <a:lnTo>
                    <a:pt x="515078" y="2033310"/>
                  </a:lnTo>
                  <a:lnTo>
                    <a:pt x="535461" y="2025626"/>
                  </a:lnTo>
                  <a:lnTo>
                    <a:pt x="522301" y="2017205"/>
                  </a:lnTo>
                  <a:close/>
                  <a:moveTo>
                    <a:pt x="504468" y="1974185"/>
                  </a:moveTo>
                  <a:lnTo>
                    <a:pt x="503672" y="1974586"/>
                  </a:lnTo>
                  <a:lnTo>
                    <a:pt x="504511" y="1975135"/>
                  </a:lnTo>
                  <a:close/>
                  <a:moveTo>
                    <a:pt x="510837" y="1970974"/>
                  </a:moveTo>
                  <a:lnTo>
                    <a:pt x="510043" y="1971374"/>
                  </a:lnTo>
                  <a:lnTo>
                    <a:pt x="510450" y="1979021"/>
                  </a:lnTo>
                  <a:lnTo>
                    <a:pt x="511664" y="1979815"/>
                  </a:lnTo>
                  <a:lnTo>
                    <a:pt x="512628" y="1990117"/>
                  </a:lnTo>
                  <a:lnTo>
                    <a:pt x="513301" y="2000292"/>
                  </a:lnTo>
                  <a:lnTo>
                    <a:pt x="512628" y="1999869"/>
                  </a:lnTo>
                  <a:cubicBezTo>
                    <a:pt x="510479" y="1999146"/>
                    <a:pt x="512628" y="2004203"/>
                    <a:pt x="513345" y="2000952"/>
                  </a:cubicBezTo>
                  <a:lnTo>
                    <a:pt x="513301" y="2000292"/>
                  </a:lnTo>
                  <a:lnTo>
                    <a:pt x="544274" y="2019767"/>
                  </a:lnTo>
                  <a:lnTo>
                    <a:pt x="542362" y="2020456"/>
                  </a:lnTo>
                  <a:lnTo>
                    <a:pt x="540655" y="2023668"/>
                  </a:lnTo>
                  <a:lnTo>
                    <a:pt x="546105" y="2021614"/>
                  </a:lnTo>
                  <a:lnTo>
                    <a:pt x="545944" y="2020817"/>
                  </a:lnTo>
                  <a:lnTo>
                    <a:pt x="544274" y="2019767"/>
                  </a:lnTo>
                  <a:lnTo>
                    <a:pt x="562628" y="2013159"/>
                  </a:lnTo>
                  <a:lnTo>
                    <a:pt x="564787" y="2014571"/>
                  </a:lnTo>
                  <a:lnTo>
                    <a:pt x="572106" y="2011812"/>
                  </a:lnTo>
                  <a:lnTo>
                    <a:pt x="572454" y="2009621"/>
                  </a:lnTo>
                  <a:lnTo>
                    <a:pt x="562628" y="2013159"/>
                  </a:lnTo>
                  <a:lnTo>
                    <a:pt x="511664" y="1979815"/>
                  </a:lnTo>
                  <a:close/>
                  <a:moveTo>
                    <a:pt x="508831" y="1948607"/>
                  </a:moveTo>
                  <a:lnTo>
                    <a:pt x="509818" y="1967145"/>
                  </a:lnTo>
                  <a:lnTo>
                    <a:pt x="575901" y="2010381"/>
                  </a:lnTo>
                  <a:lnTo>
                    <a:pt x="594616" y="2003327"/>
                  </a:lnTo>
                  <a:lnTo>
                    <a:pt x="523133" y="1957259"/>
                  </a:lnTo>
                  <a:cubicBezTo>
                    <a:pt x="520260" y="1955267"/>
                    <a:pt x="515501" y="1953002"/>
                    <a:pt x="511012" y="1950421"/>
                  </a:cubicBezTo>
                  <a:close/>
                  <a:moveTo>
                    <a:pt x="761036" y="1925301"/>
                  </a:moveTo>
                  <a:lnTo>
                    <a:pt x="759977" y="1926142"/>
                  </a:lnTo>
                  <a:lnTo>
                    <a:pt x="761148" y="1925831"/>
                  </a:lnTo>
                  <a:close/>
                  <a:moveTo>
                    <a:pt x="510563" y="1909442"/>
                  </a:moveTo>
                  <a:lnTo>
                    <a:pt x="507408" y="1910958"/>
                  </a:lnTo>
                  <a:lnTo>
                    <a:pt x="507271" y="1915840"/>
                  </a:lnTo>
                  <a:lnTo>
                    <a:pt x="510132" y="1917708"/>
                  </a:lnTo>
                  <a:lnTo>
                    <a:pt x="509486" y="1930090"/>
                  </a:lnTo>
                  <a:cubicBezTo>
                    <a:pt x="509486" y="1931177"/>
                    <a:pt x="510204" y="1940958"/>
                    <a:pt x="508409" y="1936611"/>
                  </a:cubicBezTo>
                  <a:cubicBezTo>
                    <a:pt x="507331" y="1934800"/>
                    <a:pt x="508049" y="1935162"/>
                    <a:pt x="509127" y="1936249"/>
                  </a:cubicBezTo>
                  <a:cubicBezTo>
                    <a:pt x="515232" y="1944580"/>
                    <a:pt x="531033" y="1950739"/>
                    <a:pt x="539293" y="1956172"/>
                  </a:cubicBezTo>
                  <a:lnTo>
                    <a:pt x="603392" y="1997413"/>
                  </a:lnTo>
                  <a:lnTo>
                    <a:pt x="601063" y="1998556"/>
                  </a:lnTo>
                  <a:lnTo>
                    <a:pt x="600304" y="2001183"/>
                  </a:lnTo>
                  <a:lnTo>
                    <a:pt x="605774" y="1999120"/>
                  </a:lnTo>
                  <a:lnTo>
                    <a:pt x="605732" y="1998918"/>
                  </a:lnTo>
                  <a:lnTo>
                    <a:pt x="603392" y="1997413"/>
                  </a:lnTo>
                  <a:lnTo>
                    <a:pt x="619832" y="1989345"/>
                  </a:lnTo>
                  <a:lnTo>
                    <a:pt x="623385" y="1991666"/>
                  </a:lnTo>
                  <a:lnTo>
                    <a:pt x="627473" y="1989524"/>
                  </a:lnTo>
                  <a:lnTo>
                    <a:pt x="627638" y="1985515"/>
                  </a:lnTo>
                  <a:lnTo>
                    <a:pt x="619832" y="1989345"/>
                  </a:lnTo>
                  <a:lnTo>
                    <a:pt x="510132" y="1917708"/>
                  </a:lnTo>
                  <a:close/>
                  <a:moveTo>
                    <a:pt x="508027" y="1888875"/>
                  </a:moveTo>
                  <a:lnTo>
                    <a:pt x="507561" y="1905503"/>
                  </a:lnTo>
                  <a:lnTo>
                    <a:pt x="508409" y="1905095"/>
                  </a:lnTo>
                  <a:cubicBezTo>
                    <a:pt x="549708" y="1932264"/>
                    <a:pt x="591008" y="1959070"/>
                    <a:pt x="632307" y="1986239"/>
                  </a:cubicBezTo>
                  <a:lnTo>
                    <a:pt x="632274" y="1987008"/>
                  </a:lnTo>
                  <a:lnTo>
                    <a:pt x="648387" y="1978566"/>
                  </a:lnTo>
                  <a:lnTo>
                    <a:pt x="543733" y="1910875"/>
                  </a:lnTo>
                  <a:cubicBezTo>
                    <a:pt x="538355" y="1907641"/>
                    <a:pt x="529122" y="1903418"/>
                    <a:pt x="520427" y="1898612"/>
                  </a:cubicBezTo>
                  <a:close/>
                  <a:moveTo>
                    <a:pt x="821963" y="1876905"/>
                  </a:moveTo>
                  <a:lnTo>
                    <a:pt x="821830" y="1877011"/>
                  </a:lnTo>
                  <a:lnTo>
                    <a:pt x="822511" y="1877480"/>
                  </a:lnTo>
                  <a:close/>
                  <a:moveTo>
                    <a:pt x="508900" y="1857723"/>
                  </a:moveTo>
                  <a:lnTo>
                    <a:pt x="508384" y="1876117"/>
                  </a:lnTo>
                  <a:lnTo>
                    <a:pt x="508594" y="1877095"/>
                  </a:lnTo>
                  <a:cubicBezTo>
                    <a:pt x="517558" y="1890032"/>
                    <a:pt x="545526" y="1900813"/>
                    <a:pt x="558793" y="1909078"/>
                  </a:cubicBezTo>
                  <a:lnTo>
                    <a:pt x="658115" y="1973468"/>
                  </a:lnTo>
                  <a:lnTo>
                    <a:pt x="673968" y="1965162"/>
                  </a:lnTo>
                  <a:lnTo>
                    <a:pt x="672457" y="1964060"/>
                  </a:lnTo>
                  <a:cubicBezTo>
                    <a:pt x="653453" y="1956513"/>
                    <a:pt x="633732" y="1939264"/>
                    <a:pt x="616521" y="1928124"/>
                  </a:cubicBezTo>
                  <a:cubicBezTo>
                    <a:pt x="598952" y="1916624"/>
                    <a:pt x="580575" y="1902160"/>
                    <a:pt x="561706" y="1888640"/>
                  </a:cubicBezTo>
                  <a:close/>
                  <a:moveTo>
                    <a:pt x="504650" y="1852299"/>
                  </a:moveTo>
                  <a:cubicBezTo>
                    <a:pt x="501781" y="1853018"/>
                    <a:pt x="499630" y="1853018"/>
                    <a:pt x="503933" y="1854815"/>
                  </a:cubicBezTo>
                  <a:lnTo>
                    <a:pt x="504640" y="1855229"/>
                  </a:lnTo>
                  <a:lnTo>
                    <a:pt x="504818" y="1852427"/>
                  </a:lnTo>
                  <a:close/>
                  <a:moveTo>
                    <a:pt x="857776" y="1838784"/>
                  </a:moveTo>
                  <a:lnTo>
                    <a:pt x="857599" y="1838992"/>
                  </a:lnTo>
                  <a:lnTo>
                    <a:pt x="858679" y="1839804"/>
                  </a:lnTo>
                  <a:close/>
                  <a:moveTo>
                    <a:pt x="512617" y="1828404"/>
                  </a:moveTo>
                  <a:lnTo>
                    <a:pt x="509881" y="1847214"/>
                  </a:lnTo>
                  <a:lnTo>
                    <a:pt x="683825" y="1959997"/>
                  </a:lnTo>
                  <a:lnTo>
                    <a:pt x="702788" y="1950061"/>
                  </a:lnTo>
                  <a:close/>
                  <a:moveTo>
                    <a:pt x="516741" y="1800046"/>
                  </a:moveTo>
                  <a:lnTo>
                    <a:pt x="514244" y="1817213"/>
                  </a:lnTo>
                  <a:lnTo>
                    <a:pt x="515725" y="1817779"/>
                  </a:lnTo>
                  <a:cubicBezTo>
                    <a:pt x="517530" y="1819173"/>
                    <a:pt x="519877" y="1821241"/>
                    <a:pt x="521682" y="1822860"/>
                  </a:cubicBezTo>
                  <a:cubicBezTo>
                    <a:pt x="540455" y="1840488"/>
                    <a:pt x="569335" y="1853079"/>
                    <a:pt x="590996" y="1867109"/>
                  </a:cubicBezTo>
                  <a:lnTo>
                    <a:pt x="712139" y="1944889"/>
                  </a:lnTo>
                  <a:lnTo>
                    <a:pt x="710377" y="1946085"/>
                  </a:lnTo>
                  <a:lnTo>
                    <a:pt x="712373" y="1945039"/>
                  </a:lnTo>
                  <a:lnTo>
                    <a:pt x="712139" y="1944889"/>
                  </a:lnTo>
                  <a:lnTo>
                    <a:pt x="723713" y="1937034"/>
                  </a:lnTo>
                  <a:lnTo>
                    <a:pt x="726272" y="1937757"/>
                  </a:lnTo>
                  <a:lnTo>
                    <a:pt x="728505" y="1936586"/>
                  </a:lnTo>
                  <a:lnTo>
                    <a:pt x="724796" y="1933706"/>
                  </a:lnTo>
                  <a:cubicBezTo>
                    <a:pt x="721321" y="1931683"/>
                    <a:pt x="717711" y="1929884"/>
                    <a:pt x="716628" y="1929344"/>
                  </a:cubicBezTo>
                  <a:cubicBezTo>
                    <a:pt x="692441" y="1917113"/>
                    <a:pt x="669697" y="1899126"/>
                    <a:pt x="646953" y="1884376"/>
                  </a:cubicBezTo>
                  <a:cubicBezTo>
                    <a:pt x="619155" y="1866749"/>
                    <a:pt x="591357" y="1848762"/>
                    <a:pt x="563920" y="1830775"/>
                  </a:cubicBezTo>
                  <a:cubicBezTo>
                    <a:pt x="557964" y="1826997"/>
                    <a:pt x="548668" y="1819083"/>
                    <a:pt x="539056" y="1811933"/>
                  </a:cubicBezTo>
                  <a:close/>
                  <a:moveTo>
                    <a:pt x="520327" y="1775392"/>
                  </a:moveTo>
                  <a:lnTo>
                    <a:pt x="518231" y="1789802"/>
                  </a:lnTo>
                  <a:lnTo>
                    <a:pt x="737520" y="1931134"/>
                  </a:lnTo>
                  <a:lnTo>
                    <a:pt x="747706" y="1922983"/>
                  </a:lnTo>
                  <a:close/>
                  <a:moveTo>
                    <a:pt x="518055" y="1753403"/>
                  </a:moveTo>
                  <a:lnTo>
                    <a:pt x="517585" y="1754272"/>
                  </a:lnTo>
                  <a:lnTo>
                    <a:pt x="517635" y="1755562"/>
                  </a:lnTo>
                  <a:close/>
                  <a:moveTo>
                    <a:pt x="525527" y="1747272"/>
                  </a:moveTo>
                  <a:lnTo>
                    <a:pt x="523381" y="1754397"/>
                  </a:lnTo>
                  <a:lnTo>
                    <a:pt x="521854" y="1764895"/>
                  </a:lnTo>
                  <a:lnTo>
                    <a:pt x="523723" y="1766233"/>
                  </a:lnTo>
                  <a:cubicBezTo>
                    <a:pt x="526868" y="1768257"/>
                    <a:pt x="530462" y="1770505"/>
                    <a:pt x="532259" y="1771765"/>
                  </a:cubicBezTo>
                  <a:cubicBezTo>
                    <a:pt x="558854" y="1789393"/>
                    <a:pt x="585449" y="1806301"/>
                    <a:pt x="612404" y="1823570"/>
                  </a:cubicBezTo>
                  <a:lnTo>
                    <a:pt x="755669" y="1916611"/>
                  </a:lnTo>
                  <a:lnTo>
                    <a:pt x="769622" y="1905446"/>
                  </a:lnTo>
                  <a:lnTo>
                    <a:pt x="767033" y="1903346"/>
                  </a:lnTo>
                  <a:cubicBezTo>
                    <a:pt x="763260" y="1901277"/>
                    <a:pt x="759217" y="1899478"/>
                    <a:pt x="756880" y="1898039"/>
                  </a:cubicBezTo>
                  <a:cubicBezTo>
                    <a:pt x="728848" y="1879692"/>
                    <a:pt x="700815" y="1861704"/>
                    <a:pt x="672423" y="1843356"/>
                  </a:cubicBezTo>
                  <a:cubicBezTo>
                    <a:pt x="639718" y="1822131"/>
                    <a:pt x="607013" y="1800905"/>
                    <a:pt x="573949" y="1779679"/>
                  </a:cubicBezTo>
                  <a:cubicBezTo>
                    <a:pt x="567659" y="1775542"/>
                    <a:pt x="557596" y="1766818"/>
                    <a:pt x="547174" y="1758948"/>
                  </a:cubicBezTo>
                  <a:close/>
                  <a:moveTo>
                    <a:pt x="518243" y="1743344"/>
                  </a:moveTo>
                  <a:lnTo>
                    <a:pt x="519844" y="1744208"/>
                  </a:lnTo>
                  <a:lnTo>
                    <a:pt x="519881" y="1744020"/>
                  </a:lnTo>
                  <a:close/>
                  <a:moveTo>
                    <a:pt x="533310" y="1721428"/>
                  </a:moveTo>
                  <a:lnTo>
                    <a:pt x="528156" y="1738542"/>
                  </a:lnTo>
                  <a:lnTo>
                    <a:pt x="777042" y="1899507"/>
                  </a:lnTo>
                  <a:lnTo>
                    <a:pt x="791621" y="1887841"/>
                  </a:lnTo>
                  <a:close/>
                  <a:moveTo>
                    <a:pt x="947189" y="1693969"/>
                  </a:moveTo>
                  <a:lnTo>
                    <a:pt x="946200" y="1695991"/>
                  </a:lnTo>
                  <a:lnTo>
                    <a:pt x="947480" y="1695689"/>
                  </a:lnTo>
                  <a:close/>
                  <a:moveTo>
                    <a:pt x="541628" y="1693811"/>
                  </a:moveTo>
                  <a:lnTo>
                    <a:pt x="536085" y="1712216"/>
                  </a:lnTo>
                  <a:lnTo>
                    <a:pt x="543086" y="1717573"/>
                  </a:lnTo>
                  <a:cubicBezTo>
                    <a:pt x="547635" y="1720087"/>
                    <a:pt x="552410" y="1722332"/>
                    <a:pt x="555113" y="1724128"/>
                  </a:cubicBezTo>
                  <a:lnTo>
                    <a:pt x="651694" y="1786259"/>
                  </a:lnTo>
                  <a:lnTo>
                    <a:pt x="799587" y="1881467"/>
                  </a:lnTo>
                  <a:lnTo>
                    <a:pt x="813051" y="1870692"/>
                  </a:lnTo>
                  <a:lnTo>
                    <a:pt x="805889" y="1865359"/>
                  </a:lnTo>
                  <a:cubicBezTo>
                    <a:pt x="800979" y="1862666"/>
                    <a:pt x="795844" y="1860241"/>
                    <a:pt x="792600" y="1858087"/>
                  </a:cubicBezTo>
                  <a:cubicBezTo>
                    <a:pt x="760166" y="1837257"/>
                    <a:pt x="727733" y="1816426"/>
                    <a:pt x="694939" y="1795237"/>
                  </a:cubicBezTo>
                  <a:cubicBezTo>
                    <a:pt x="659622" y="1772252"/>
                    <a:pt x="623584" y="1749267"/>
                    <a:pt x="588268" y="1726282"/>
                  </a:cubicBezTo>
                  <a:cubicBezTo>
                    <a:pt x="581781" y="1721973"/>
                    <a:pt x="560091" y="1703320"/>
                    <a:pt x="545242" y="1695021"/>
                  </a:cubicBezTo>
                  <a:close/>
                  <a:moveTo>
                    <a:pt x="548962" y="1669457"/>
                  </a:moveTo>
                  <a:lnTo>
                    <a:pt x="543960" y="1686067"/>
                  </a:lnTo>
                  <a:lnTo>
                    <a:pt x="820861" y="1864442"/>
                  </a:lnTo>
                  <a:lnTo>
                    <a:pt x="833876" y="1854027"/>
                  </a:lnTo>
                  <a:close/>
                  <a:moveTo>
                    <a:pt x="559455" y="1643800"/>
                  </a:moveTo>
                  <a:lnTo>
                    <a:pt x="554143" y="1654858"/>
                  </a:lnTo>
                  <a:lnTo>
                    <a:pt x="553600" y="1660656"/>
                  </a:lnTo>
                  <a:cubicBezTo>
                    <a:pt x="557917" y="1667865"/>
                    <a:pt x="575905" y="1675074"/>
                    <a:pt x="582741" y="1679400"/>
                  </a:cubicBezTo>
                  <a:cubicBezTo>
                    <a:pt x="615479" y="1700667"/>
                    <a:pt x="647858" y="1721934"/>
                    <a:pt x="680236" y="1742841"/>
                  </a:cubicBezTo>
                  <a:lnTo>
                    <a:pt x="840915" y="1846805"/>
                  </a:lnTo>
                  <a:lnTo>
                    <a:pt x="851202" y="1834175"/>
                  </a:lnTo>
                  <a:lnTo>
                    <a:pt x="840871" y="1826377"/>
                  </a:lnTo>
                  <a:cubicBezTo>
                    <a:pt x="835205" y="1823223"/>
                    <a:pt x="829179" y="1820339"/>
                    <a:pt x="825221" y="1817816"/>
                  </a:cubicBezTo>
                  <a:cubicBezTo>
                    <a:pt x="789605" y="1795107"/>
                    <a:pt x="754348" y="1772038"/>
                    <a:pt x="719091" y="1749329"/>
                  </a:cubicBezTo>
                  <a:cubicBezTo>
                    <a:pt x="682755" y="1725178"/>
                    <a:pt x="646059" y="1701388"/>
                    <a:pt x="609363" y="1677958"/>
                  </a:cubicBezTo>
                  <a:cubicBezTo>
                    <a:pt x="603697" y="1674443"/>
                    <a:pt x="580425" y="1654708"/>
                    <a:pt x="565045" y="1645821"/>
                  </a:cubicBezTo>
                  <a:close/>
                  <a:moveTo>
                    <a:pt x="571173" y="1619409"/>
                  </a:moveTo>
                  <a:lnTo>
                    <a:pt x="562905" y="1636619"/>
                  </a:lnTo>
                  <a:lnTo>
                    <a:pt x="856998" y="1827058"/>
                  </a:lnTo>
                  <a:lnTo>
                    <a:pt x="868956" y="1812376"/>
                  </a:lnTo>
                  <a:close/>
                  <a:moveTo>
                    <a:pt x="583792" y="1595348"/>
                  </a:moveTo>
                  <a:lnTo>
                    <a:pt x="580595" y="1599795"/>
                  </a:lnTo>
                  <a:lnTo>
                    <a:pt x="577201" y="1606862"/>
                  </a:lnTo>
                  <a:lnTo>
                    <a:pt x="578701" y="1612654"/>
                  </a:lnTo>
                  <a:cubicBezTo>
                    <a:pt x="584816" y="1620939"/>
                    <a:pt x="601723" y="1627424"/>
                    <a:pt x="610356" y="1633188"/>
                  </a:cubicBezTo>
                  <a:cubicBezTo>
                    <a:pt x="646328" y="1656604"/>
                    <a:pt x="682300" y="1679660"/>
                    <a:pt x="718272" y="1703437"/>
                  </a:cubicBezTo>
                  <a:lnTo>
                    <a:pt x="875107" y="1804824"/>
                  </a:lnTo>
                  <a:lnTo>
                    <a:pt x="885797" y="1791699"/>
                  </a:lnTo>
                  <a:lnTo>
                    <a:pt x="872233" y="1781205"/>
                  </a:lnTo>
                  <a:cubicBezTo>
                    <a:pt x="866207" y="1777828"/>
                    <a:pt x="859822" y="1774766"/>
                    <a:pt x="856045" y="1772244"/>
                  </a:cubicBezTo>
                  <a:cubicBezTo>
                    <a:pt x="820433" y="1749188"/>
                    <a:pt x="784821" y="1726132"/>
                    <a:pt x="749208" y="1703076"/>
                  </a:cubicBezTo>
                  <a:cubicBezTo>
                    <a:pt x="711078" y="1678579"/>
                    <a:pt x="673307" y="1654082"/>
                    <a:pt x="635537" y="1629585"/>
                  </a:cubicBezTo>
                  <a:cubicBezTo>
                    <a:pt x="627443" y="1624181"/>
                    <a:pt x="604578" y="1607025"/>
                    <a:pt x="591375" y="1598936"/>
                  </a:cubicBezTo>
                  <a:close/>
                  <a:moveTo>
                    <a:pt x="600137" y="1572608"/>
                  </a:moveTo>
                  <a:lnTo>
                    <a:pt x="589059" y="1588021"/>
                  </a:lnTo>
                  <a:lnTo>
                    <a:pt x="891978" y="1784111"/>
                  </a:lnTo>
                  <a:lnTo>
                    <a:pt x="892922" y="1782952"/>
                  </a:lnTo>
                  <a:lnTo>
                    <a:pt x="901282" y="1766979"/>
                  </a:lnTo>
                  <a:close/>
                  <a:moveTo>
                    <a:pt x="617004" y="1552019"/>
                  </a:moveTo>
                  <a:lnTo>
                    <a:pt x="613024" y="1554681"/>
                  </a:lnTo>
                  <a:lnTo>
                    <a:pt x="604867" y="1566028"/>
                  </a:lnTo>
                  <a:lnTo>
                    <a:pt x="608788" y="1570104"/>
                  </a:lnTo>
                  <a:cubicBezTo>
                    <a:pt x="623484" y="1580698"/>
                    <a:pt x="651289" y="1593627"/>
                    <a:pt x="658038" y="1598230"/>
                  </a:cubicBezTo>
                  <a:cubicBezTo>
                    <a:pt x="695833" y="1622779"/>
                    <a:pt x="733987" y="1647329"/>
                    <a:pt x="772141" y="1671878"/>
                  </a:cubicBezTo>
                  <a:lnTo>
                    <a:pt x="876886" y="1739750"/>
                  </a:lnTo>
                  <a:cubicBezTo>
                    <a:pt x="884085" y="1744443"/>
                    <a:pt x="897043" y="1756718"/>
                    <a:pt x="905322" y="1758162"/>
                  </a:cubicBezTo>
                  <a:lnTo>
                    <a:pt x="905748" y="1758447"/>
                  </a:lnTo>
                  <a:lnTo>
                    <a:pt x="907877" y="1754380"/>
                  </a:lnTo>
                  <a:lnTo>
                    <a:pt x="908516" y="1752476"/>
                  </a:lnTo>
                  <a:lnTo>
                    <a:pt x="911873" y="1746745"/>
                  </a:lnTo>
                  <a:lnTo>
                    <a:pt x="913137" y="1744331"/>
                  </a:lnTo>
                  <a:lnTo>
                    <a:pt x="751624" y="1639386"/>
                  </a:lnTo>
                  <a:lnTo>
                    <a:pt x="645800" y="1570793"/>
                  </a:lnTo>
                  <a:cubicBezTo>
                    <a:pt x="639321" y="1566460"/>
                    <a:pt x="625283" y="1553103"/>
                    <a:pt x="617004" y="1552019"/>
                  </a:cubicBezTo>
                  <a:close/>
                  <a:moveTo>
                    <a:pt x="632077" y="1528174"/>
                  </a:moveTo>
                  <a:lnTo>
                    <a:pt x="621373" y="1543065"/>
                  </a:lnTo>
                  <a:lnTo>
                    <a:pt x="917889" y="1735253"/>
                  </a:lnTo>
                  <a:lnTo>
                    <a:pt x="926742" y="1718340"/>
                  </a:lnTo>
                  <a:close/>
                  <a:moveTo>
                    <a:pt x="653005" y="1511231"/>
                  </a:moveTo>
                  <a:cubicBezTo>
                    <a:pt x="653005" y="1511231"/>
                    <a:pt x="649938" y="1515737"/>
                    <a:pt x="646555" y="1519161"/>
                  </a:cubicBezTo>
                  <a:lnTo>
                    <a:pt x="640401" y="1520224"/>
                  </a:lnTo>
                  <a:lnTo>
                    <a:pt x="639058" y="1521498"/>
                  </a:lnTo>
                  <a:lnTo>
                    <a:pt x="647665" y="1530577"/>
                  </a:lnTo>
                  <a:cubicBezTo>
                    <a:pt x="662636" y="1541508"/>
                    <a:pt x="690446" y="1554214"/>
                    <a:pt x="697754" y="1558810"/>
                  </a:cubicBezTo>
                  <a:cubicBezTo>
                    <a:pt x="733120" y="1581878"/>
                    <a:pt x="768485" y="1604587"/>
                    <a:pt x="804212" y="1627655"/>
                  </a:cubicBezTo>
                  <a:cubicBezTo>
                    <a:pt x="836330" y="1648561"/>
                    <a:pt x="869170" y="1669827"/>
                    <a:pt x="901649" y="1690733"/>
                  </a:cubicBezTo>
                  <a:cubicBezTo>
                    <a:pt x="908866" y="1695419"/>
                    <a:pt x="922218" y="1708035"/>
                    <a:pt x="930879" y="1709837"/>
                  </a:cubicBezTo>
                  <a:lnTo>
                    <a:pt x="931109" y="1709996"/>
                  </a:lnTo>
                  <a:lnTo>
                    <a:pt x="931465" y="1709317"/>
                  </a:lnTo>
                  <a:lnTo>
                    <a:pt x="932323" y="1704881"/>
                  </a:lnTo>
                  <a:lnTo>
                    <a:pt x="937310" y="1694850"/>
                  </a:lnTo>
                  <a:lnTo>
                    <a:pt x="937451" y="1694942"/>
                  </a:lnTo>
                  <a:lnTo>
                    <a:pt x="937756" y="1693952"/>
                  </a:lnTo>
                  <a:lnTo>
                    <a:pt x="937310" y="1694850"/>
                  </a:lnTo>
                  <a:lnTo>
                    <a:pt x="777868" y="1591971"/>
                  </a:lnTo>
                  <a:cubicBezTo>
                    <a:pt x="745389" y="1570705"/>
                    <a:pt x="712911" y="1549799"/>
                    <a:pt x="680432" y="1528532"/>
                  </a:cubicBezTo>
                  <a:cubicBezTo>
                    <a:pt x="675019" y="1525649"/>
                    <a:pt x="659501" y="1510871"/>
                    <a:pt x="653005" y="1511231"/>
                  </a:cubicBezTo>
                  <a:close/>
                  <a:moveTo>
                    <a:pt x="985339" y="1495418"/>
                  </a:moveTo>
                  <a:lnTo>
                    <a:pt x="985283" y="1496120"/>
                  </a:lnTo>
                  <a:lnTo>
                    <a:pt x="985837" y="1495754"/>
                  </a:lnTo>
                  <a:close/>
                  <a:moveTo>
                    <a:pt x="674395" y="1487992"/>
                  </a:moveTo>
                  <a:lnTo>
                    <a:pt x="658358" y="1503198"/>
                  </a:lnTo>
                  <a:lnTo>
                    <a:pt x="940390" y="1685410"/>
                  </a:lnTo>
                  <a:lnTo>
                    <a:pt x="946853" y="1664454"/>
                  </a:lnTo>
                  <a:close/>
                  <a:moveTo>
                    <a:pt x="693456" y="1469919"/>
                  </a:moveTo>
                  <a:lnTo>
                    <a:pt x="680597" y="1482112"/>
                  </a:lnTo>
                  <a:lnTo>
                    <a:pt x="685072" y="1486889"/>
                  </a:lnTo>
                  <a:cubicBezTo>
                    <a:pt x="698812" y="1496905"/>
                    <a:pt x="724974" y="1508950"/>
                    <a:pt x="731463" y="1513281"/>
                  </a:cubicBezTo>
                  <a:lnTo>
                    <a:pt x="837822" y="1582217"/>
                  </a:lnTo>
                  <a:cubicBezTo>
                    <a:pt x="867386" y="1601345"/>
                    <a:pt x="896950" y="1620474"/>
                    <a:pt x="926514" y="1639603"/>
                  </a:cubicBezTo>
                  <a:cubicBezTo>
                    <a:pt x="929218" y="1641407"/>
                    <a:pt x="934176" y="1645558"/>
                    <a:pt x="939268" y="1649302"/>
                  </a:cubicBezTo>
                  <a:lnTo>
                    <a:pt x="949788" y="1654935"/>
                  </a:lnTo>
                  <a:lnTo>
                    <a:pt x="954695" y="1639026"/>
                  </a:lnTo>
                  <a:lnTo>
                    <a:pt x="807897" y="1543959"/>
                  </a:lnTo>
                  <a:cubicBezTo>
                    <a:pt x="776891" y="1524109"/>
                    <a:pt x="746606" y="1504258"/>
                    <a:pt x="715960" y="1484408"/>
                  </a:cubicBezTo>
                  <a:cubicBezTo>
                    <a:pt x="713617" y="1482964"/>
                    <a:pt x="709290" y="1479355"/>
                    <a:pt x="704829" y="1476062"/>
                  </a:cubicBezTo>
                  <a:close/>
                  <a:moveTo>
                    <a:pt x="719349" y="1451993"/>
                  </a:moveTo>
                  <a:lnTo>
                    <a:pt x="701707" y="1463462"/>
                  </a:lnTo>
                  <a:lnTo>
                    <a:pt x="957638" y="1629481"/>
                  </a:lnTo>
                  <a:lnTo>
                    <a:pt x="961992" y="1615365"/>
                  </a:lnTo>
                  <a:lnTo>
                    <a:pt x="962826" y="1610004"/>
                  </a:lnTo>
                  <a:close/>
                  <a:moveTo>
                    <a:pt x="989957" y="1437788"/>
                  </a:moveTo>
                  <a:lnTo>
                    <a:pt x="989902" y="1438472"/>
                  </a:lnTo>
                  <a:lnTo>
                    <a:pt x="990531" y="1438158"/>
                  </a:lnTo>
                  <a:close/>
                  <a:moveTo>
                    <a:pt x="742902" y="1436682"/>
                  </a:moveTo>
                  <a:lnTo>
                    <a:pt x="725918" y="1447723"/>
                  </a:lnTo>
                  <a:lnTo>
                    <a:pt x="727719" y="1449647"/>
                  </a:lnTo>
                  <a:cubicBezTo>
                    <a:pt x="741791" y="1460029"/>
                    <a:pt x="768314" y="1472496"/>
                    <a:pt x="774793" y="1476832"/>
                  </a:cubicBezTo>
                  <a:cubicBezTo>
                    <a:pt x="807188" y="1497428"/>
                    <a:pt x="839223" y="1518385"/>
                    <a:pt x="871258" y="1539342"/>
                  </a:cubicBezTo>
                  <a:cubicBezTo>
                    <a:pt x="898614" y="1557048"/>
                    <a:pt x="925969" y="1574753"/>
                    <a:pt x="953325" y="1592458"/>
                  </a:cubicBezTo>
                  <a:lnTo>
                    <a:pt x="964346" y="1600226"/>
                  </a:lnTo>
                  <a:lnTo>
                    <a:pt x="967136" y="1582290"/>
                  </a:lnTo>
                  <a:lnTo>
                    <a:pt x="832384" y="1494537"/>
                  </a:lnTo>
                  <a:cubicBezTo>
                    <a:pt x="805388" y="1477193"/>
                    <a:pt x="778032" y="1454429"/>
                    <a:pt x="749237" y="1440337"/>
                  </a:cubicBezTo>
                  <a:close/>
                  <a:moveTo>
                    <a:pt x="763807" y="1423093"/>
                  </a:moveTo>
                  <a:lnTo>
                    <a:pt x="751836" y="1430875"/>
                  </a:lnTo>
                  <a:lnTo>
                    <a:pt x="968802" y="1571574"/>
                  </a:lnTo>
                  <a:lnTo>
                    <a:pt x="971096" y="1556826"/>
                  </a:lnTo>
                  <a:close/>
                  <a:moveTo>
                    <a:pt x="787076" y="1407966"/>
                  </a:moveTo>
                  <a:lnTo>
                    <a:pt x="770886" y="1418491"/>
                  </a:lnTo>
                  <a:lnTo>
                    <a:pt x="772667" y="1420305"/>
                  </a:lnTo>
                  <a:cubicBezTo>
                    <a:pt x="785052" y="1429370"/>
                    <a:pt x="805677" y="1438183"/>
                    <a:pt x="813766" y="1443565"/>
                  </a:cubicBezTo>
                  <a:cubicBezTo>
                    <a:pt x="841446" y="1461505"/>
                    <a:pt x="869125" y="1479445"/>
                    <a:pt x="897165" y="1497384"/>
                  </a:cubicBezTo>
                  <a:cubicBezTo>
                    <a:pt x="919093" y="1511377"/>
                    <a:pt x="946054" y="1524294"/>
                    <a:pt x="965825" y="1541875"/>
                  </a:cubicBezTo>
                  <a:cubicBezTo>
                    <a:pt x="966724" y="1542593"/>
                    <a:pt x="969600" y="1544925"/>
                    <a:pt x="972565" y="1547033"/>
                  </a:cubicBezTo>
                  <a:lnTo>
                    <a:pt x="972615" y="1547059"/>
                  </a:lnTo>
                  <a:lnTo>
                    <a:pt x="975362" y="1529393"/>
                  </a:lnTo>
                  <a:lnTo>
                    <a:pt x="854387" y="1451100"/>
                  </a:lnTo>
                  <a:cubicBezTo>
                    <a:pt x="834615" y="1438183"/>
                    <a:pt x="813047" y="1418808"/>
                    <a:pt x="791119" y="1409838"/>
                  </a:cubicBezTo>
                  <a:close/>
                  <a:moveTo>
                    <a:pt x="810570" y="1393562"/>
                  </a:moveTo>
                  <a:lnTo>
                    <a:pt x="806181" y="1395546"/>
                  </a:lnTo>
                  <a:lnTo>
                    <a:pt x="796645" y="1401745"/>
                  </a:lnTo>
                  <a:lnTo>
                    <a:pt x="976348" y="1518622"/>
                  </a:lnTo>
                  <a:lnTo>
                    <a:pt x="977156" y="1501241"/>
                  </a:lnTo>
                  <a:close/>
                  <a:moveTo>
                    <a:pt x="810015" y="1381162"/>
                  </a:moveTo>
                  <a:lnTo>
                    <a:pt x="811776" y="1384163"/>
                  </a:lnTo>
                  <a:lnTo>
                    <a:pt x="812864" y="1383562"/>
                  </a:lnTo>
                  <a:lnTo>
                    <a:pt x="812539" y="1383330"/>
                  </a:lnTo>
                  <a:cubicBezTo>
                    <a:pt x="812179" y="1382607"/>
                    <a:pt x="810375" y="1382246"/>
                    <a:pt x="810015" y="1381162"/>
                  </a:cubicBezTo>
                  <a:close/>
                  <a:moveTo>
                    <a:pt x="839061" y="1380683"/>
                  </a:moveTo>
                  <a:lnTo>
                    <a:pt x="820543" y="1389054"/>
                  </a:lnTo>
                  <a:lnTo>
                    <a:pt x="867675" y="1422762"/>
                  </a:lnTo>
                  <a:cubicBezTo>
                    <a:pt x="888098" y="1434642"/>
                    <a:pt x="909197" y="1445663"/>
                    <a:pt x="926869" y="1457045"/>
                  </a:cubicBezTo>
                  <a:cubicBezTo>
                    <a:pt x="935345" y="1462646"/>
                    <a:pt x="944722" y="1467976"/>
                    <a:pt x="953919" y="1473577"/>
                  </a:cubicBezTo>
                  <a:lnTo>
                    <a:pt x="977670" y="1490184"/>
                  </a:lnTo>
                  <a:lnTo>
                    <a:pt x="978500" y="1472322"/>
                  </a:lnTo>
                  <a:lnTo>
                    <a:pt x="880344" y="1407902"/>
                  </a:lnTo>
                  <a:cubicBezTo>
                    <a:pt x="874573" y="1404107"/>
                    <a:pt x="866549" y="1397151"/>
                    <a:pt x="858253" y="1390918"/>
                  </a:cubicBezTo>
                  <a:close/>
                  <a:moveTo>
                    <a:pt x="865283" y="1368829"/>
                  </a:moveTo>
                  <a:lnTo>
                    <a:pt x="849429" y="1375996"/>
                  </a:lnTo>
                  <a:lnTo>
                    <a:pt x="979034" y="1460829"/>
                  </a:lnTo>
                  <a:lnTo>
                    <a:pt x="979864" y="1442965"/>
                  </a:lnTo>
                  <a:close/>
                  <a:moveTo>
                    <a:pt x="893838" y="1355921"/>
                  </a:moveTo>
                  <a:lnTo>
                    <a:pt x="875646" y="1364145"/>
                  </a:lnTo>
                  <a:lnTo>
                    <a:pt x="980273" y="1431549"/>
                  </a:lnTo>
                  <a:lnTo>
                    <a:pt x="979572" y="1412810"/>
                  </a:lnTo>
                  <a:lnTo>
                    <a:pt x="916766" y="1371934"/>
                  </a:lnTo>
                  <a:cubicBezTo>
                    <a:pt x="912827" y="1369249"/>
                    <a:pt x="907187" y="1364417"/>
                    <a:pt x="901324" y="1360031"/>
                  </a:cubicBezTo>
                  <a:close/>
                  <a:moveTo>
                    <a:pt x="861621" y="1355109"/>
                  </a:moveTo>
                  <a:lnTo>
                    <a:pt x="861459" y="1358851"/>
                  </a:lnTo>
                  <a:lnTo>
                    <a:pt x="865108" y="1357355"/>
                  </a:lnTo>
                  <a:close/>
                  <a:moveTo>
                    <a:pt x="917562" y="1345196"/>
                  </a:moveTo>
                  <a:lnTo>
                    <a:pt x="902979" y="1351789"/>
                  </a:lnTo>
                  <a:lnTo>
                    <a:pt x="910678" y="1356541"/>
                  </a:lnTo>
                  <a:lnTo>
                    <a:pt x="979144" y="1401351"/>
                  </a:lnTo>
                  <a:lnTo>
                    <a:pt x="978512" y="1384465"/>
                  </a:lnTo>
                  <a:close/>
                  <a:moveTo>
                    <a:pt x="918857" y="1334647"/>
                  </a:moveTo>
                  <a:lnTo>
                    <a:pt x="918826" y="1335347"/>
                  </a:lnTo>
                  <a:lnTo>
                    <a:pt x="919512" y="1335066"/>
                  </a:lnTo>
                  <a:close/>
                  <a:moveTo>
                    <a:pt x="946992" y="1333683"/>
                  </a:moveTo>
                  <a:lnTo>
                    <a:pt x="928246" y="1340646"/>
                  </a:lnTo>
                  <a:lnTo>
                    <a:pt x="976854" y="1371700"/>
                  </a:lnTo>
                  <a:lnTo>
                    <a:pt x="977469" y="1380531"/>
                  </a:lnTo>
                  <a:lnTo>
                    <a:pt x="978349" y="1380116"/>
                  </a:lnTo>
                  <a:lnTo>
                    <a:pt x="978064" y="1372472"/>
                  </a:lnTo>
                  <a:lnTo>
                    <a:pt x="976854" y="1371700"/>
                  </a:lnTo>
                  <a:lnTo>
                    <a:pt x="975518" y="1352502"/>
                  </a:lnTo>
                  <a:lnTo>
                    <a:pt x="977357" y="1353580"/>
                  </a:lnTo>
                  <a:lnTo>
                    <a:pt x="977128" y="1347474"/>
                  </a:lnTo>
                  <a:lnTo>
                    <a:pt x="975298" y="1349345"/>
                  </a:lnTo>
                  <a:lnTo>
                    <a:pt x="975518" y="1352502"/>
                  </a:lnTo>
                  <a:lnTo>
                    <a:pt x="960509" y="1343699"/>
                  </a:lnTo>
                  <a:close/>
                  <a:moveTo>
                    <a:pt x="976207" y="1322833"/>
                  </a:moveTo>
                  <a:lnTo>
                    <a:pt x="958452" y="1329427"/>
                  </a:lnTo>
                  <a:lnTo>
                    <a:pt x="965891" y="1334289"/>
                  </a:lnTo>
                  <a:lnTo>
                    <a:pt x="976910" y="1341646"/>
                  </a:lnTo>
                  <a:close/>
                  <a:moveTo>
                    <a:pt x="1028437" y="1303435"/>
                  </a:moveTo>
                  <a:lnTo>
                    <a:pt x="1023919" y="1305113"/>
                  </a:lnTo>
                  <a:lnTo>
                    <a:pt x="986965" y="1329834"/>
                  </a:lnTo>
                  <a:cubicBezTo>
                    <a:pt x="987686" y="1341360"/>
                    <a:pt x="988407" y="1352886"/>
                    <a:pt x="988767" y="1364773"/>
                  </a:cubicBezTo>
                  <a:lnTo>
                    <a:pt x="989664" y="1408237"/>
                  </a:lnTo>
                  <a:lnTo>
                    <a:pt x="990531" y="1408804"/>
                  </a:lnTo>
                  <a:lnTo>
                    <a:pt x="991000" y="1410997"/>
                  </a:lnTo>
                  <a:lnTo>
                    <a:pt x="989692" y="1409639"/>
                  </a:lnTo>
                  <a:lnTo>
                    <a:pt x="989818" y="1415748"/>
                  </a:lnTo>
                  <a:lnTo>
                    <a:pt x="991918" y="1415293"/>
                  </a:lnTo>
                  <a:lnTo>
                    <a:pt x="991000" y="1410997"/>
                  </a:lnTo>
                  <a:lnTo>
                    <a:pt x="992679" y="1412742"/>
                  </a:lnTo>
                  <a:cubicBezTo>
                    <a:pt x="992679" y="1422765"/>
                    <a:pt x="992679" y="1432788"/>
                    <a:pt x="992679" y="1442453"/>
                  </a:cubicBezTo>
                  <a:lnTo>
                    <a:pt x="989447" y="1444146"/>
                  </a:lnTo>
                  <a:lnTo>
                    <a:pt x="987658" y="1466474"/>
                  </a:lnTo>
                  <a:lnTo>
                    <a:pt x="989263" y="1467524"/>
                  </a:lnTo>
                  <a:lnTo>
                    <a:pt x="989724" y="1470020"/>
                  </a:lnTo>
                  <a:lnTo>
                    <a:pt x="987561" y="1467683"/>
                  </a:lnTo>
                  <a:lnTo>
                    <a:pt x="986973" y="1475027"/>
                  </a:lnTo>
                  <a:lnTo>
                    <a:pt x="990481" y="1474119"/>
                  </a:lnTo>
                  <a:lnTo>
                    <a:pt x="989724" y="1470020"/>
                  </a:lnTo>
                  <a:lnTo>
                    <a:pt x="991427" y="1471860"/>
                  </a:lnTo>
                  <a:cubicBezTo>
                    <a:pt x="991427" y="1481617"/>
                    <a:pt x="990706" y="1491373"/>
                    <a:pt x="990706" y="1501491"/>
                  </a:cubicBezTo>
                  <a:lnTo>
                    <a:pt x="984619" y="1504395"/>
                  </a:lnTo>
                  <a:lnTo>
                    <a:pt x="983126" y="1523030"/>
                  </a:lnTo>
                  <a:lnTo>
                    <a:pt x="984518" y="1523935"/>
                  </a:lnTo>
                  <a:lnTo>
                    <a:pt x="985019" y="1526620"/>
                  </a:lnTo>
                  <a:lnTo>
                    <a:pt x="983037" y="1524141"/>
                  </a:lnTo>
                  <a:lnTo>
                    <a:pt x="982477" y="1531123"/>
                  </a:lnTo>
                  <a:lnTo>
                    <a:pt x="985731" y="1530438"/>
                  </a:lnTo>
                  <a:lnTo>
                    <a:pt x="985019" y="1526620"/>
                  </a:lnTo>
                  <a:lnTo>
                    <a:pt x="986315" y="1528241"/>
                  </a:lnTo>
                  <a:cubicBezTo>
                    <a:pt x="985237" y="1537211"/>
                    <a:pt x="983799" y="1546539"/>
                    <a:pt x="982721" y="1555509"/>
                  </a:cubicBezTo>
                  <a:lnTo>
                    <a:pt x="980427" y="1556708"/>
                  </a:lnTo>
                  <a:lnTo>
                    <a:pt x="979038" y="1574042"/>
                  </a:lnTo>
                  <a:lnTo>
                    <a:pt x="978147" y="1577635"/>
                  </a:lnTo>
                  <a:lnTo>
                    <a:pt x="978161" y="1577644"/>
                  </a:lnTo>
                  <a:lnTo>
                    <a:pt x="978863" y="1581530"/>
                  </a:lnTo>
                  <a:lnTo>
                    <a:pt x="977686" y="1579498"/>
                  </a:lnTo>
                  <a:lnTo>
                    <a:pt x="976294" y="1585110"/>
                  </a:lnTo>
                  <a:lnTo>
                    <a:pt x="979376" y="1584374"/>
                  </a:lnTo>
                  <a:lnTo>
                    <a:pt x="978863" y="1581530"/>
                  </a:lnTo>
                  <a:lnTo>
                    <a:pt x="979961" y="1583425"/>
                  </a:lnTo>
                  <a:lnTo>
                    <a:pt x="975282" y="1610886"/>
                  </a:lnTo>
                  <a:lnTo>
                    <a:pt x="969389" y="1612957"/>
                  </a:lnTo>
                  <a:lnTo>
                    <a:pt x="964231" y="1633758"/>
                  </a:lnTo>
                  <a:lnTo>
                    <a:pt x="965452" y="1634550"/>
                  </a:lnTo>
                  <a:lnTo>
                    <a:pt x="965867" y="1636735"/>
                  </a:lnTo>
                  <a:lnTo>
                    <a:pt x="964416" y="1634054"/>
                  </a:lnTo>
                  <a:lnTo>
                    <a:pt x="964122" y="1634197"/>
                  </a:lnTo>
                  <a:lnTo>
                    <a:pt x="962189" y="1641993"/>
                  </a:lnTo>
                  <a:lnTo>
                    <a:pt x="966669" y="1640956"/>
                  </a:lnTo>
                  <a:lnTo>
                    <a:pt x="965867" y="1636735"/>
                  </a:lnTo>
                  <a:lnTo>
                    <a:pt x="967615" y="1639963"/>
                  </a:lnTo>
                  <a:cubicBezTo>
                    <a:pt x="964371" y="1648265"/>
                    <a:pt x="961847" y="1656566"/>
                    <a:pt x="958962" y="1664867"/>
                  </a:cubicBezTo>
                  <a:lnTo>
                    <a:pt x="956297" y="1665756"/>
                  </a:lnTo>
                  <a:lnTo>
                    <a:pt x="951474" y="1685206"/>
                  </a:lnTo>
                  <a:lnTo>
                    <a:pt x="947503" y="1693325"/>
                  </a:lnTo>
                  <a:lnTo>
                    <a:pt x="948201" y="1694698"/>
                  </a:lnTo>
                  <a:cubicBezTo>
                    <a:pt x="944593" y="1702628"/>
                    <a:pt x="941345" y="1710558"/>
                    <a:pt x="938097" y="1718488"/>
                  </a:cubicBezTo>
                  <a:lnTo>
                    <a:pt x="934601" y="1719710"/>
                  </a:lnTo>
                  <a:lnTo>
                    <a:pt x="923369" y="1742680"/>
                  </a:lnTo>
                  <a:lnTo>
                    <a:pt x="923460" y="1743201"/>
                  </a:lnTo>
                  <a:lnTo>
                    <a:pt x="923330" y="1742758"/>
                  </a:lnTo>
                  <a:lnTo>
                    <a:pt x="921879" y="1745725"/>
                  </a:lnTo>
                  <a:lnTo>
                    <a:pt x="923814" y="1745211"/>
                  </a:lnTo>
                  <a:lnTo>
                    <a:pt x="923460" y="1743201"/>
                  </a:lnTo>
                  <a:lnTo>
                    <a:pt x="924039" y="1745165"/>
                  </a:lnTo>
                  <a:cubicBezTo>
                    <a:pt x="919719" y="1752747"/>
                    <a:pt x="915760" y="1760328"/>
                    <a:pt x="911801" y="1767910"/>
                  </a:cubicBezTo>
                  <a:lnTo>
                    <a:pt x="910942" y="1768091"/>
                  </a:lnTo>
                  <a:lnTo>
                    <a:pt x="901209" y="1787994"/>
                  </a:lnTo>
                  <a:lnTo>
                    <a:pt x="898620" y="1791023"/>
                  </a:lnTo>
                  <a:lnTo>
                    <a:pt x="899212" y="1794580"/>
                  </a:lnTo>
                  <a:cubicBezTo>
                    <a:pt x="894535" y="1801785"/>
                    <a:pt x="889139" y="1809350"/>
                    <a:pt x="884463" y="1816555"/>
                  </a:cubicBezTo>
                  <a:lnTo>
                    <a:pt x="881770" y="1816981"/>
                  </a:lnTo>
                  <a:lnTo>
                    <a:pt x="884059" y="1816420"/>
                  </a:lnTo>
                  <a:cubicBezTo>
                    <a:pt x="885363" y="1814393"/>
                    <a:pt x="885363" y="1811512"/>
                    <a:pt x="882665" y="1809710"/>
                  </a:cubicBezTo>
                  <a:lnTo>
                    <a:pt x="882648" y="1809699"/>
                  </a:lnTo>
                  <a:lnTo>
                    <a:pt x="877264" y="1815995"/>
                  </a:lnTo>
                  <a:lnTo>
                    <a:pt x="877628" y="1817636"/>
                  </a:lnTo>
                  <a:lnTo>
                    <a:pt x="881770" y="1816981"/>
                  </a:lnTo>
                  <a:lnTo>
                    <a:pt x="877628" y="1817996"/>
                  </a:lnTo>
                  <a:lnTo>
                    <a:pt x="876293" y="1817131"/>
                  </a:lnTo>
                  <a:lnTo>
                    <a:pt x="863953" y="1831561"/>
                  </a:lnTo>
                  <a:lnTo>
                    <a:pt x="864435" y="1831874"/>
                  </a:lnTo>
                  <a:cubicBezTo>
                    <a:pt x="867313" y="1833676"/>
                    <a:pt x="867313" y="1837281"/>
                    <a:pt x="865155" y="1839443"/>
                  </a:cubicBezTo>
                  <a:cubicBezTo>
                    <a:pt x="859399" y="1845932"/>
                    <a:pt x="853283" y="1852060"/>
                    <a:pt x="847167" y="1858548"/>
                  </a:cubicBezTo>
                  <a:lnTo>
                    <a:pt x="843796" y="1858351"/>
                  </a:lnTo>
                  <a:lnTo>
                    <a:pt x="848156" y="1857331"/>
                  </a:lnTo>
                  <a:lnTo>
                    <a:pt x="846968" y="1851422"/>
                  </a:lnTo>
                  <a:lnTo>
                    <a:pt x="841175" y="1858197"/>
                  </a:lnTo>
                  <a:lnTo>
                    <a:pt x="843796" y="1858351"/>
                  </a:lnTo>
                  <a:lnTo>
                    <a:pt x="841411" y="1858908"/>
                  </a:lnTo>
                  <a:lnTo>
                    <a:pt x="840868" y="1858556"/>
                  </a:lnTo>
                  <a:lnTo>
                    <a:pt x="831982" y="1868947"/>
                  </a:lnTo>
                  <a:lnTo>
                    <a:pt x="828395" y="1871796"/>
                  </a:lnTo>
                  <a:lnTo>
                    <a:pt x="828638" y="1877121"/>
                  </a:lnTo>
                  <a:cubicBezTo>
                    <a:pt x="822151" y="1883226"/>
                    <a:pt x="815664" y="1888973"/>
                    <a:pt x="809177" y="1895078"/>
                  </a:cubicBezTo>
                  <a:lnTo>
                    <a:pt x="805822" y="1894900"/>
                  </a:lnTo>
                  <a:lnTo>
                    <a:pt x="809853" y="1894000"/>
                  </a:lnTo>
                  <a:lnTo>
                    <a:pt x="808537" y="1887570"/>
                  </a:lnTo>
                  <a:lnTo>
                    <a:pt x="802514" y="1892354"/>
                  </a:lnTo>
                  <a:lnTo>
                    <a:pt x="802420" y="1894719"/>
                  </a:lnTo>
                  <a:lnTo>
                    <a:pt x="805822" y="1894900"/>
                  </a:lnTo>
                  <a:lnTo>
                    <a:pt x="803411" y="1895437"/>
                  </a:lnTo>
                  <a:lnTo>
                    <a:pt x="800773" y="1893737"/>
                  </a:lnTo>
                  <a:lnTo>
                    <a:pt x="782922" y="1907917"/>
                  </a:lnTo>
                  <a:lnTo>
                    <a:pt x="782757" y="1911710"/>
                  </a:lnTo>
                  <a:cubicBezTo>
                    <a:pt x="775210" y="1917106"/>
                    <a:pt x="767303" y="1922503"/>
                    <a:pt x="759396" y="1927539"/>
                  </a:cubicBezTo>
                  <a:lnTo>
                    <a:pt x="758521" y="1927298"/>
                  </a:lnTo>
                  <a:lnTo>
                    <a:pt x="748433" y="1935312"/>
                  </a:lnTo>
                  <a:lnTo>
                    <a:pt x="718005" y="1952528"/>
                  </a:lnTo>
                  <a:lnTo>
                    <a:pt x="714101" y="1954886"/>
                  </a:lnTo>
                  <a:lnTo>
                    <a:pt x="713929" y="1954835"/>
                  </a:lnTo>
                  <a:lnTo>
                    <a:pt x="687566" y="1969753"/>
                  </a:lnTo>
                  <a:lnTo>
                    <a:pt x="687516" y="1970888"/>
                  </a:lnTo>
                  <a:lnTo>
                    <a:pt x="673364" y="1977789"/>
                  </a:lnTo>
                  <a:lnTo>
                    <a:pt x="633851" y="2000146"/>
                  </a:lnTo>
                  <a:cubicBezTo>
                    <a:pt x="603584" y="2013833"/>
                    <a:pt x="563588" y="2020317"/>
                    <a:pt x="535483" y="2036885"/>
                  </a:cubicBezTo>
                  <a:cubicBezTo>
                    <a:pt x="530259" y="2039947"/>
                    <a:pt x="522422" y="2045890"/>
                    <a:pt x="517602" y="2053049"/>
                  </a:cubicBezTo>
                  <a:lnTo>
                    <a:pt x="516959" y="2054775"/>
                  </a:lnTo>
                  <a:lnTo>
                    <a:pt x="518915" y="2077097"/>
                  </a:lnTo>
                  <a:lnTo>
                    <a:pt x="530056" y="2083147"/>
                  </a:lnTo>
                  <a:cubicBezTo>
                    <a:pt x="543906" y="2084971"/>
                    <a:pt x="561607" y="2074435"/>
                    <a:pt x="574038" y="2070383"/>
                  </a:cubicBezTo>
                  <a:cubicBezTo>
                    <a:pt x="618357" y="2055255"/>
                    <a:pt x="661235" y="2036885"/>
                    <a:pt x="702672" y="2014554"/>
                  </a:cubicBezTo>
                  <a:cubicBezTo>
                    <a:pt x="786987" y="1968450"/>
                    <a:pt x="868059" y="1907937"/>
                    <a:pt x="925351" y="1829776"/>
                  </a:cubicBezTo>
                  <a:cubicBezTo>
                    <a:pt x="1009395" y="1715506"/>
                    <a:pt x="1032839" y="1572872"/>
                    <a:pt x="1033531" y="1432263"/>
                  </a:cubicBezTo>
                  <a:close/>
                  <a:moveTo>
                    <a:pt x="1032636" y="1289043"/>
                  </a:moveTo>
                  <a:lnTo>
                    <a:pt x="1033892" y="1290211"/>
                  </a:lnTo>
                  <a:lnTo>
                    <a:pt x="1032342" y="1289325"/>
                  </a:lnTo>
                  <a:close/>
                  <a:moveTo>
                    <a:pt x="1031628" y="1209604"/>
                  </a:moveTo>
                  <a:lnTo>
                    <a:pt x="1033082" y="1235605"/>
                  </a:lnTo>
                  <a:lnTo>
                    <a:pt x="1058126" y="1226234"/>
                  </a:lnTo>
                  <a:lnTo>
                    <a:pt x="1041055" y="1215517"/>
                  </a:lnTo>
                  <a:close/>
                  <a:moveTo>
                    <a:pt x="1029949" y="1169287"/>
                  </a:moveTo>
                  <a:lnTo>
                    <a:pt x="1029390" y="1169569"/>
                  </a:lnTo>
                  <a:lnTo>
                    <a:pt x="1029834" y="1177510"/>
                  </a:lnTo>
                  <a:lnTo>
                    <a:pt x="1030603" y="1178013"/>
                  </a:lnTo>
                  <a:lnTo>
                    <a:pt x="1031382" y="1188429"/>
                  </a:lnTo>
                  <a:lnTo>
                    <a:pt x="1032385" y="1198537"/>
                  </a:lnTo>
                  <a:lnTo>
                    <a:pt x="1031740" y="1198181"/>
                  </a:lnTo>
                  <a:lnTo>
                    <a:pt x="1031068" y="1199579"/>
                  </a:lnTo>
                  <a:lnTo>
                    <a:pt x="1031072" y="1199657"/>
                  </a:lnTo>
                  <a:lnTo>
                    <a:pt x="1032457" y="1199264"/>
                  </a:lnTo>
                  <a:lnTo>
                    <a:pt x="1032385" y="1198537"/>
                  </a:lnTo>
                  <a:lnTo>
                    <a:pt x="1048981" y="1207707"/>
                  </a:lnTo>
                  <a:lnTo>
                    <a:pt x="1063842" y="1218036"/>
                  </a:lnTo>
                  <a:lnTo>
                    <a:pt x="1061833" y="1218768"/>
                  </a:lnTo>
                  <a:cubicBezTo>
                    <a:pt x="1058788" y="1219851"/>
                    <a:pt x="1057803" y="1222741"/>
                    <a:pt x="1058295" y="1225088"/>
                  </a:cubicBezTo>
                  <a:lnTo>
                    <a:pt x="1059434" y="1225744"/>
                  </a:lnTo>
                  <a:lnTo>
                    <a:pt x="1060394" y="1225385"/>
                  </a:lnTo>
                  <a:lnTo>
                    <a:pt x="1066086" y="1222938"/>
                  </a:lnTo>
                  <a:lnTo>
                    <a:pt x="1065415" y="1219129"/>
                  </a:lnTo>
                  <a:lnTo>
                    <a:pt x="1063842" y="1218036"/>
                  </a:lnTo>
                  <a:lnTo>
                    <a:pt x="1081782" y="1211498"/>
                  </a:lnTo>
                  <a:lnTo>
                    <a:pt x="1086112" y="1214331"/>
                  </a:lnTo>
                  <a:lnTo>
                    <a:pt x="1090876" y="1212283"/>
                  </a:lnTo>
                  <a:lnTo>
                    <a:pt x="1091567" y="1207932"/>
                  </a:lnTo>
                  <a:lnTo>
                    <a:pt x="1081782" y="1211498"/>
                  </a:lnTo>
                  <a:lnTo>
                    <a:pt x="1030603" y="1178013"/>
                  </a:lnTo>
                  <a:close/>
                  <a:moveTo>
                    <a:pt x="1028148" y="1147362"/>
                  </a:moveTo>
                  <a:lnTo>
                    <a:pt x="1029182" y="1165857"/>
                  </a:lnTo>
                  <a:lnTo>
                    <a:pt x="1095149" y="1209016"/>
                  </a:lnTo>
                  <a:lnTo>
                    <a:pt x="1095696" y="1210211"/>
                  </a:lnTo>
                  <a:lnTo>
                    <a:pt x="1114494" y="1202131"/>
                  </a:lnTo>
                  <a:lnTo>
                    <a:pt x="1042245" y="1155571"/>
                  </a:lnTo>
                  <a:cubicBezTo>
                    <a:pt x="1039372" y="1153579"/>
                    <a:pt x="1034524" y="1151315"/>
                    <a:pt x="1029945" y="1148779"/>
                  </a:cubicBezTo>
                  <a:close/>
                  <a:moveTo>
                    <a:pt x="1029675" y="1107754"/>
                  </a:moveTo>
                  <a:lnTo>
                    <a:pt x="1026074" y="1109484"/>
                  </a:lnTo>
                  <a:lnTo>
                    <a:pt x="1026054" y="1109918"/>
                  </a:lnTo>
                  <a:lnTo>
                    <a:pt x="1026287" y="1114097"/>
                  </a:lnTo>
                  <a:lnTo>
                    <a:pt x="1029243" y="1116033"/>
                  </a:lnTo>
                  <a:lnTo>
                    <a:pt x="1028598" y="1128402"/>
                  </a:lnTo>
                  <a:cubicBezTo>
                    <a:pt x="1028598" y="1129489"/>
                    <a:pt x="1029316" y="1139270"/>
                    <a:pt x="1027521" y="1135285"/>
                  </a:cubicBezTo>
                  <a:cubicBezTo>
                    <a:pt x="1026443" y="1133112"/>
                    <a:pt x="1027161" y="1133474"/>
                    <a:pt x="1028239" y="1134561"/>
                  </a:cubicBezTo>
                  <a:cubicBezTo>
                    <a:pt x="1034344" y="1142892"/>
                    <a:pt x="1050145" y="1149051"/>
                    <a:pt x="1058764" y="1154484"/>
                  </a:cubicBezTo>
                  <a:lnTo>
                    <a:pt x="1122739" y="1195644"/>
                  </a:lnTo>
                  <a:lnTo>
                    <a:pt x="1120175" y="1196867"/>
                  </a:lnTo>
                  <a:lnTo>
                    <a:pt x="1119167" y="1200123"/>
                  </a:lnTo>
                  <a:lnTo>
                    <a:pt x="1125248" y="1197509"/>
                  </a:lnTo>
                  <a:lnTo>
                    <a:pt x="1125203" y="1197230"/>
                  </a:lnTo>
                  <a:lnTo>
                    <a:pt x="1122739" y="1195644"/>
                  </a:lnTo>
                  <a:lnTo>
                    <a:pt x="1138975" y="1187898"/>
                  </a:lnTo>
                  <a:lnTo>
                    <a:pt x="1142395" y="1190138"/>
                  </a:lnTo>
                  <a:lnTo>
                    <a:pt x="1146385" y="1188423"/>
                  </a:lnTo>
                  <a:lnTo>
                    <a:pt x="1146750" y="1184189"/>
                  </a:lnTo>
                  <a:lnTo>
                    <a:pt x="1138975" y="1187898"/>
                  </a:lnTo>
                  <a:lnTo>
                    <a:pt x="1029243" y="1116033"/>
                  </a:lnTo>
                  <a:close/>
                  <a:moveTo>
                    <a:pt x="1027103" y="1086917"/>
                  </a:moveTo>
                  <a:lnTo>
                    <a:pt x="1026325" y="1103982"/>
                  </a:lnTo>
                  <a:lnTo>
                    <a:pt x="1027521" y="1103407"/>
                  </a:lnTo>
                  <a:cubicBezTo>
                    <a:pt x="1068820" y="1130576"/>
                    <a:pt x="1110120" y="1157382"/>
                    <a:pt x="1151419" y="1184551"/>
                  </a:cubicBezTo>
                  <a:lnTo>
                    <a:pt x="1151344" y="1186292"/>
                  </a:lnTo>
                  <a:lnTo>
                    <a:pt x="1171087" y="1177806"/>
                  </a:lnTo>
                  <a:lnTo>
                    <a:pt x="1063152" y="1109376"/>
                  </a:lnTo>
                  <a:cubicBezTo>
                    <a:pt x="1057921" y="1105971"/>
                    <a:pt x="1048720" y="1101669"/>
                    <a:pt x="1039971" y="1096830"/>
                  </a:cubicBezTo>
                  <a:close/>
                  <a:moveTo>
                    <a:pt x="1323620" y="1082417"/>
                  </a:moveTo>
                  <a:lnTo>
                    <a:pt x="1321477" y="1084620"/>
                  </a:lnTo>
                  <a:lnTo>
                    <a:pt x="1321466" y="1084902"/>
                  </a:lnTo>
                  <a:close/>
                  <a:moveTo>
                    <a:pt x="1028513" y="1056020"/>
                  </a:moveTo>
                  <a:lnTo>
                    <a:pt x="1027718" y="1073439"/>
                  </a:lnTo>
                  <a:lnTo>
                    <a:pt x="1028155" y="1075322"/>
                  </a:lnTo>
                  <a:cubicBezTo>
                    <a:pt x="1037175" y="1088227"/>
                    <a:pt x="1065317" y="1098981"/>
                    <a:pt x="1078666" y="1107226"/>
                  </a:cubicBezTo>
                  <a:lnTo>
                    <a:pt x="1179494" y="1172026"/>
                  </a:lnTo>
                  <a:lnTo>
                    <a:pt x="1177163" y="1173184"/>
                  </a:lnTo>
                  <a:lnTo>
                    <a:pt x="1176314" y="1175559"/>
                  </a:lnTo>
                  <a:lnTo>
                    <a:pt x="1181514" y="1173324"/>
                  </a:lnTo>
                  <a:lnTo>
                    <a:pt x="1179494" y="1172026"/>
                  </a:lnTo>
                  <a:lnTo>
                    <a:pt x="1191685" y="1165970"/>
                  </a:lnTo>
                  <a:lnTo>
                    <a:pt x="1196341" y="1164409"/>
                  </a:lnTo>
                  <a:lnTo>
                    <a:pt x="1198575" y="1165990"/>
                  </a:lnTo>
                  <a:lnTo>
                    <a:pt x="1201800" y="1164604"/>
                  </a:lnTo>
                  <a:lnTo>
                    <a:pt x="1199487" y="1163354"/>
                  </a:lnTo>
                  <a:lnTo>
                    <a:pt x="1196341" y="1164409"/>
                  </a:lnTo>
                  <a:lnTo>
                    <a:pt x="1193038" y="1162071"/>
                  </a:lnTo>
                  <a:cubicBezTo>
                    <a:pt x="1173555" y="1154543"/>
                    <a:pt x="1154433" y="1137337"/>
                    <a:pt x="1136754" y="1126224"/>
                  </a:cubicBezTo>
                  <a:cubicBezTo>
                    <a:pt x="1119256" y="1114753"/>
                    <a:pt x="1100765" y="1100325"/>
                    <a:pt x="1081733" y="1086838"/>
                  </a:cubicBezTo>
                  <a:close/>
                  <a:moveTo>
                    <a:pt x="1029906" y="1025480"/>
                  </a:moveTo>
                  <a:lnTo>
                    <a:pt x="1029005" y="1045229"/>
                  </a:lnTo>
                  <a:lnTo>
                    <a:pt x="1208552" y="1160637"/>
                  </a:lnTo>
                  <a:lnTo>
                    <a:pt x="1208505" y="1161722"/>
                  </a:lnTo>
                  <a:lnTo>
                    <a:pt x="1210620" y="1160813"/>
                  </a:lnTo>
                  <a:lnTo>
                    <a:pt x="1225339" y="1150807"/>
                  </a:lnTo>
                  <a:close/>
                  <a:moveTo>
                    <a:pt x="1035740" y="993093"/>
                  </a:moveTo>
                  <a:lnTo>
                    <a:pt x="1033064" y="993752"/>
                  </a:lnTo>
                  <a:lnTo>
                    <a:pt x="1032498" y="996544"/>
                  </a:lnTo>
                  <a:lnTo>
                    <a:pt x="1034697" y="997713"/>
                  </a:lnTo>
                  <a:lnTo>
                    <a:pt x="1033258" y="1004087"/>
                  </a:lnTo>
                  <a:cubicBezTo>
                    <a:pt x="1032491" y="1009248"/>
                    <a:pt x="1031949" y="1014453"/>
                    <a:pt x="1032130" y="1015351"/>
                  </a:cubicBezTo>
                  <a:cubicBezTo>
                    <a:pt x="1031408" y="1012838"/>
                    <a:pt x="1037545" y="1017864"/>
                    <a:pt x="1040794" y="1021095"/>
                  </a:cubicBezTo>
                  <a:cubicBezTo>
                    <a:pt x="1059567" y="1039045"/>
                    <a:pt x="1088448" y="1051610"/>
                    <a:pt x="1110109" y="1065252"/>
                  </a:cubicBezTo>
                  <a:lnTo>
                    <a:pt x="1231252" y="1142871"/>
                  </a:lnTo>
                  <a:lnTo>
                    <a:pt x="1229243" y="1144232"/>
                  </a:lnTo>
                  <a:lnTo>
                    <a:pt x="1227942" y="1149038"/>
                  </a:lnTo>
                  <a:lnTo>
                    <a:pt x="1234004" y="1144917"/>
                  </a:lnTo>
                  <a:lnTo>
                    <a:pt x="1233936" y="1144591"/>
                  </a:lnTo>
                  <a:lnTo>
                    <a:pt x="1231252" y="1142871"/>
                  </a:lnTo>
                  <a:lnTo>
                    <a:pt x="1242826" y="1135032"/>
                  </a:lnTo>
                  <a:lnTo>
                    <a:pt x="1246868" y="1136172"/>
                  </a:lnTo>
                  <a:lnTo>
                    <a:pt x="1248358" y="1135159"/>
                  </a:lnTo>
                  <a:lnTo>
                    <a:pt x="1243909" y="1131712"/>
                  </a:lnTo>
                  <a:cubicBezTo>
                    <a:pt x="1240434" y="1129692"/>
                    <a:pt x="1236824" y="1127897"/>
                    <a:pt x="1235741" y="1127359"/>
                  </a:cubicBezTo>
                  <a:cubicBezTo>
                    <a:pt x="1211553" y="1115153"/>
                    <a:pt x="1188810" y="1097203"/>
                    <a:pt x="1166066" y="1082484"/>
                  </a:cubicBezTo>
                  <a:cubicBezTo>
                    <a:pt x="1138268" y="1064893"/>
                    <a:pt x="1110470" y="1046943"/>
                    <a:pt x="1083033" y="1028993"/>
                  </a:cubicBezTo>
                  <a:cubicBezTo>
                    <a:pt x="1077076" y="1025223"/>
                    <a:pt x="1067780" y="1017325"/>
                    <a:pt x="1058168" y="1010190"/>
                  </a:cubicBezTo>
                  <a:lnTo>
                    <a:pt x="1034697" y="997713"/>
                  </a:lnTo>
                  <a:close/>
                  <a:moveTo>
                    <a:pt x="1037400" y="972355"/>
                  </a:moveTo>
                  <a:lnTo>
                    <a:pt x="1034570" y="986321"/>
                  </a:lnTo>
                  <a:lnTo>
                    <a:pt x="1256927" y="1129334"/>
                  </a:lnTo>
                  <a:lnTo>
                    <a:pt x="1268343" y="1121573"/>
                  </a:lnTo>
                  <a:close/>
                  <a:moveTo>
                    <a:pt x="1043044" y="944505"/>
                  </a:moveTo>
                  <a:lnTo>
                    <a:pt x="1039527" y="961859"/>
                  </a:lnTo>
                  <a:lnTo>
                    <a:pt x="1043377" y="964545"/>
                  </a:lnTo>
                  <a:cubicBezTo>
                    <a:pt x="1046487" y="966569"/>
                    <a:pt x="1050002" y="968818"/>
                    <a:pt x="1051804" y="970077"/>
                  </a:cubicBezTo>
                  <a:cubicBezTo>
                    <a:pt x="1078483" y="987705"/>
                    <a:pt x="1105161" y="1004613"/>
                    <a:pt x="1132199" y="1021882"/>
                  </a:cubicBezTo>
                  <a:lnTo>
                    <a:pt x="1277218" y="1115540"/>
                  </a:lnTo>
                  <a:lnTo>
                    <a:pt x="1292027" y="1105472"/>
                  </a:lnTo>
                  <a:lnTo>
                    <a:pt x="1287312" y="1101658"/>
                  </a:lnTo>
                  <a:cubicBezTo>
                    <a:pt x="1283526" y="1099589"/>
                    <a:pt x="1279470" y="1097790"/>
                    <a:pt x="1277127" y="1096351"/>
                  </a:cubicBezTo>
                  <a:cubicBezTo>
                    <a:pt x="1249007" y="1078004"/>
                    <a:pt x="1220526" y="1060016"/>
                    <a:pt x="1192406" y="1041668"/>
                  </a:cubicBezTo>
                  <a:cubicBezTo>
                    <a:pt x="1159238" y="1020443"/>
                    <a:pt x="1126431" y="999217"/>
                    <a:pt x="1093624" y="977991"/>
                  </a:cubicBezTo>
                  <a:cubicBezTo>
                    <a:pt x="1087315" y="973854"/>
                    <a:pt x="1077221" y="965130"/>
                    <a:pt x="1066766" y="957260"/>
                  </a:cubicBezTo>
                  <a:close/>
                  <a:moveTo>
                    <a:pt x="1048848" y="915862"/>
                  </a:moveTo>
                  <a:lnTo>
                    <a:pt x="1044993" y="934884"/>
                  </a:lnTo>
                  <a:lnTo>
                    <a:pt x="1300572" y="1099663"/>
                  </a:lnTo>
                  <a:lnTo>
                    <a:pt x="1316590" y="1088774"/>
                  </a:lnTo>
                  <a:close/>
                  <a:moveTo>
                    <a:pt x="1464909" y="893701"/>
                  </a:moveTo>
                  <a:lnTo>
                    <a:pt x="1464797" y="893997"/>
                  </a:lnTo>
                  <a:lnTo>
                    <a:pt x="1464965" y="893957"/>
                  </a:lnTo>
                  <a:close/>
                  <a:moveTo>
                    <a:pt x="1056794" y="889239"/>
                  </a:moveTo>
                  <a:lnTo>
                    <a:pt x="1056218" y="890728"/>
                  </a:lnTo>
                  <a:lnTo>
                    <a:pt x="1055469" y="896162"/>
                  </a:lnTo>
                  <a:cubicBezTo>
                    <a:pt x="1054029" y="900831"/>
                    <a:pt x="1051509" y="905769"/>
                    <a:pt x="1051869" y="906128"/>
                  </a:cubicBezTo>
                  <a:cubicBezTo>
                    <a:pt x="1055109" y="912233"/>
                    <a:pt x="1068787" y="917261"/>
                    <a:pt x="1074546" y="920853"/>
                  </a:cubicBezTo>
                  <a:cubicBezTo>
                    <a:pt x="1106222" y="941324"/>
                    <a:pt x="1138619" y="962513"/>
                    <a:pt x="1170655" y="982984"/>
                  </a:cubicBezTo>
                  <a:lnTo>
                    <a:pt x="1324091" y="1081875"/>
                  </a:lnTo>
                  <a:lnTo>
                    <a:pt x="1334618" y="1069735"/>
                  </a:lnTo>
                  <a:lnTo>
                    <a:pt x="1324626" y="1062084"/>
                  </a:lnTo>
                  <a:cubicBezTo>
                    <a:pt x="1319767" y="1059391"/>
                    <a:pt x="1314638" y="1056967"/>
                    <a:pt x="1311398" y="1054812"/>
                  </a:cubicBezTo>
                  <a:cubicBezTo>
                    <a:pt x="1279002" y="1033982"/>
                    <a:pt x="1246606" y="1013151"/>
                    <a:pt x="1213850" y="991962"/>
                  </a:cubicBezTo>
                  <a:lnTo>
                    <a:pt x="1107302" y="923007"/>
                  </a:lnTo>
                  <a:cubicBezTo>
                    <a:pt x="1100823" y="918967"/>
                    <a:pt x="1079158" y="900180"/>
                    <a:pt x="1064327" y="891796"/>
                  </a:cubicBezTo>
                  <a:close/>
                  <a:moveTo>
                    <a:pt x="1066258" y="864777"/>
                  </a:moveTo>
                  <a:lnTo>
                    <a:pt x="1059928" y="881140"/>
                  </a:lnTo>
                  <a:lnTo>
                    <a:pt x="1340979" y="1062399"/>
                  </a:lnTo>
                  <a:lnTo>
                    <a:pt x="1351779" y="1049944"/>
                  </a:lnTo>
                  <a:close/>
                  <a:moveTo>
                    <a:pt x="1076079" y="839390"/>
                  </a:moveTo>
                  <a:lnTo>
                    <a:pt x="1073944" y="844909"/>
                  </a:lnTo>
                  <a:lnTo>
                    <a:pt x="1074135" y="846342"/>
                  </a:lnTo>
                  <a:cubicBezTo>
                    <a:pt x="1073237" y="850803"/>
                    <a:pt x="1071979" y="855759"/>
                    <a:pt x="1073057" y="857381"/>
                  </a:cubicBezTo>
                  <a:cubicBezTo>
                    <a:pt x="1077729" y="864590"/>
                    <a:pt x="1095338" y="871799"/>
                    <a:pt x="1102166" y="876125"/>
                  </a:cubicBezTo>
                  <a:cubicBezTo>
                    <a:pt x="1134868" y="897392"/>
                    <a:pt x="1167211" y="918659"/>
                    <a:pt x="1199914" y="939566"/>
                  </a:cubicBezTo>
                  <a:lnTo>
                    <a:pt x="1358133" y="1042617"/>
                  </a:lnTo>
                  <a:lnTo>
                    <a:pt x="1369100" y="1029969"/>
                  </a:lnTo>
                  <a:lnTo>
                    <a:pt x="1360012" y="1023102"/>
                  </a:lnTo>
                  <a:cubicBezTo>
                    <a:pt x="1354352" y="1019948"/>
                    <a:pt x="1348333" y="1017064"/>
                    <a:pt x="1344380" y="1014541"/>
                  </a:cubicBezTo>
                  <a:cubicBezTo>
                    <a:pt x="1309162" y="991832"/>
                    <a:pt x="1273584" y="968763"/>
                    <a:pt x="1238366" y="946054"/>
                  </a:cubicBezTo>
                  <a:cubicBezTo>
                    <a:pt x="1201711" y="921903"/>
                    <a:pt x="1165414" y="898473"/>
                    <a:pt x="1128759" y="874683"/>
                  </a:cubicBezTo>
                  <a:cubicBezTo>
                    <a:pt x="1123099" y="871168"/>
                    <a:pt x="1099852" y="851433"/>
                    <a:pt x="1084641" y="842546"/>
                  </a:cubicBezTo>
                  <a:close/>
                  <a:moveTo>
                    <a:pt x="1090118" y="816032"/>
                  </a:moveTo>
                  <a:lnTo>
                    <a:pt x="1080288" y="832006"/>
                  </a:lnTo>
                  <a:lnTo>
                    <a:pt x="1375061" y="1023095"/>
                  </a:lnTo>
                  <a:lnTo>
                    <a:pt x="1387393" y="1008874"/>
                  </a:lnTo>
                  <a:close/>
                  <a:moveTo>
                    <a:pt x="1104349" y="792904"/>
                  </a:moveTo>
                  <a:lnTo>
                    <a:pt x="1096515" y="805636"/>
                  </a:lnTo>
                  <a:lnTo>
                    <a:pt x="1097437" y="809379"/>
                  </a:lnTo>
                  <a:cubicBezTo>
                    <a:pt x="1104264" y="817664"/>
                    <a:pt x="1120794" y="824149"/>
                    <a:pt x="1129418" y="829913"/>
                  </a:cubicBezTo>
                  <a:lnTo>
                    <a:pt x="1237220" y="900162"/>
                  </a:lnTo>
                  <a:lnTo>
                    <a:pt x="1393796" y="1001490"/>
                  </a:lnTo>
                  <a:lnTo>
                    <a:pt x="1402244" y="991747"/>
                  </a:lnTo>
                  <a:lnTo>
                    <a:pt x="1404240" y="988173"/>
                  </a:lnTo>
                  <a:lnTo>
                    <a:pt x="1391017" y="977976"/>
                  </a:lnTo>
                  <a:cubicBezTo>
                    <a:pt x="1384998" y="974643"/>
                    <a:pt x="1378620" y="971671"/>
                    <a:pt x="1374847" y="969330"/>
                  </a:cubicBezTo>
                  <a:lnTo>
                    <a:pt x="1268123" y="899801"/>
                  </a:lnTo>
                  <a:cubicBezTo>
                    <a:pt x="1230033" y="875304"/>
                    <a:pt x="1192302" y="850807"/>
                    <a:pt x="1154212" y="826310"/>
                  </a:cubicBezTo>
                  <a:cubicBezTo>
                    <a:pt x="1146397" y="820907"/>
                    <a:pt x="1123624" y="803750"/>
                    <a:pt x="1110300" y="795661"/>
                  </a:cubicBezTo>
                  <a:close/>
                  <a:moveTo>
                    <a:pt x="1119066" y="768987"/>
                  </a:moveTo>
                  <a:lnTo>
                    <a:pt x="1109119" y="785153"/>
                  </a:lnTo>
                  <a:lnTo>
                    <a:pt x="1408885" y="979855"/>
                  </a:lnTo>
                  <a:lnTo>
                    <a:pt x="1418567" y="962520"/>
                  </a:lnTo>
                  <a:close/>
                  <a:moveTo>
                    <a:pt x="1136116" y="748744"/>
                  </a:moveTo>
                  <a:lnTo>
                    <a:pt x="1128744" y="753750"/>
                  </a:lnTo>
                  <a:lnTo>
                    <a:pt x="1127790" y="754810"/>
                  </a:lnTo>
                  <a:lnTo>
                    <a:pt x="1123312" y="762086"/>
                  </a:lnTo>
                  <a:lnTo>
                    <a:pt x="1127849" y="766829"/>
                  </a:lnTo>
                  <a:cubicBezTo>
                    <a:pt x="1142461" y="777423"/>
                    <a:pt x="1170131" y="790352"/>
                    <a:pt x="1177150" y="794955"/>
                  </a:cubicBezTo>
                  <a:cubicBezTo>
                    <a:pt x="1214945" y="819504"/>
                    <a:pt x="1253099" y="844054"/>
                    <a:pt x="1291253" y="868603"/>
                  </a:cubicBezTo>
                  <a:cubicBezTo>
                    <a:pt x="1326168" y="890986"/>
                    <a:pt x="1361083" y="913731"/>
                    <a:pt x="1395998" y="936475"/>
                  </a:cubicBezTo>
                  <a:cubicBezTo>
                    <a:pt x="1399597" y="938822"/>
                    <a:pt x="1404547" y="943064"/>
                    <a:pt x="1409676" y="946899"/>
                  </a:cubicBezTo>
                  <a:lnTo>
                    <a:pt x="1423202" y="954220"/>
                  </a:lnTo>
                  <a:lnTo>
                    <a:pt x="1431005" y="940247"/>
                  </a:lnTo>
                  <a:lnTo>
                    <a:pt x="1270736" y="836111"/>
                  </a:lnTo>
                  <a:lnTo>
                    <a:pt x="1165272" y="767518"/>
                  </a:lnTo>
                  <a:cubicBezTo>
                    <a:pt x="1158433" y="763185"/>
                    <a:pt x="1144395" y="749828"/>
                    <a:pt x="1136116" y="748744"/>
                  </a:cubicBezTo>
                  <a:close/>
                  <a:moveTo>
                    <a:pt x="1152240" y="727647"/>
                  </a:moveTo>
                  <a:lnTo>
                    <a:pt x="1140799" y="740358"/>
                  </a:lnTo>
                  <a:lnTo>
                    <a:pt x="1435748" y="931756"/>
                  </a:lnTo>
                  <a:lnTo>
                    <a:pt x="1442472" y="919715"/>
                  </a:lnTo>
                  <a:lnTo>
                    <a:pt x="1443762" y="916300"/>
                  </a:lnTo>
                  <a:close/>
                  <a:moveTo>
                    <a:pt x="1170864" y="709201"/>
                  </a:moveTo>
                  <a:cubicBezTo>
                    <a:pt x="1170864" y="709201"/>
                    <a:pt x="1167800" y="713714"/>
                    <a:pt x="1164421" y="717143"/>
                  </a:cubicBezTo>
                  <a:lnTo>
                    <a:pt x="1161191" y="717703"/>
                  </a:lnTo>
                  <a:lnTo>
                    <a:pt x="1158287" y="720929"/>
                  </a:lnTo>
                  <a:lnTo>
                    <a:pt x="1165480" y="728578"/>
                  </a:lnTo>
                  <a:cubicBezTo>
                    <a:pt x="1180349" y="739527"/>
                    <a:pt x="1207993" y="752253"/>
                    <a:pt x="1215563" y="756856"/>
                  </a:cubicBezTo>
                  <a:cubicBezTo>
                    <a:pt x="1250889" y="779962"/>
                    <a:pt x="1286215" y="802707"/>
                    <a:pt x="1321542" y="825813"/>
                  </a:cubicBezTo>
                  <a:cubicBezTo>
                    <a:pt x="1353984" y="847114"/>
                    <a:pt x="1386787" y="868053"/>
                    <a:pt x="1419230" y="888993"/>
                  </a:cubicBezTo>
                  <a:cubicBezTo>
                    <a:pt x="1422835" y="891340"/>
                    <a:pt x="1427881" y="895672"/>
                    <a:pt x="1433153" y="899644"/>
                  </a:cubicBezTo>
                  <a:lnTo>
                    <a:pt x="1447123" y="907403"/>
                  </a:lnTo>
                  <a:lnTo>
                    <a:pt x="1452977" y="891905"/>
                  </a:lnTo>
                  <a:lnTo>
                    <a:pt x="1295588" y="790071"/>
                  </a:lnTo>
                  <a:cubicBezTo>
                    <a:pt x="1263145" y="769131"/>
                    <a:pt x="1230703" y="747831"/>
                    <a:pt x="1197900" y="726530"/>
                  </a:cubicBezTo>
                  <a:cubicBezTo>
                    <a:pt x="1193214" y="723642"/>
                    <a:pt x="1177353" y="708840"/>
                    <a:pt x="1170864" y="709201"/>
                  </a:cubicBezTo>
                  <a:close/>
                  <a:moveTo>
                    <a:pt x="1193523" y="684724"/>
                  </a:moveTo>
                  <a:lnTo>
                    <a:pt x="1185017" y="691234"/>
                  </a:lnTo>
                  <a:lnTo>
                    <a:pt x="1176131" y="701105"/>
                  </a:lnTo>
                  <a:lnTo>
                    <a:pt x="1456383" y="882888"/>
                  </a:lnTo>
                  <a:lnTo>
                    <a:pt x="1464924" y="860276"/>
                  </a:lnTo>
                  <a:close/>
                  <a:moveTo>
                    <a:pt x="1509309" y="669170"/>
                  </a:moveTo>
                  <a:lnTo>
                    <a:pt x="1509196" y="670961"/>
                  </a:lnTo>
                  <a:lnTo>
                    <a:pt x="1509630" y="670844"/>
                  </a:lnTo>
                  <a:close/>
                  <a:moveTo>
                    <a:pt x="1215368" y="668005"/>
                  </a:moveTo>
                  <a:lnTo>
                    <a:pt x="1200341" y="679506"/>
                  </a:lnTo>
                  <a:lnTo>
                    <a:pt x="1204337" y="683766"/>
                  </a:lnTo>
                  <a:cubicBezTo>
                    <a:pt x="1218127" y="693833"/>
                    <a:pt x="1244086" y="705675"/>
                    <a:pt x="1250576" y="710006"/>
                  </a:cubicBezTo>
                  <a:cubicBezTo>
                    <a:pt x="1286269" y="733105"/>
                    <a:pt x="1321602" y="756204"/>
                    <a:pt x="1356934" y="778942"/>
                  </a:cubicBezTo>
                  <a:cubicBezTo>
                    <a:pt x="1386499" y="798070"/>
                    <a:pt x="1416423" y="817199"/>
                    <a:pt x="1445627" y="836328"/>
                  </a:cubicBezTo>
                  <a:cubicBezTo>
                    <a:pt x="1448331" y="838132"/>
                    <a:pt x="1453289" y="842283"/>
                    <a:pt x="1458381" y="846027"/>
                  </a:cubicBezTo>
                  <a:lnTo>
                    <a:pt x="1468300" y="851339"/>
                  </a:lnTo>
                  <a:lnTo>
                    <a:pt x="1471861" y="841912"/>
                  </a:lnTo>
                  <a:lnTo>
                    <a:pt x="1473178" y="835352"/>
                  </a:lnTo>
                  <a:lnTo>
                    <a:pt x="1326649" y="740684"/>
                  </a:lnTo>
                  <a:cubicBezTo>
                    <a:pt x="1296364" y="720834"/>
                    <a:pt x="1265718" y="700983"/>
                    <a:pt x="1235072" y="681133"/>
                  </a:cubicBezTo>
                  <a:cubicBezTo>
                    <a:pt x="1232729" y="679689"/>
                    <a:pt x="1228402" y="676080"/>
                    <a:pt x="1223986" y="672787"/>
                  </a:cubicBezTo>
                  <a:close/>
                  <a:moveTo>
                    <a:pt x="1239430" y="649590"/>
                  </a:moveTo>
                  <a:lnTo>
                    <a:pt x="1223311" y="661927"/>
                  </a:lnTo>
                  <a:lnTo>
                    <a:pt x="1475214" y="825213"/>
                  </a:lnTo>
                  <a:lnTo>
                    <a:pt x="1479192" y="805394"/>
                  </a:lnTo>
                  <a:close/>
                  <a:moveTo>
                    <a:pt x="1261034" y="633056"/>
                  </a:moveTo>
                  <a:lnTo>
                    <a:pt x="1245487" y="644955"/>
                  </a:lnTo>
                  <a:lnTo>
                    <a:pt x="1246812" y="646372"/>
                  </a:lnTo>
                  <a:cubicBezTo>
                    <a:pt x="1260882" y="656754"/>
                    <a:pt x="1287438" y="669221"/>
                    <a:pt x="1294178" y="673557"/>
                  </a:cubicBezTo>
                  <a:lnTo>
                    <a:pt x="1390158" y="736067"/>
                  </a:lnTo>
                  <a:cubicBezTo>
                    <a:pt x="1417478" y="753773"/>
                    <a:pt x="1444798" y="771478"/>
                    <a:pt x="1472118" y="789183"/>
                  </a:cubicBezTo>
                  <a:lnTo>
                    <a:pt x="1481156" y="795612"/>
                  </a:lnTo>
                  <a:lnTo>
                    <a:pt x="1484692" y="777998"/>
                  </a:lnTo>
                  <a:lnTo>
                    <a:pt x="1351335" y="691262"/>
                  </a:lnTo>
                  <a:cubicBezTo>
                    <a:pt x="1324374" y="673918"/>
                    <a:pt x="1297054" y="651154"/>
                    <a:pt x="1267937" y="637423"/>
                  </a:cubicBezTo>
                  <a:close/>
                  <a:moveTo>
                    <a:pt x="1279558" y="618879"/>
                  </a:moveTo>
                  <a:lnTo>
                    <a:pt x="1269573" y="626520"/>
                  </a:lnTo>
                  <a:lnTo>
                    <a:pt x="1486748" y="767753"/>
                  </a:lnTo>
                  <a:lnTo>
                    <a:pt x="1489450" y="754291"/>
                  </a:lnTo>
                  <a:close/>
                  <a:moveTo>
                    <a:pt x="1510417" y="609145"/>
                  </a:moveTo>
                  <a:lnTo>
                    <a:pt x="1510586" y="611990"/>
                  </a:lnTo>
                  <a:lnTo>
                    <a:pt x="1510987" y="611907"/>
                  </a:lnTo>
                  <a:close/>
                  <a:moveTo>
                    <a:pt x="1303996" y="604905"/>
                  </a:moveTo>
                  <a:lnTo>
                    <a:pt x="1287240" y="613665"/>
                  </a:lnTo>
                  <a:lnTo>
                    <a:pt x="1291723" y="618259"/>
                  </a:lnTo>
                  <a:cubicBezTo>
                    <a:pt x="1304007" y="627324"/>
                    <a:pt x="1324430" y="636137"/>
                    <a:pt x="1332518" y="641519"/>
                  </a:cubicBezTo>
                  <a:cubicBezTo>
                    <a:pt x="1360558" y="659459"/>
                    <a:pt x="1388238" y="677399"/>
                    <a:pt x="1415918" y="695339"/>
                  </a:cubicBezTo>
                  <a:cubicBezTo>
                    <a:pt x="1437846" y="709332"/>
                    <a:pt x="1465167" y="722607"/>
                    <a:pt x="1484938" y="739829"/>
                  </a:cubicBezTo>
                  <a:lnTo>
                    <a:pt x="1491372" y="744720"/>
                  </a:lnTo>
                  <a:lnTo>
                    <a:pt x="1494815" y="727567"/>
                  </a:lnTo>
                  <a:lnTo>
                    <a:pt x="1373499" y="649054"/>
                  </a:lnTo>
                  <a:cubicBezTo>
                    <a:pt x="1353728" y="636137"/>
                    <a:pt x="1332159" y="616762"/>
                    <a:pt x="1310231" y="607793"/>
                  </a:cubicBezTo>
                  <a:close/>
                  <a:moveTo>
                    <a:pt x="1330510" y="591043"/>
                  </a:moveTo>
                  <a:lnTo>
                    <a:pt x="1314942" y="599182"/>
                  </a:lnTo>
                  <a:lnTo>
                    <a:pt x="1496801" y="717673"/>
                  </a:lnTo>
                  <a:lnTo>
                    <a:pt x="1496916" y="717100"/>
                  </a:lnTo>
                  <a:lnTo>
                    <a:pt x="1497476" y="698767"/>
                  </a:lnTo>
                  <a:close/>
                  <a:moveTo>
                    <a:pt x="1328782" y="577887"/>
                  </a:moveTo>
                  <a:lnTo>
                    <a:pt x="1328973" y="578201"/>
                  </a:lnTo>
                  <a:lnTo>
                    <a:pt x="1329110" y="578133"/>
                  </a:lnTo>
                  <a:close/>
                  <a:moveTo>
                    <a:pt x="1357231" y="577073"/>
                  </a:moveTo>
                  <a:lnTo>
                    <a:pt x="1340038" y="586061"/>
                  </a:lnTo>
                  <a:lnTo>
                    <a:pt x="1386596" y="619487"/>
                  </a:lnTo>
                  <a:cubicBezTo>
                    <a:pt x="1407011" y="631367"/>
                    <a:pt x="1428149" y="642388"/>
                    <a:pt x="1445854" y="653770"/>
                  </a:cubicBezTo>
                  <a:cubicBezTo>
                    <a:pt x="1454346" y="659371"/>
                    <a:pt x="1463741" y="664701"/>
                    <a:pt x="1472955" y="670302"/>
                  </a:cubicBezTo>
                  <a:lnTo>
                    <a:pt x="1497815" y="687652"/>
                  </a:lnTo>
                  <a:lnTo>
                    <a:pt x="1498373" y="669340"/>
                  </a:lnTo>
                  <a:lnTo>
                    <a:pt x="1399242" y="604627"/>
                  </a:lnTo>
                  <a:cubicBezTo>
                    <a:pt x="1393461" y="600833"/>
                    <a:pt x="1385331" y="593877"/>
                    <a:pt x="1376975" y="587644"/>
                  </a:cubicBezTo>
                  <a:close/>
                  <a:moveTo>
                    <a:pt x="1382330" y="563951"/>
                  </a:moveTo>
                  <a:lnTo>
                    <a:pt x="1366878" y="572029"/>
                  </a:lnTo>
                  <a:lnTo>
                    <a:pt x="1498721" y="657963"/>
                  </a:lnTo>
                  <a:lnTo>
                    <a:pt x="1499273" y="639862"/>
                  </a:lnTo>
                  <a:close/>
                  <a:moveTo>
                    <a:pt x="1380376" y="551527"/>
                  </a:moveTo>
                  <a:lnTo>
                    <a:pt x="1380336" y="552499"/>
                  </a:lnTo>
                  <a:lnTo>
                    <a:pt x="1381207" y="552062"/>
                  </a:lnTo>
                  <a:close/>
                  <a:moveTo>
                    <a:pt x="1410580" y="551035"/>
                  </a:moveTo>
                  <a:lnTo>
                    <a:pt x="1396035" y="556785"/>
                  </a:lnTo>
                  <a:lnTo>
                    <a:pt x="1391894" y="558951"/>
                  </a:lnTo>
                  <a:lnTo>
                    <a:pt x="1499623" y="628389"/>
                  </a:lnTo>
                  <a:lnTo>
                    <a:pt x="1500166" y="610603"/>
                  </a:lnTo>
                  <a:lnTo>
                    <a:pt x="1435879" y="568407"/>
                  </a:lnTo>
                  <a:cubicBezTo>
                    <a:pt x="1431940" y="565713"/>
                    <a:pt x="1426300" y="560865"/>
                    <a:pt x="1420437" y="556465"/>
                  </a:cubicBezTo>
                  <a:close/>
                  <a:moveTo>
                    <a:pt x="1433990" y="541780"/>
                  </a:moveTo>
                  <a:lnTo>
                    <a:pt x="1420331" y="547180"/>
                  </a:lnTo>
                  <a:lnTo>
                    <a:pt x="1429791" y="552964"/>
                  </a:lnTo>
                  <a:lnTo>
                    <a:pt x="1500508" y="599399"/>
                  </a:lnTo>
                  <a:lnTo>
                    <a:pt x="1500908" y="586281"/>
                  </a:lnTo>
                  <a:lnTo>
                    <a:pt x="1500700" y="583470"/>
                  </a:lnTo>
                  <a:lnTo>
                    <a:pt x="1498752" y="583505"/>
                  </a:lnTo>
                  <a:close/>
                  <a:moveTo>
                    <a:pt x="1465492" y="529325"/>
                  </a:moveTo>
                  <a:lnTo>
                    <a:pt x="1465462" y="529337"/>
                  </a:lnTo>
                  <a:lnTo>
                    <a:pt x="1464381" y="530451"/>
                  </a:lnTo>
                  <a:lnTo>
                    <a:pt x="1464773" y="530751"/>
                  </a:lnTo>
                  <a:lnTo>
                    <a:pt x="1464743" y="530810"/>
                  </a:lnTo>
                  <a:cubicBezTo>
                    <a:pt x="1462572" y="532961"/>
                    <a:pt x="1456783" y="534036"/>
                    <a:pt x="1453889" y="535111"/>
                  </a:cubicBezTo>
                  <a:lnTo>
                    <a:pt x="1445974" y="538074"/>
                  </a:lnTo>
                  <a:lnTo>
                    <a:pt x="1444976" y="537437"/>
                  </a:lnTo>
                  <a:lnTo>
                    <a:pt x="1437646" y="540334"/>
                  </a:lnTo>
                  <a:lnTo>
                    <a:pt x="1437608" y="541205"/>
                  </a:lnTo>
                  <a:lnTo>
                    <a:pt x="1445974" y="538074"/>
                  </a:lnTo>
                  <a:lnTo>
                    <a:pt x="1495966" y="570013"/>
                  </a:lnTo>
                  <a:lnTo>
                    <a:pt x="1496581" y="578844"/>
                  </a:lnTo>
                  <a:lnTo>
                    <a:pt x="1500231" y="577123"/>
                  </a:lnTo>
                  <a:lnTo>
                    <a:pt x="1499890" y="572520"/>
                  </a:lnTo>
                  <a:lnTo>
                    <a:pt x="1495966" y="570013"/>
                  </a:lnTo>
                  <a:lnTo>
                    <a:pt x="1494645" y="551023"/>
                  </a:lnTo>
                  <a:lnTo>
                    <a:pt x="1496219" y="551959"/>
                  </a:lnTo>
                  <a:lnTo>
                    <a:pt x="1498337" y="551512"/>
                  </a:lnTo>
                  <a:lnTo>
                    <a:pt x="1497799" y="544231"/>
                  </a:lnTo>
                  <a:lnTo>
                    <a:pt x="1494410" y="547658"/>
                  </a:lnTo>
                  <a:lnTo>
                    <a:pt x="1494645" y="551023"/>
                  </a:lnTo>
                  <a:lnTo>
                    <a:pt x="1479486" y="542012"/>
                  </a:lnTo>
                  <a:lnTo>
                    <a:pt x="1464773" y="530751"/>
                  </a:lnTo>
                  <a:close/>
                  <a:moveTo>
                    <a:pt x="1495810" y="517339"/>
                  </a:moveTo>
                  <a:lnTo>
                    <a:pt x="1474525" y="525754"/>
                  </a:lnTo>
                  <a:lnTo>
                    <a:pt x="1485004" y="532602"/>
                  </a:lnTo>
                  <a:lnTo>
                    <a:pt x="1497559" y="540985"/>
                  </a:lnTo>
                  <a:close/>
                  <a:moveTo>
                    <a:pt x="1470461" y="469792"/>
                  </a:moveTo>
                  <a:cubicBezTo>
                    <a:pt x="1458595" y="470152"/>
                    <a:pt x="1442414" y="479868"/>
                    <a:pt x="1431267" y="484187"/>
                  </a:cubicBezTo>
                  <a:cubicBezTo>
                    <a:pt x="1404659" y="494263"/>
                    <a:pt x="1378051" y="505059"/>
                    <a:pt x="1352162" y="517295"/>
                  </a:cubicBezTo>
                  <a:cubicBezTo>
                    <a:pt x="1220919" y="577753"/>
                    <a:pt x="1102980" y="671320"/>
                    <a:pt x="1033942" y="800153"/>
                  </a:cubicBezTo>
                  <a:cubicBezTo>
                    <a:pt x="977310" y="906225"/>
                    <a:pt x="968410" y="1022824"/>
                    <a:pt x="973265" y="1139624"/>
                  </a:cubicBezTo>
                  <a:lnTo>
                    <a:pt x="981035" y="1250274"/>
                  </a:lnTo>
                  <a:lnTo>
                    <a:pt x="974253" y="1252871"/>
                  </a:lnTo>
                  <a:lnTo>
                    <a:pt x="972304" y="1258349"/>
                  </a:lnTo>
                  <a:lnTo>
                    <a:pt x="981364" y="1254959"/>
                  </a:lnTo>
                  <a:lnTo>
                    <a:pt x="981035" y="1250274"/>
                  </a:lnTo>
                  <a:lnTo>
                    <a:pt x="996811" y="1244234"/>
                  </a:lnTo>
                  <a:cubicBezTo>
                    <a:pt x="1015334" y="1235732"/>
                    <a:pt x="1022076" y="1225611"/>
                    <a:pt x="1019919" y="1195652"/>
                  </a:cubicBezTo>
                  <a:cubicBezTo>
                    <a:pt x="1016683" y="1153547"/>
                    <a:pt x="1014166" y="1111442"/>
                    <a:pt x="1014885" y="1068977"/>
                  </a:cubicBezTo>
                  <a:cubicBezTo>
                    <a:pt x="1015964" y="998442"/>
                    <a:pt x="1025672" y="927188"/>
                    <a:pt x="1052999" y="861331"/>
                  </a:cubicBezTo>
                  <a:cubicBezTo>
                    <a:pt x="1064865" y="832722"/>
                    <a:pt x="1079585" y="805461"/>
                    <a:pt x="1096648" y="779708"/>
                  </a:cubicBezTo>
                  <a:lnTo>
                    <a:pt x="1112866" y="759309"/>
                  </a:lnTo>
                  <a:lnTo>
                    <a:pt x="1112720" y="757770"/>
                  </a:lnTo>
                  <a:lnTo>
                    <a:pt x="1123871" y="745467"/>
                  </a:lnTo>
                  <a:lnTo>
                    <a:pt x="1154353" y="707127"/>
                  </a:lnTo>
                  <a:lnTo>
                    <a:pt x="1189314" y="675270"/>
                  </a:lnTo>
                  <a:lnTo>
                    <a:pt x="1189284" y="674636"/>
                  </a:lnTo>
                  <a:cubicBezTo>
                    <a:pt x="1195413" y="668501"/>
                    <a:pt x="1201903" y="662726"/>
                    <a:pt x="1208393" y="656590"/>
                  </a:cubicBezTo>
                  <a:lnTo>
                    <a:pt x="1209912" y="656501"/>
                  </a:lnTo>
                  <a:lnTo>
                    <a:pt x="1223048" y="644532"/>
                  </a:lnTo>
                  <a:lnTo>
                    <a:pt x="1231027" y="639151"/>
                  </a:lnTo>
                  <a:lnTo>
                    <a:pt x="1230911" y="636700"/>
                  </a:lnTo>
                  <a:lnTo>
                    <a:pt x="1253558" y="620802"/>
                  </a:lnTo>
                  <a:lnTo>
                    <a:pt x="1259234" y="620131"/>
                  </a:lnTo>
                  <a:lnTo>
                    <a:pt x="1276375" y="608573"/>
                  </a:lnTo>
                  <a:lnTo>
                    <a:pt x="1276440" y="607793"/>
                  </a:lnTo>
                  <a:cubicBezTo>
                    <a:pt x="1283989" y="602769"/>
                    <a:pt x="1291897" y="597746"/>
                    <a:pt x="1299806" y="592364"/>
                  </a:cubicBezTo>
                  <a:lnTo>
                    <a:pt x="1300671" y="592364"/>
                  </a:lnTo>
                  <a:lnTo>
                    <a:pt x="1323214" y="581083"/>
                  </a:lnTo>
                  <a:lnTo>
                    <a:pt x="1323362" y="577526"/>
                  </a:lnTo>
                  <a:cubicBezTo>
                    <a:pt x="1332396" y="573190"/>
                    <a:pt x="1341068" y="568492"/>
                    <a:pt x="1350101" y="564156"/>
                  </a:cubicBezTo>
                  <a:cubicBezTo>
                    <a:pt x="1351546" y="563072"/>
                    <a:pt x="1353714" y="563433"/>
                    <a:pt x="1354798" y="564156"/>
                  </a:cubicBezTo>
                  <a:lnTo>
                    <a:pt x="1355772" y="564791"/>
                  </a:lnTo>
                  <a:lnTo>
                    <a:pt x="1375559" y="554889"/>
                  </a:lnTo>
                  <a:lnTo>
                    <a:pt x="1375721" y="551168"/>
                  </a:lnTo>
                  <a:cubicBezTo>
                    <a:pt x="1390223" y="544344"/>
                    <a:pt x="1397295" y="540573"/>
                    <a:pt x="1403965" y="540618"/>
                  </a:cubicBezTo>
                  <a:lnTo>
                    <a:pt x="1408130" y="541809"/>
                  </a:lnTo>
                  <a:lnTo>
                    <a:pt x="1432391" y="533309"/>
                  </a:lnTo>
                  <a:lnTo>
                    <a:pt x="1433237" y="532938"/>
                  </a:lnTo>
                  <a:lnTo>
                    <a:pt x="1433266" y="532602"/>
                  </a:lnTo>
                  <a:cubicBezTo>
                    <a:pt x="1437789" y="530810"/>
                    <a:pt x="1444030" y="527315"/>
                    <a:pt x="1450361" y="524626"/>
                  </a:cubicBezTo>
                  <a:lnTo>
                    <a:pt x="1453374" y="524090"/>
                  </a:lnTo>
                  <a:lnTo>
                    <a:pt x="1476214" y="514056"/>
                  </a:lnTo>
                  <a:cubicBezTo>
                    <a:pt x="1494192" y="502180"/>
                    <a:pt x="1503182" y="468352"/>
                    <a:pt x="1470461" y="469792"/>
                  </a:cubicBezTo>
                  <a:close/>
                  <a:moveTo>
                    <a:pt x="1546765" y="411888"/>
                  </a:moveTo>
                  <a:lnTo>
                    <a:pt x="1548573" y="433403"/>
                  </a:lnTo>
                  <a:lnTo>
                    <a:pt x="1569260" y="425778"/>
                  </a:lnTo>
                  <a:lnTo>
                    <a:pt x="1556532" y="417922"/>
                  </a:lnTo>
                  <a:close/>
                  <a:moveTo>
                    <a:pt x="1546384" y="372640"/>
                  </a:moveTo>
                  <a:lnTo>
                    <a:pt x="1544186" y="373829"/>
                  </a:lnTo>
                  <a:lnTo>
                    <a:pt x="1544369" y="379919"/>
                  </a:lnTo>
                  <a:lnTo>
                    <a:pt x="1546906" y="381546"/>
                  </a:lnTo>
                  <a:lnTo>
                    <a:pt x="1547471" y="391180"/>
                  </a:lnTo>
                  <a:lnTo>
                    <a:pt x="1547816" y="401346"/>
                  </a:lnTo>
                  <a:lnTo>
                    <a:pt x="1547471" y="401164"/>
                  </a:lnTo>
                  <a:cubicBezTo>
                    <a:pt x="1545297" y="400094"/>
                    <a:pt x="1547471" y="405086"/>
                    <a:pt x="1547834" y="401877"/>
                  </a:cubicBezTo>
                  <a:lnTo>
                    <a:pt x="1547816" y="401346"/>
                  </a:lnTo>
                  <a:lnTo>
                    <a:pt x="1564370" y="410078"/>
                  </a:lnTo>
                  <a:lnTo>
                    <a:pt x="1578381" y="419707"/>
                  </a:lnTo>
                  <a:lnTo>
                    <a:pt x="1575379" y="420774"/>
                  </a:lnTo>
                  <a:lnTo>
                    <a:pt x="1574233" y="423946"/>
                  </a:lnTo>
                  <a:lnTo>
                    <a:pt x="1580555" y="421616"/>
                  </a:lnTo>
                  <a:lnTo>
                    <a:pt x="1580453" y="421131"/>
                  </a:lnTo>
                  <a:lnTo>
                    <a:pt x="1578381" y="419707"/>
                  </a:lnTo>
                  <a:lnTo>
                    <a:pt x="1596412" y="413296"/>
                  </a:lnTo>
                  <a:lnTo>
                    <a:pt x="1598864" y="414868"/>
                  </a:lnTo>
                  <a:lnTo>
                    <a:pt x="1605256" y="412512"/>
                  </a:lnTo>
                  <a:lnTo>
                    <a:pt x="1605462" y="410078"/>
                  </a:lnTo>
                  <a:lnTo>
                    <a:pt x="1596412" y="413296"/>
                  </a:lnTo>
                  <a:lnTo>
                    <a:pt x="1546906" y="381546"/>
                  </a:lnTo>
                  <a:close/>
                  <a:moveTo>
                    <a:pt x="1750979" y="357168"/>
                  </a:moveTo>
                  <a:lnTo>
                    <a:pt x="1749506" y="357907"/>
                  </a:lnTo>
                  <a:lnTo>
                    <a:pt x="1751059" y="357536"/>
                  </a:lnTo>
                  <a:close/>
                  <a:moveTo>
                    <a:pt x="1543350" y="346016"/>
                  </a:moveTo>
                  <a:lnTo>
                    <a:pt x="1544022" y="368349"/>
                  </a:lnTo>
                  <a:lnTo>
                    <a:pt x="1544209" y="368361"/>
                  </a:lnTo>
                  <a:cubicBezTo>
                    <a:pt x="1565956" y="382267"/>
                    <a:pt x="1588065" y="396529"/>
                    <a:pt x="1610174" y="410434"/>
                  </a:cubicBezTo>
                  <a:lnTo>
                    <a:pt x="1610162" y="410704"/>
                  </a:lnTo>
                  <a:lnTo>
                    <a:pt x="1631921" y="402685"/>
                  </a:lnTo>
                  <a:lnTo>
                    <a:pt x="1556930" y="355187"/>
                  </a:lnTo>
                  <a:close/>
                  <a:moveTo>
                    <a:pt x="1536147" y="310894"/>
                  </a:moveTo>
                  <a:lnTo>
                    <a:pt x="1535589" y="311157"/>
                  </a:lnTo>
                  <a:lnTo>
                    <a:pt x="1536176" y="311532"/>
                  </a:lnTo>
                  <a:close/>
                  <a:moveTo>
                    <a:pt x="1543185" y="307577"/>
                  </a:moveTo>
                  <a:lnTo>
                    <a:pt x="1542208" y="308038"/>
                  </a:lnTo>
                  <a:lnTo>
                    <a:pt x="1542434" y="315535"/>
                  </a:lnTo>
                  <a:lnTo>
                    <a:pt x="1543037" y="315920"/>
                  </a:lnTo>
                  <a:lnTo>
                    <a:pt x="1542823" y="327981"/>
                  </a:lnTo>
                  <a:lnTo>
                    <a:pt x="1542888" y="330630"/>
                  </a:lnTo>
                  <a:lnTo>
                    <a:pt x="1543014" y="334844"/>
                  </a:lnTo>
                  <a:lnTo>
                    <a:pt x="1557110" y="345522"/>
                  </a:lnTo>
                  <a:cubicBezTo>
                    <a:pt x="1563079" y="348744"/>
                    <a:pt x="1569408" y="351607"/>
                    <a:pt x="1573930" y="354471"/>
                  </a:cubicBezTo>
                  <a:lnTo>
                    <a:pt x="1641599" y="397151"/>
                  </a:lnTo>
                  <a:lnTo>
                    <a:pt x="1638676" y="398501"/>
                  </a:lnTo>
                  <a:lnTo>
                    <a:pt x="1638024" y="400435"/>
                  </a:lnTo>
                  <a:lnTo>
                    <a:pt x="1643268" y="398503"/>
                  </a:lnTo>
                  <a:lnTo>
                    <a:pt x="1643539" y="398374"/>
                  </a:lnTo>
                  <a:lnTo>
                    <a:pt x="1641599" y="397151"/>
                  </a:lnTo>
                  <a:lnTo>
                    <a:pt x="1658119" y="389521"/>
                  </a:lnTo>
                  <a:lnTo>
                    <a:pt x="1659882" y="390649"/>
                  </a:lnTo>
                  <a:lnTo>
                    <a:pt x="1665720" y="387890"/>
                  </a:lnTo>
                  <a:lnTo>
                    <a:pt x="1665804" y="385972"/>
                  </a:lnTo>
                  <a:lnTo>
                    <a:pt x="1658119" y="389521"/>
                  </a:lnTo>
                  <a:lnTo>
                    <a:pt x="1543037" y="315920"/>
                  </a:lnTo>
                  <a:close/>
                  <a:moveTo>
                    <a:pt x="1541601" y="287829"/>
                  </a:moveTo>
                  <a:lnTo>
                    <a:pt x="1542086" y="303964"/>
                  </a:lnTo>
                  <a:lnTo>
                    <a:pt x="1670403" y="385676"/>
                  </a:lnTo>
                  <a:lnTo>
                    <a:pt x="1684451" y="379036"/>
                  </a:lnTo>
                  <a:lnTo>
                    <a:pt x="1578425" y="310845"/>
                  </a:lnTo>
                  <a:cubicBezTo>
                    <a:pt x="1573225" y="307423"/>
                    <a:pt x="1564172" y="303190"/>
                    <a:pt x="1555566" y="298462"/>
                  </a:cubicBezTo>
                  <a:close/>
                  <a:moveTo>
                    <a:pt x="1543922" y="255035"/>
                  </a:moveTo>
                  <a:lnTo>
                    <a:pt x="1543728" y="257229"/>
                  </a:lnTo>
                  <a:lnTo>
                    <a:pt x="1543769" y="257253"/>
                  </a:lnTo>
                  <a:lnTo>
                    <a:pt x="1543638" y="258255"/>
                  </a:lnTo>
                  <a:lnTo>
                    <a:pt x="1543017" y="265278"/>
                  </a:lnTo>
                  <a:lnTo>
                    <a:pt x="1543465" y="273424"/>
                  </a:lnTo>
                  <a:cubicBezTo>
                    <a:pt x="1542838" y="274369"/>
                    <a:pt x="1542210" y="274279"/>
                    <a:pt x="1544003" y="276981"/>
                  </a:cubicBezTo>
                  <a:cubicBezTo>
                    <a:pt x="1552967" y="289590"/>
                    <a:pt x="1580576" y="300758"/>
                    <a:pt x="1593484" y="309404"/>
                  </a:cubicBezTo>
                  <a:lnTo>
                    <a:pt x="1694336" y="373661"/>
                  </a:lnTo>
                  <a:lnTo>
                    <a:pt x="1691730" y="374970"/>
                  </a:lnTo>
                  <a:lnTo>
                    <a:pt x="1691471" y="375718"/>
                  </a:lnTo>
                  <a:lnTo>
                    <a:pt x="1694969" y="374064"/>
                  </a:lnTo>
                  <a:lnTo>
                    <a:pt x="1694336" y="373661"/>
                  </a:lnTo>
                  <a:lnTo>
                    <a:pt x="1706162" y="367720"/>
                  </a:lnTo>
                  <a:lnTo>
                    <a:pt x="1710834" y="366136"/>
                  </a:lnTo>
                  <a:lnTo>
                    <a:pt x="1711200" y="366393"/>
                  </a:lnTo>
                  <a:lnTo>
                    <a:pt x="1713933" y="365101"/>
                  </a:lnTo>
                  <a:lnTo>
                    <a:pt x="1713916" y="365092"/>
                  </a:lnTo>
                  <a:lnTo>
                    <a:pt x="1710834" y="366136"/>
                  </a:lnTo>
                  <a:lnTo>
                    <a:pt x="1707507" y="363803"/>
                  </a:lnTo>
                  <a:cubicBezTo>
                    <a:pt x="1688144" y="356237"/>
                    <a:pt x="1669140" y="339305"/>
                    <a:pt x="1651930" y="327777"/>
                  </a:cubicBezTo>
                  <a:cubicBezTo>
                    <a:pt x="1634181" y="316429"/>
                    <a:pt x="1615715" y="302019"/>
                    <a:pt x="1596846" y="288509"/>
                  </a:cubicBezTo>
                  <a:lnTo>
                    <a:pt x="1543769" y="257253"/>
                  </a:lnTo>
                  <a:lnTo>
                    <a:pt x="1544048" y="255141"/>
                  </a:lnTo>
                  <a:close/>
                  <a:moveTo>
                    <a:pt x="1896520" y="233310"/>
                  </a:moveTo>
                  <a:lnTo>
                    <a:pt x="1890716" y="239575"/>
                  </a:lnTo>
                  <a:lnTo>
                    <a:pt x="1889832" y="242553"/>
                  </a:lnTo>
                  <a:cubicBezTo>
                    <a:pt x="1878321" y="249050"/>
                    <a:pt x="1865372" y="271792"/>
                    <a:pt x="1856379" y="281178"/>
                  </a:cubicBezTo>
                  <a:lnTo>
                    <a:pt x="1817846" y="312187"/>
                  </a:lnTo>
                  <a:lnTo>
                    <a:pt x="1817807" y="313097"/>
                  </a:lnTo>
                  <a:lnTo>
                    <a:pt x="1810897" y="317779"/>
                  </a:lnTo>
                  <a:lnTo>
                    <a:pt x="1780123" y="342545"/>
                  </a:lnTo>
                  <a:lnTo>
                    <a:pt x="1762480" y="351397"/>
                  </a:lnTo>
                  <a:lnTo>
                    <a:pt x="1749309" y="359433"/>
                  </a:lnTo>
                  <a:lnTo>
                    <a:pt x="1747544" y="358892"/>
                  </a:lnTo>
                  <a:lnTo>
                    <a:pt x="1662141" y="401746"/>
                  </a:lnTo>
                  <a:cubicBezTo>
                    <a:pt x="1659173" y="402919"/>
                    <a:pt x="1650743" y="405469"/>
                    <a:pt x="1639789" y="408903"/>
                  </a:cubicBezTo>
                  <a:lnTo>
                    <a:pt x="1609816" y="418873"/>
                  </a:lnTo>
                  <a:lnTo>
                    <a:pt x="1609811" y="418991"/>
                  </a:lnTo>
                  <a:lnTo>
                    <a:pt x="1599799" y="422433"/>
                  </a:lnTo>
                  <a:lnTo>
                    <a:pt x="1567298" y="436214"/>
                  </a:lnTo>
                  <a:cubicBezTo>
                    <a:pt x="1558007" y="441228"/>
                    <a:pt x="1552072" y="446147"/>
                    <a:pt x="1552432" y="450478"/>
                  </a:cubicBezTo>
                  <a:lnTo>
                    <a:pt x="1549833" y="448387"/>
                  </a:lnTo>
                  <a:lnTo>
                    <a:pt x="1550268" y="453563"/>
                  </a:lnTo>
                  <a:lnTo>
                    <a:pt x="1552432" y="450478"/>
                  </a:lnTo>
                  <a:cubicBezTo>
                    <a:pt x="1553511" y="459864"/>
                    <a:pt x="1554230" y="469249"/>
                    <a:pt x="1555309" y="478635"/>
                  </a:cubicBezTo>
                  <a:lnTo>
                    <a:pt x="1553085" y="487084"/>
                  </a:lnTo>
                  <a:lnTo>
                    <a:pt x="1553274" y="489339"/>
                  </a:lnTo>
                  <a:lnTo>
                    <a:pt x="1567539" y="482967"/>
                  </a:lnTo>
                  <a:cubicBezTo>
                    <a:pt x="1591639" y="482606"/>
                    <a:pt x="1622933" y="463835"/>
                    <a:pt x="1645954" y="455171"/>
                  </a:cubicBezTo>
                  <a:cubicBezTo>
                    <a:pt x="1686600" y="439649"/>
                    <a:pt x="1727247" y="422683"/>
                    <a:pt x="1765735" y="401746"/>
                  </a:cubicBezTo>
                  <a:cubicBezTo>
                    <a:pt x="1803144" y="381170"/>
                    <a:pt x="1838394" y="357345"/>
                    <a:pt x="1870048" y="328827"/>
                  </a:cubicBezTo>
                  <a:cubicBezTo>
                    <a:pt x="1886594" y="314027"/>
                    <a:pt x="1920406" y="288758"/>
                    <a:pt x="1925442" y="267821"/>
                  </a:cubicBezTo>
                  <a:cubicBezTo>
                    <a:pt x="1936593" y="263129"/>
                    <a:pt x="1938391" y="258797"/>
                    <a:pt x="1930118" y="255548"/>
                  </a:cubicBezTo>
                  <a:cubicBezTo>
                    <a:pt x="1924723" y="252299"/>
                    <a:pt x="1919687" y="248689"/>
                    <a:pt x="1915011" y="245080"/>
                  </a:cubicBezTo>
                  <a:cubicBezTo>
                    <a:pt x="1909975" y="241831"/>
                    <a:pt x="1904939" y="238221"/>
                    <a:pt x="1899903" y="234611"/>
                  </a:cubicBezTo>
                  <a:close/>
                  <a:moveTo>
                    <a:pt x="1546062" y="230833"/>
                  </a:moveTo>
                  <a:lnTo>
                    <a:pt x="1544667" y="246615"/>
                  </a:lnTo>
                  <a:lnTo>
                    <a:pt x="1721784" y="361390"/>
                  </a:lnTo>
                  <a:lnTo>
                    <a:pt x="1737054" y="354172"/>
                  </a:lnTo>
                  <a:close/>
                  <a:moveTo>
                    <a:pt x="1548823" y="199596"/>
                  </a:moveTo>
                  <a:lnTo>
                    <a:pt x="1547041" y="219751"/>
                  </a:lnTo>
                  <a:lnTo>
                    <a:pt x="1552939" y="223915"/>
                  </a:lnTo>
                  <a:cubicBezTo>
                    <a:pt x="1573043" y="241984"/>
                    <a:pt x="1601403" y="254994"/>
                    <a:pt x="1624020" y="269810"/>
                  </a:cubicBezTo>
                  <a:lnTo>
                    <a:pt x="1747068" y="349439"/>
                  </a:lnTo>
                  <a:lnTo>
                    <a:pt x="1747349" y="349306"/>
                  </a:lnTo>
                  <a:lnTo>
                    <a:pt x="1761116" y="339321"/>
                  </a:lnTo>
                  <a:lnTo>
                    <a:pt x="1758957" y="337615"/>
                  </a:lnTo>
                  <a:cubicBezTo>
                    <a:pt x="1755322" y="335582"/>
                    <a:pt x="1751463" y="333775"/>
                    <a:pt x="1749668" y="332691"/>
                  </a:cubicBezTo>
                  <a:cubicBezTo>
                    <a:pt x="1724897" y="316790"/>
                    <a:pt x="1699768" y="300528"/>
                    <a:pt x="1674997" y="284266"/>
                  </a:cubicBezTo>
                  <a:cubicBezTo>
                    <a:pt x="1646277" y="265474"/>
                    <a:pt x="1617558" y="246682"/>
                    <a:pt x="1588838" y="227890"/>
                  </a:cubicBezTo>
                  <a:cubicBezTo>
                    <a:pt x="1582646" y="224095"/>
                    <a:pt x="1564135" y="207901"/>
                    <a:pt x="1551329" y="200498"/>
                  </a:cubicBezTo>
                  <a:close/>
                  <a:moveTo>
                    <a:pt x="1552269" y="174761"/>
                  </a:moveTo>
                  <a:lnTo>
                    <a:pt x="1550295" y="182950"/>
                  </a:lnTo>
                  <a:lnTo>
                    <a:pt x="1549615" y="190637"/>
                  </a:lnTo>
                  <a:lnTo>
                    <a:pt x="1768753" y="333782"/>
                  </a:lnTo>
                  <a:lnTo>
                    <a:pt x="1782214" y="324019"/>
                  </a:lnTo>
                  <a:close/>
                  <a:moveTo>
                    <a:pt x="1558795" y="147698"/>
                  </a:moveTo>
                  <a:lnTo>
                    <a:pt x="1554633" y="164959"/>
                  </a:lnTo>
                  <a:lnTo>
                    <a:pt x="1558594" y="167665"/>
                  </a:lnTo>
                  <a:cubicBezTo>
                    <a:pt x="1561649" y="169644"/>
                    <a:pt x="1565153" y="171893"/>
                    <a:pt x="1566950" y="173152"/>
                  </a:cubicBezTo>
                  <a:cubicBezTo>
                    <a:pt x="1593904" y="190780"/>
                    <a:pt x="1620499" y="207688"/>
                    <a:pt x="1647454" y="224957"/>
                  </a:cubicBezTo>
                  <a:lnTo>
                    <a:pt x="1790611" y="317928"/>
                  </a:lnTo>
                  <a:lnTo>
                    <a:pt x="1805321" y="307259"/>
                  </a:lnTo>
                  <a:lnTo>
                    <a:pt x="1801949" y="304688"/>
                  </a:lnTo>
                  <a:cubicBezTo>
                    <a:pt x="1798130" y="302664"/>
                    <a:pt x="1794087" y="300866"/>
                    <a:pt x="1791930" y="299426"/>
                  </a:cubicBezTo>
                  <a:cubicBezTo>
                    <a:pt x="1763898" y="281079"/>
                    <a:pt x="1735506" y="263091"/>
                    <a:pt x="1707473" y="244743"/>
                  </a:cubicBezTo>
                  <a:cubicBezTo>
                    <a:pt x="1674768" y="223518"/>
                    <a:pt x="1641704" y="202292"/>
                    <a:pt x="1608999" y="181066"/>
                  </a:cubicBezTo>
                  <a:cubicBezTo>
                    <a:pt x="1602709" y="176929"/>
                    <a:pt x="1592646" y="168205"/>
                    <a:pt x="1582224" y="160335"/>
                  </a:cubicBezTo>
                  <a:close/>
                  <a:moveTo>
                    <a:pt x="1565835" y="118499"/>
                  </a:moveTo>
                  <a:lnTo>
                    <a:pt x="1561010" y="138509"/>
                  </a:lnTo>
                  <a:lnTo>
                    <a:pt x="1813152" y="301580"/>
                  </a:lnTo>
                  <a:lnTo>
                    <a:pt x="1829555" y="289682"/>
                  </a:lnTo>
                  <a:close/>
                  <a:moveTo>
                    <a:pt x="1576877" y="93296"/>
                  </a:moveTo>
                  <a:lnTo>
                    <a:pt x="1569714" y="109567"/>
                  </a:lnTo>
                  <a:lnTo>
                    <a:pt x="1579906" y="117642"/>
                  </a:lnTo>
                  <a:cubicBezTo>
                    <a:pt x="1584582" y="120210"/>
                    <a:pt x="1589528" y="122462"/>
                    <a:pt x="1592045" y="124084"/>
                  </a:cubicBezTo>
                  <a:lnTo>
                    <a:pt x="1689520" y="187160"/>
                  </a:lnTo>
                  <a:lnTo>
                    <a:pt x="1835792" y="281943"/>
                  </a:lnTo>
                  <a:lnTo>
                    <a:pt x="1833033" y="284838"/>
                  </a:lnTo>
                  <a:lnTo>
                    <a:pt x="1832985" y="287195"/>
                  </a:lnTo>
                  <a:lnTo>
                    <a:pt x="1838134" y="283460"/>
                  </a:lnTo>
                  <a:lnTo>
                    <a:pt x="1835792" y="281943"/>
                  </a:lnTo>
                  <a:lnTo>
                    <a:pt x="1843464" y="273890"/>
                  </a:lnTo>
                  <a:lnTo>
                    <a:pt x="1848208" y="271057"/>
                  </a:lnTo>
                  <a:lnTo>
                    <a:pt x="1849130" y="271651"/>
                  </a:lnTo>
                  <a:lnTo>
                    <a:pt x="1849800" y="270891"/>
                  </a:lnTo>
                  <a:lnTo>
                    <a:pt x="1849320" y="270393"/>
                  </a:lnTo>
                  <a:lnTo>
                    <a:pt x="1848208" y="271057"/>
                  </a:lnTo>
                  <a:lnTo>
                    <a:pt x="1847780" y="270781"/>
                  </a:lnTo>
                  <a:cubicBezTo>
                    <a:pt x="1843464" y="264654"/>
                    <a:pt x="1829077" y="258887"/>
                    <a:pt x="1822602" y="254562"/>
                  </a:cubicBezTo>
                  <a:lnTo>
                    <a:pt x="1728725" y="193648"/>
                  </a:lnTo>
                  <a:cubicBezTo>
                    <a:pt x="1694196" y="171301"/>
                    <a:pt x="1660026" y="149315"/>
                    <a:pt x="1625496" y="126968"/>
                  </a:cubicBezTo>
                  <a:cubicBezTo>
                    <a:pt x="1619291" y="122913"/>
                    <a:pt x="1596901" y="103652"/>
                    <a:pt x="1581845" y="95036"/>
                  </a:cubicBezTo>
                  <a:close/>
                  <a:moveTo>
                    <a:pt x="1588900" y="65982"/>
                  </a:moveTo>
                  <a:lnTo>
                    <a:pt x="1580104" y="85963"/>
                  </a:lnTo>
                  <a:lnTo>
                    <a:pt x="1855346" y="264597"/>
                  </a:lnTo>
                  <a:lnTo>
                    <a:pt x="1870184" y="247758"/>
                  </a:lnTo>
                  <a:close/>
                  <a:moveTo>
                    <a:pt x="1599703" y="41438"/>
                  </a:moveTo>
                  <a:lnTo>
                    <a:pt x="1599054" y="42913"/>
                  </a:lnTo>
                  <a:lnTo>
                    <a:pt x="1597832" y="48024"/>
                  </a:lnTo>
                  <a:cubicBezTo>
                    <a:pt x="1595988" y="52376"/>
                    <a:pt x="1593020" y="56953"/>
                    <a:pt x="1593200" y="57312"/>
                  </a:cubicBezTo>
                  <a:cubicBezTo>
                    <a:pt x="1595359" y="62696"/>
                    <a:pt x="1615864" y="71670"/>
                    <a:pt x="1620540" y="74541"/>
                  </a:cubicBezTo>
                  <a:cubicBezTo>
                    <a:pt x="1652916" y="95720"/>
                    <a:pt x="1685653" y="116898"/>
                    <a:pt x="1718029" y="137718"/>
                  </a:cubicBezTo>
                  <a:lnTo>
                    <a:pt x="1876689" y="240220"/>
                  </a:lnTo>
                  <a:lnTo>
                    <a:pt x="1875032" y="242257"/>
                  </a:lnTo>
                  <a:lnTo>
                    <a:pt x="1876777" y="240277"/>
                  </a:lnTo>
                  <a:lnTo>
                    <a:pt x="1876689" y="240220"/>
                  </a:lnTo>
                  <a:lnTo>
                    <a:pt x="1883643" y="231675"/>
                  </a:lnTo>
                  <a:lnTo>
                    <a:pt x="1885370" y="230525"/>
                  </a:lnTo>
                  <a:lnTo>
                    <a:pt x="1887401" y="228220"/>
                  </a:lnTo>
                  <a:lnTo>
                    <a:pt x="1873750" y="218080"/>
                  </a:lnTo>
                  <a:cubicBezTo>
                    <a:pt x="1867860" y="214804"/>
                    <a:pt x="1861744" y="211843"/>
                    <a:pt x="1858326" y="209509"/>
                  </a:cubicBezTo>
                  <a:cubicBezTo>
                    <a:pt x="1825950" y="188690"/>
                    <a:pt x="1793574" y="167870"/>
                    <a:pt x="1760838" y="146692"/>
                  </a:cubicBezTo>
                  <a:cubicBezTo>
                    <a:pt x="1725583" y="124078"/>
                    <a:pt x="1690329" y="101104"/>
                    <a:pt x="1655075" y="78131"/>
                  </a:cubicBezTo>
                  <a:cubicBezTo>
                    <a:pt x="1648330" y="73824"/>
                    <a:pt x="1624789" y="53565"/>
                    <a:pt x="1608584" y="44462"/>
                  </a:cubicBezTo>
                  <a:close/>
                  <a:moveTo>
                    <a:pt x="1555652" y="589"/>
                  </a:moveTo>
                  <a:cubicBezTo>
                    <a:pt x="1570778" y="9948"/>
                    <a:pt x="1585905" y="19308"/>
                    <a:pt x="1601032" y="28307"/>
                  </a:cubicBezTo>
                  <a:lnTo>
                    <a:pt x="1601902" y="32440"/>
                  </a:lnTo>
                  <a:lnTo>
                    <a:pt x="1896187" y="222404"/>
                  </a:lnTo>
                  <a:lnTo>
                    <a:pt x="1898105" y="221977"/>
                  </a:lnTo>
                  <a:cubicBezTo>
                    <a:pt x="1912852" y="232084"/>
                    <a:pt x="1927240" y="241831"/>
                    <a:pt x="1941988" y="252299"/>
                  </a:cubicBezTo>
                  <a:cubicBezTo>
                    <a:pt x="1944146" y="253382"/>
                    <a:pt x="1945226" y="256631"/>
                    <a:pt x="1943427" y="258797"/>
                  </a:cubicBezTo>
                  <a:cubicBezTo>
                    <a:pt x="1872206" y="358699"/>
                    <a:pt x="1771647" y="414538"/>
                    <a:pt x="1662995" y="457991"/>
                  </a:cubicBezTo>
                  <a:lnTo>
                    <a:pt x="1553995" y="497916"/>
                  </a:lnTo>
                  <a:lnTo>
                    <a:pt x="1559979" y="569114"/>
                  </a:lnTo>
                  <a:cubicBezTo>
                    <a:pt x="1564206" y="630131"/>
                    <a:pt x="1565556" y="690496"/>
                    <a:pt x="1558173" y="748993"/>
                  </a:cubicBezTo>
                  <a:cubicBezTo>
                    <a:pt x="1533682" y="946263"/>
                    <a:pt x="1426715" y="1117615"/>
                    <a:pt x="1249517" y="1211211"/>
                  </a:cubicBezTo>
                  <a:cubicBezTo>
                    <a:pt x="1198014" y="1238390"/>
                    <a:pt x="1143878" y="1260371"/>
                    <a:pt x="1089094" y="1280907"/>
                  </a:cubicBezTo>
                  <a:lnTo>
                    <a:pt x="1038012" y="1299879"/>
                  </a:lnTo>
                  <a:lnTo>
                    <a:pt x="1043254" y="1431841"/>
                  </a:lnTo>
                  <a:cubicBezTo>
                    <a:pt x="1042612" y="1571724"/>
                    <a:pt x="1019575" y="1713886"/>
                    <a:pt x="937962" y="1828696"/>
                  </a:cubicBezTo>
                  <a:cubicBezTo>
                    <a:pt x="861754" y="1936212"/>
                    <a:pt x="752712" y="2004626"/>
                    <a:pt x="635157" y="2054906"/>
                  </a:cubicBezTo>
                  <a:lnTo>
                    <a:pt x="520748" y="2098004"/>
                  </a:lnTo>
                  <a:lnTo>
                    <a:pt x="521996" y="2112248"/>
                  </a:lnTo>
                  <a:cubicBezTo>
                    <a:pt x="533521" y="2303399"/>
                    <a:pt x="492102" y="2482670"/>
                    <a:pt x="397381" y="2649342"/>
                  </a:cubicBezTo>
                  <a:cubicBezTo>
                    <a:pt x="395940" y="2651502"/>
                    <a:pt x="392699" y="2651862"/>
                    <a:pt x="390538" y="2650782"/>
                  </a:cubicBezTo>
                  <a:lnTo>
                    <a:pt x="345015" y="2623911"/>
                  </a:lnTo>
                  <a:lnTo>
                    <a:pt x="351280" y="2622704"/>
                  </a:lnTo>
                  <a:lnTo>
                    <a:pt x="353354" y="2618315"/>
                  </a:lnTo>
                  <a:lnTo>
                    <a:pt x="368748" y="2629049"/>
                  </a:lnTo>
                  <a:cubicBezTo>
                    <a:pt x="376221" y="2634043"/>
                    <a:pt x="383875" y="2638363"/>
                    <a:pt x="388737" y="2638183"/>
                  </a:cubicBezTo>
                  <a:cubicBezTo>
                    <a:pt x="400982" y="2638183"/>
                    <a:pt x="431596" y="2563666"/>
                    <a:pt x="437718" y="2549267"/>
                  </a:cubicBezTo>
                  <a:cubicBezTo>
                    <a:pt x="461489" y="2496350"/>
                    <a:pt x="480217" y="2441272"/>
                    <a:pt x="493183" y="2384755"/>
                  </a:cubicBezTo>
                  <a:cubicBezTo>
                    <a:pt x="505069" y="2332378"/>
                    <a:pt x="511281" y="2279460"/>
                    <a:pt x="513352" y="2226363"/>
                  </a:cubicBezTo>
                  <a:lnTo>
                    <a:pt x="509452" y="2093508"/>
                  </a:lnTo>
                  <a:lnTo>
                    <a:pt x="504856" y="2041208"/>
                  </a:lnTo>
                  <a:lnTo>
                    <a:pt x="507337" y="2037487"/>
                  </a:lnTo>
                  <a:lnTo>
                    <a:pt x="505963" y="2007179"/>
                  </a:lnTo>
                  <a:lnTo>
                    <a:pt x="505822" y="2007092"/>
                  </a:lnTo>
                  <a:cubicBezTo>
                    <a:pt x="499373" y="1999508"/>
                    <a:pt x="502239" y="1980365"/>
                    <a:pt x="501164" y="1970613"/>
                  </a:cubicBezTo>
                  <a:lnTo>
                    <a:pt x="504236" y="1969065"/>
                  </a:lnTo>
                  <a:lnTo>
                    <a:pt x="503092" y="1943832"/>
                  </a:lnTo>
                  <a:lnTo>
                    <a:pt x="500508" y="1941682"/>
                  </a:lnTo>
                  <a:cubicBezTo>
                    <a:pt x="496198" y="1934437"/>
                    <a:pt x="500508" y="1917412"/>
                    <a:pt x="500867" y="1908718"/>
                  </a:cubicBezTo>
                  <a:lnTo>
                    <a:pt x="501486" y="1908420"/>
                  </a:lnTo>
                  <a:lnTo>
                    <a:pt x="501394" y="1906377"/>
                  </a:lnTo>
                  <a:lnTo>
                    <a:pt x="502767" y="1884745"/>
                  </a:lnTo>
                  <a:lnTo>
                    <a:pt x="500347" y="1882845"/>
                  </a:lnTo>
                  <a:cubicBezTo>
                    <a:pt x="494610" y="1873861"/>
                    <a:pt x="498195" y="1859487"/>
                    <a:pt x="498554" y="1848706"/>
                  </a:cubicBezTo>
                  <a:lnTo>
                    <a:pt x="505278" y="1845176"/>
                  </a:lnTo>
                  <a:lnTo>
                    <a:pt x="506587" y="1824547"/>
                  </a:lnTo>
                  <a:lnTo>
                    <a:pt x="505075" y="1823580"/>
                  </a:lnTo>
                  <a:cubicBezTo>
                    <a:pt x="503631" y="1822860"/>
                    <a:pt x="502548" y="1821061"/>
                    <a:pt x="502909" y="1819622"/>
                  </a:cubicBezTo>
                  <a:cubicBezTo>
                    <a:pt x="504353" y="1810269"/>
                    <a:pt x="505797" y="1800916"/>
                    <a:pt x="507241" y="1791562"/>
                  </a:cubicBezTo>
                  <a:lnTo>
                    <a:pt x="511012" y="1789594"/>
                  </a:lnTo>
                  <a:lnTo>
                    <a:pt x="514511" y="1771616"/>
                  </a:lnTo>
                  <a:lnTo>
                    <a:pt x="511414" y="1769606"/>
                  </a:lnTo>
                  <a:cubicBezTo>
                    <a:pt x="509617" y="1768887"/>
                    <a:pt x="508898" y="1766728"/>
                    <a:pt x="508898" y="1765289"/>
                  </a:cubicBezTo>
                  <a:lnTo>
                    <a:pt x="513930" y="1737588"/>
                  </a:lnTo>
                  <a:cubicBezTo>
                    <a:pt x="514289" y="1733990"/>
                    <a:pt x="517883" y="1731472"/>
                    <a:pt x="521118" y="1733990"/>
                  </a:cubicBezTo>
                  <a:lnTo>
                    <a:pt x="521753" y="1734401"/>
                  </a:lnTo>
                  <a:lnTo>
                    <a:pt x="525284" y="1716258"/>
                  </a:lnTo>
                  <a:lnTo>
                    <a:pt x="524121" y="1715508"/>
                  </a:lnTo>
                  <a:cubicBezTo>
                    <a:pt x="522319" y="1714431"/>
                    <a:pt x="521598" y="1711917"/>
                    <a:pt x="522319" y="1710121"/>
                  </a:cubicBezTo>
                  <a:cubicBezTo>
                    <a:pt x="525202" y="1701502"/>
                    <a:pt x="527725" y="1693242"/>
                    <a:pt x="530608" y="1684981"/>
                  </a:cubicBezTo>
                  <a:lnTo>
                    <a:pt x="535759" y="1682928"/>
                  </a:lnTo>
                  <a:lnTo>
                    <a:pt x="542379" y="1663597"/>
                  </a:lnTo>
                  <a:lnTo>
                    <a:pt x="541008" y="1659935"/>
                  </a:lnTo>
                  <a:cubicBezTo>
                    <a:pt x="544606" y="1652005"/>
                    <a:pt x="547844" y="1644075"/>
                    <a:pt x="551081" y="1635784"/>
                  </a:cubicBezTo>
                  <a:lnTo>
                    <a:pt x="554794" y="1634669"/>
                  </a:lnTo>
                  <a:lnTo>
                    <a:pt x="565438" y="1614405"/>
                  </a:lnTo>
                  <a:lnTo>
                    <a:pt x="564312" y="1609051"/>
                  </a:lnTo>
                  <a:cubicBezTo>
                    <a:pt x="568988" y="1601846"/>
                    <a:pt x="573665" y="1594281"/>
                    <a:pt x="578341" y="1586716"/>
                  </a:cubicBezTo>
                  <a:lnTo>
                    <a:pt x="580201" y="1586302"/>
                  </a:lnTo>
                  <a:lnTo>
                    <a:pt x="588260" y="1570960"/>
                  </a:lnTo>
                  <a:lnTo>
                    <a:pt x="593733" y="1563674"/>
                  </a:lnTo>
                  <a:lnTo>
                    <a:pt x="593608" y="1561045"/>
                  </a:lnTo>
                  <a:lnTo>
                    <a:pt x="607207" y="1545735"/>
                  </a:lnTo>
                  <a:lnTo>
                    <a:pt x="624406" y="1522838"/>
                  </a:lnTo>
                  <a:cubicBezTo>
                    <a:pt x="637754" y="1507316"/>
                    <a:pt x="652441" y="1492335"/>
                    <a:pt x="668581" y="1477958"/>
                  </a:cubicBezTo>
                  <a:lnTo>
                    <a:pt x="675514" y="1472626"/>
                  </a:lnTo>
                  <a:lnTo>
                    <a:pt x="689280" y="1459865"/>
                  </a:lnTo>
                  <a:lnTo>
                    <a:pt x="692653" y="1459443"/>
                  </a:lnTo>
                  <a:lnTo>
                    <a:pt x="712222" y="1444393"/>
                  </a:lnTo>
                  <a:lnTo>
                    <a:pt x="711803" y="1439975"/>
                  </a:lnTo>
                  <a:lnTo>
                    <a:pt x="734839" y="1423715"/>
                  </a:lnTo>
                  <a:cubicBezTo>
                    <a:pt x="736279" y="1422631"/>
                    <a:pt x="738439" y="1421909"/>
                    <a:pt x="740238" y="1423354"/>
                  </a:cubicBezTo>
                  <a:lnTo>
                    <a:pt x="740505" y="1423527"/>
                  </a:lnTo>
                  <a:lnTo>
                    <a:pt x="756943" y="1414448"/>
                  </a:lnTo>
                  <a:lnTo>
                    <a:pt x="757328" y="1409838"/>
                  </a:lnTo>
                  <a:cubicBezTo>
                    <a:pt x="764877" y="1404815"/>
                    <a:pt x="772785" y="1399792"/>
                    <a:pt x="780694" y="1394410"/>
                  </a:cubicBezTo>
                  <a:cubicBezTo>
                    <a:pt x="782132" y="1393334"/>
                    <a:pt x="784288" y="1393693"/>
                    <a:pt x="785367" y="1394410"/>
                  </a:cubicBezTo>
                  <a:lnTo>
                    <a:pt x="788974" y="1396757"/>
                  </a:lnTo>
                  <a:lnTo>
                    <a:pt x="804293" y="1388296"/>
                  </a:lnTo>
                  <a:lnTo>
                    <a:pt x="804605" y="1380801"/>
                  </a:lnTo>
                  <a:cubicBezTo>
                    <a:pt x="813621" y="1376464"/>
                    <a:pt x="822638" y="1371767"/>
                    <a:pt x="831294" y="1367431"/>
                  </a:cubicBezTo>
                  <a:cubicBezTo>
                    <a:pt x="832736" y="1366347"/>
                    <a:pt x="834900" y="1366708"/>
                    <a:pt x="836343" y="1367431"/>
                  </a:cubicBezTo>
                  <a:lnTo>
                    <a:pt x="838964" y="1369146"/>
                  </a:lnTo>
                  <a:lnTo>
                    <a:pt x="846533" y="1364966"/>
                  </a:lnTo>
                  <a:lnTo>
                    <a:pt x="856338" y="1360948"/>
                  </a:lnTo>
                  <a:lnTo>
                    <a:pt x="856608" y="1354751"/>
                  </a:lnTo>
                  <a:cubicBezTo>
                    <a:pt x="870931" y="1347950"/>
                    <a:pt x="878004" y="1344102"/>
                    <a:pt x="884718" y="1344102"/>
                  </a:cubicBezTo>
                  <a:lnTo>
                    <a:pt x="892273" y="1346226"/>
                  </a:lnTo>
                  <a:lnTo>
                    <a:pt x="913883" y="1337372"/>
                  </a:lnTo>
                  <a:lnTo>
                    <a:pt x="914153" y="1334289"/>
                  </a:lnTo>
                  <a:cubicBezTo>
                    <a:pt x="918676" y="1332497"/>
                    <a:pt x="924917" y="1329002"/>
                    <a:pt x="931249" y="1326313"/>
                  </a:cubicBezTo>
                  <a:lnTo>
                    <a:pt x="948259" y="1323288"/>
                  </a:lnTo>
                  <a:lnTo>
                    <a:pt x="963056" y="1317226"/>
                  </a:lnTo>
                  <a:lnTo>
                    <a:pt x="975821" y="1312502"/>
                  </a:lnTo>
                  <a:lnTo>
                    <a:pt x="975795" y="1311825"/>
                  </a:lnTo>
                  <a:cubicBezTo>
                    <a:pt x="975795" y="1310384"/>
                    <a:pt x="977237" y="1308223"/>
                    <a:pt x="978678" y="1307863"/>
                  </a:cubicBezTo>
                  <a:cubicBezTo>
                    <a:pt x="996694" y="1301379"/>
                    <a:pt x="1013990" y="1295256"/>
                    <a:pt x="1032006" y="1289133"/>
                  </a:cubicBezTo>
                  <a:lnTo>
                    <a:pt x="1032342" y="1289325"/>
                  </a:lnTo>
                  <a:lnTo>
                    <a:pt x="1028513" y="1293003"/>
                  </a:lnTo>
                  <a:lnTo>
                    <a:pt x="1034510" y="1290784"/>
                  </a:lnTo>
                  <a:lnTo>
                    <a:pt x="1033892" y="1290211"/>
                  </a:lnTo>
                  <a:lnTo>
                    <a:pt x="1034744" y="1290697"/>
                  </a:lnTo>
                  <a:lnTo>
                    <a:pt x="1121317" y="1258661"/>
                  </a:lnTo>
                  <a:cubicBezTo>
                    <a:pt x="1173681" y="1238075"/>
                    <a:pt x="1225116" y="1215261"/>
                    <a:pt x="1274008" y="1186732"/>
                  </a:cubicBezTo>
                  <a:cubicBezTo>
                    <a:pt x="1492624" y="1058938"/>
                    <a:pt x="1565376" y="814510"/>
                    <a:pt x="1553131" y="574401"/>
                  </a:cubicBezTo>
                  <a:lnTo>
                    <a:pt x="1544438" y="463040"/>
                  </a:lnTo>
                  <a:lnTo>
                    <a:pt x="1543439" y="452283"/>
                  </a:lnTo>
                  <a:lnTo>
                    <a:pt x="1543609" y="452413"/>
                  </a:lnTo>
                  <a:lnTo>
                    <a:pt x="1543584" y="452090"/>
                  </a:lnTo>
                  <a:lnTo>
                    <a:pt x="1543439" y="452283"/>
                  </a:lnTo>
                  <a:cubicBezTo>
                    <a:pt x="1543439" y="448312"/>
                    <a:pt x="1542720" y="443981"/>
                    <a:pt x="1542360" y="439649"/>
                  </a:cubicBezTo>
                  <a:lnTo>
                    <a:pt x="1542588" y="439337"/>
                  </a:lnTo>
                  <a:lnTo>
                    <a:pt x="1541020" y="419249"/>
                  </a:lnTo>
                  <a:lnTo>
                    <a:pt x="1540434" y="406211"/>
                  </a:lnTo>
                  <a:lnTo>
                    <a:pt x="1536643" y="390824"/>
                  </a:lnTo>
                  <a:cubicBezTo>
                    <a:pt x="1536507" y="383960"/>
                    <a:pt x="1537142" y="376918"/>
                    <a:pt x="1536960" y="372283"/>
                  </a:cubicBezTo>
                  <a:lnTo>
                    <a:pt x="1538772" y="369260"/>
                  </a:lnTo>
                  <a:lnTo>
                    <a:pt x="1537434" y="339504"/>
                  </a:lnTo>
                  <a:lnTo>
                    <a:pt x="1535272" y="336931"/>
                  </a:lnTo>
                  <a:cubicBezTo>
                    <a:pt x="1532514" y="330845"/>
                    <a:pt x="1533057" y="322791"/>
                    <a:pt x="1533419" y="306861"/>
                  </a:cubicBezTo>
                  <a:lnTo>
                    <a:pt x="1535913" y="305686"/>
                  </a:lnTo>
                  <a:lnTo>
                    <a:pt x="1534729" y="279369"/>
                  </a:lnTo>
                  <a:lnTo>
                    <a:pt x="1532394" y="266309"/>
                  </a:lnTo>
                  <a:cubicBezTo>
                    <a:pt x="1532708" y="260139"/>
                    <a:pt x="1533783" y="253745"/>
                    <a:pt x="1533963" y="248161"/>
                  </a:cubicBezTo>
                  <a:lnTo>
                    <a:pt x="1535380" y="247483"/>
                  </a:lnTo>
                  <a:lnTo>
                    <a:pt x="1537183" y="225100"/>
                  </a:lnTo>
                  <a:lnTo>
                    <a:pt x="1535348" y="223915"/>
                  </a:lnTo>
                  <a:cubicBezTo>
                    <a:pt x="1534271" y="223192"/>
                    <a:pt x="1532835" y="221024"/>
                    <a:pt x="1533194" y="219578"/>
                  </a:cubicBezTo>
                  <a:cubicBezTo>
                    <a:pt x="1534630" y="210182"/>
                    <a:pt x="1536066" y="200786"/>
                    <a:pt x="1537502" y="191390"/>
                  </a:cubicBezTo>
                  <a:lnTo>
                    <a:pt x="1540009" y="190002"/>
                  </a:lnTo>
                  <a:lnTo>
                    <a:pt x="1540525" y="183595"/>
                  </a:lnTo>
                  <a:lnTo>
                    <a:pt x="1544424" y="166909"/>
                  </a:lnTo>
                  <a:lnTo>
                    <a:pt x="1544308" y="166676"/>
                  </a:lnTo>
                  <a:cubicBezTo>
                    <a:pt x="1546105" y="157322"/>
                    <a:pt x="1547542" y="148328"/>
                    <a:pt x="1548620" y="138975"/>
                  </a:cubicBezTo>
                  <a:lnTo>
                    <a:pt x="1551243" y="137724"/>
                  </a:lnTo>
                  <a:lnTo>
                    <a:pt x="1558893" y="104984"/>
                  </a:lnTo>
                  <a:lnTo>
                    <a:pt x="1565651" y="89604"/>
                  </a:lnTo>
                  <a:lnTo>
                    <a:pt x="1567227" y="84797"/>
                  </a:lnTo>
                  <a:lnTo>
                    <a:pt x="1567861" y="84575"/>
                  </a:lnTo>
                  <a:lnTo>
                    <a:pt x="1582303" y="51706"/>
                  </a:lnTo>
                  <a:cubicBezTo>
                    <a:pt x="1587346" y="40187"/>
                    <a:pt x="1593829" y="41267"/>
                    <a:pt x="1588786" y="32267"/>
                  </a:cubicBezTo>
                  <a:cubicBezTo>
                    <a:pt x="1586625" y="28667"/>
                    <a:pt x="1573300" y="21828"/>
                    <a:pt x="1568978" y="20028"/>
                  </a:cubicBezTo>
                  <a:cubicBezTo>
                    <a:pt x="1565376" y="17868"/>
                    <a:pt x="1561414" y="15348"/>
                    <a:pt x="1557453" y="13188"/>
                  </a:cubicBezTo>
                  <a:cubicBezTo>
                    <a:pt x="1550970" y="7069"/>
                    <a:pt x="1548088" y="9948"/>
                    <a:pt x="1548449" y="22548"/>
                  </a:cubicBezTo>
                  <a:cubicBezTo>
                    <a:pt x="1542326" y="27588"/>
                    <a:pt x="1526119" y="69706"/>
                    <a:pt x="1527199" y="66826"/>
                  </a:cubicBezTo>
                  <a:cubicBezTo>
                    <a:pt x="1516755" y="92024"/>
                    <a:pt x="1508831" y="117943"/>
                    <a:pt x="1503069" y="144582"/>
                  </a:cubicBezTo>
                  <a:cubicBezTo>
                    <a:pt x="1490103" y="202179"/>
                    <a:pt x="1488662" y="262296"/>
                    <a:pt x="1490823" y="320973"/>
                  </a:cubicBezTo>
                  <a:cubicBezTo>
                    <a:pt x="1492804" y="372631"/>
                    <a:pt x="1497847" y="424199"/>
                    <a:pt x="1502484" y="475811"/>
                  </a:cubicBezTo>
                  <a:lnTo>
                    <a:pt x="1510343" y="607909"/>
                  </a:lnTo>
                  <a:lnTo>
                    <a:pt x="1511792" y="609349"/>
                  </a:lnTo>
                  <a:lnTo>
                    <a:pt x="1511563" y="628415"/>
                  </a:lnTo>
                  <a:lnTo>
                    <a:pt x="1511712" y="630919"/>
                  </a:lnTo>
                  <a:lnTo>
                    <a:pt x="1511491" y="634442"/>
                  </a:lnTo>
                  <a:lnTo>
                    <a:pt x="1511434" y="639157"/>
                  </a:lnTo>
                  <a:lnTo>
                    <a:pt x="1511186" y="639294"/>
                  </a:lnTo>
                  <a:lnTo>
                    <a:pt x="1509420" y="667396"/>
                  </a:lnTo>
                  <a:lnTo>
                    <a:pt x="1510533" y="668585"/>
                  </a:lnTo>
                  <a:lnTo>
                    <a:pt x="1509811" y="698216"/>
                  </a:lnTo>
                  <a:lnTo>
                    <a:pt x="1507412" y="699358"/>
                  </a:lnTo>
                  <a:lnTo>
                    <a:pt x="1505730" y="726130"/>
                  </a:lnTo>
                  <a:lnTo>
                    <a:pt x="1505788" y="726195"/>
                  </a:lnTo>
                  <a:lnTo>
                    <a:pt x="1505679" y="726945"/>
                  </a:lnTo>
                  <a:lnTo>
                    <a:pt x="1504670" y="743007"/>
                  </a:lnTo>
                  <a:lnTo>
                    <a:pt x="1497330" y="776344"/>
                  </a:lnTo>
                  <a:lnTo>
                    <a:pt x="1497775" y="778493"/>
                  </a:lnTo>
                  <a:lnTo>
                    <a:pt x="1497113" y="777330"/>
                  </a:lnTo>
                  <a:lnTo>
                    <a:pt x="1496167" y="781627"/>
                  </a:lnTo>
                  <a:lnTo>
                    <a:pt x="1498315" y="781099"/>
                  </a:lnTo>
                  <a:lnTo>
                    <a:pt x="1497775" y="778493"/>
                  </a:lnTo>
                  <a:lnTo>
                    <a:pt x="1498719" y="780150"/>
                  </a:lnTo>
                  <a:cubicBezTo>
                    <a:pt x="1497281" y="789183"/>
                    <a:pt x="1495484" y="798578"/>
                    <a:pt x="1493686" y="807611"/>
                  </a:cubicBezTo>
                  <a:lnTo>
                    <a:pt x="1490175" y="808847"/>
                  </a:lnTo>
                  <a:lnTo>
                    <a:pt x="1484857" y="833001"/>
                  </a:lnTo>
                  <a:lnTo>
                    <a:pt x="1485050" y="834148"/>
                  </a:lnTo>
                  <a:lnTo>
                    <a:pt x="1484737" y="833544"/>
                  </a:lnTo>
                  <a:lnTo>
                    <a:pt x="1483727" y="838135"/>
                  </a:lnTo>
                  <a:lnTo>
                    <a:pt x="1485647" y="837681"/>
                  </a:lnTo>
                  <a:lnTo>
                    <a:pt x="1485050" y="834148"/>
                  </a:lnTo>
                  <a:lnTo>
                    <a:pt x="1486368" y="836688"/>
                  </a:lnTo>
                  <a:cubicBezTo>
                    <a:pt x="1483844" y="844990"/>
                    <a:pt x="1480599" y="853291"/>
                    <a:pt x="1478075" y="861592"/>
                  </a:cubicBezTo>
                  <a:lnTo>
                    <a:pt x="1476845" y="862023"/>
                  </a:lnTo>
                  <a:lnTo>
                    <a:pt x="1465425" y="892331"/>
                  </a:lnTo>
                  <a:lnTo>
                    <a:pt x="1465731" y="892964"/>
                  </a:lnTo>
                  <a:lnTo>
                    <a:pt x="1460802" y="904600"/>
                  </a:lnTo>
                  <a:lnTo>
                    <a:pt x="1454852" y="920390"/>
                  </a:lnTo>
                  <a:cubicBezTo>
                    <a:pt x="1444847" y="942652"/>
                    <a:pt x="1433448" y="964209"/>
                    <a:pt x="1420600" y="984879"/>
                  </a:cubicBezTo>
                  <a:lnTo>
                    <a:pt x="1417622" y="988982"/>
                  </a:lnTo>
                  <a:lnTo>
                    <a:pt x="1418327" y="991665"/>
                  </a:lnTo>
                  <a:cubicBezTo>
                    <a:pt x="1412936" y="998870"/>
                    <a:pt x="1408265" y="1006075"/>
                    <a:pt x="1402875" y="1013280"/>
                  </a:cubicBezTo>
                  <a:lnTo>
                    <a:pt x="1400538" y="1013707"/>
                  </a:lnTo>
                  <a:lnTo>
                    <a:pt x="1402830" y="1013145"/>
                  </a:lnTo>
                  <a:lnTo>
                    <a:pt x="1402219" y="1010201"/>
                  </a:lnTo>
                  <a:lnTo>
                    <a:pt x="1399542" y="1013890"/>
                  </a:lnTo>
                  <a:lnTo>
                    <a:pt x="1400538" y="1013707"/>
                  </a:lnTo>
                  <a:lnTo>
                    <a:pt x="1399487" y="1013965"/>
                  </a:lnTo>
                  <a:lnTo>
                    <a:pt x="1384166" y="1035072"/>
                  </a:lnTo>
                  <a:lnTo>
                    <a:pt x="1384270" y="1036168"/>
                  </a:lnTo>
                  <a:lnTo>
                    <a:pt x="1380033" y="1040765"/>
                  </a:lnTo>
                  <a:lnTo>
                    <a:pt x="1377649" y="1044049"/>
                  </a:lnTo>
                  <a:lnTo>
                    <a:pt x="1367685" y="1054161"/>
                  </a:lnTo>
                  <a:lnTo>
                    <a:pt x="1366661" y="1055273"/>
                  </a:lnTo>
                  <a:lnTo>
                    <a:pt x="1366594" y="1055269"/>
                  </a:lnTo>
                  <a:lnTo>
                    <a:pt x="1325657" y="1096816"/>
                  </a:lnTo>
                  <a:cubicBezTo>
                    <a:pt x="1306782" y="1113217"/>
                    <a:pt x="1286343" y="1128370"/>
                    <a:pt x="1264283" y="1142094"/>
                  </a:cubicBezTo>
                  <a:cubicBezTo>
                    <a:pt x="1216742" y="1171433"/>
                    <a:pt x="1165870" y="1193662"/>
                    <a:pt x="1113917" y="1213371"/>
                  </a:cubicBezTo>
                  <a:lnTo>
                    <a:pt x="1029889" y="1243455"/>
                  </a:lnTo>
                  <a:lnTo>
                    <a:pt x="1029627" y="1243874"/>
                  </a:lnTo>
                  <a:lnTo>
                    <a:pt x="997836" y="1254931"/>
                  </a:lnTo>
                  <a:lnTo>
                    <a:pt x="957068" y="1269528"/>
                  </a:lnTo>
                  <a:cubicBezTo>
                    <a:pt x="843258" y="1311286"/>
                    <a:pt x="730888" y="1364563"/>
                    <a:pt x="639768" y="1445560"/>
                  </a:cubicBezTo>
                  <a:cubicBezTo>
                    <a:pt x="537843" y="1535915"/>
                    <a:pt x="483819" y="1654710"/>
                    <a:pt x="462929" y="1787543"/>
                  </a:cubicBezTo>
                  <a:cubicBezTo>
                    <a:pt x="447083" y="1888698"/>
                    <a:pt x="458247" y="1985894"/>
                    <a:pt x="466531" y="2086689"/>
                  </a:cubicBezTo>
                  <a:cubicBezTo>
                    <a:pt x="470887" y="2140450"/>
                    <a:pt x="471197" y="2193101"/>
                    <a:pt x="467277" y="2244745"/>
                  </a:cubicBezTo>
                  <a:lnTo>
                    <a:pt x="459023" y="2295685"/>
                  </a:lnTo>
                  <a:lnTo>
                    <a:pt x="459616" y="2296339"/>
                  </a:lnTo>
                  <a:cubicBezTo>
                    <a:pt x="458535" y="2307502"/>
                    <a:pt x="457454" y="2318665"/>
                    <a:pt x="456733" y="2329828"/>
                  </a:cubicBezTo>
                  <a:lnTo>
                    <a:pt x="453191" y="2331681"/>
                  </a:lnTo>
                  <a:lnTo>
                    <a:pt x="448854" y="2358446"/>
                  </a:lnTo>
                  <a:lnTo>
                    <a:pt x="450764" y="2359696"/>
                  </a:lnTo>
                  <a:lnTo>
                    <a:pt x="451415" y="2362742"/>
                  </a:lnTo>
                  <a:lnTo>
                    <a:pt x="449058" y="2359067"/>
                  </a:lnTo>
                  <a:lnTo>
                    <a:pt x="448722" y="2359259"/>
                  </a:lnTo>
                  <a:lnTo>
                    <a:pt x="447430" y="2367237"/>
                  </a:lnTo>
                  <a:lnTo>
                    <a:pt x="452156" y="2366212"/>
                  </a:lnTo>
                  <a:lnTo>
                    <a:pt x="451415" y="2362742"/>
                  </a:lnTo>
                  <a:lnTo>
                    <a:pt x="452919" y="2365088"/>
                  </a:lnTo>
                  <a:cubicBezTo>
                    <a:pt x="450764" y="2375514"/>
                    <a:pt x="448968" y="2386298"/>
                    <a:pt x="446813" y="2396724"/>
                  </a:cubicBezTo>
                  <a:lnTo>
                    <a:pt x="442056" y="2398629"/>
                  </a:lnTo>
                  <a:lnTo>
                    <a:pt x="435819" y="2418362"/>
                  </a:lnTo>
                  <a:lnTo>
                    <a:pt x="438047" y="2419810"/>
                  </a:lnTo>
                  <a:lnTo>
                    <a:pt x="438661" y="2422687"/>
                  </a:lnTo>
                  <a:lnTo>
                    <a:pt x="436607" y="2419313"/>
                  </a:lnTo>
                  <a:lnTo>
                    <a:pt x="435302" y="2419998"/>
                  </a:lnTo>
                  <a:lnTo>
                    <a:pt x="432876" y="2427675"/>
                  </a:lnTo>
                  <a:lnTo>
                    <a:pt x="433005" y="2427759"/>
                  </a:lnTo>
                  <a:cubicBezTo>
                    <a:pt x="435526" y="2429565"/>
                    <a:pt x="438137" y="2428391"/>
                    <a:pt x="439443" y="2426359"/>
                  </a:cubicBezTo>
                  <a:lnTo>
                    <a:pt x="438661" y="2422687"/>
                  </a:lnTo>
                  <a:lnTo>
                    <a:pt x="440208" y="2425230"/>
                  </a:lnTo>
                  <a:lnTo>
                    <a:pt x="432645" y="2457025"/>
                  </a:lnTo>
                  <a:cubicBezTo>
                    <a:pt x="431925" y="2460277"/>
                    <a:pt x="427963" y="2461361"/>
                    <a:pt x="425082" y="2459916"/>
                  </a:cubicBezTo>
                  <a:lnTo>
                    <a:pt x="423095" y="2458623"/>
                  </a:lnTo>
                  <a:lnTo>
                    <a:pt x="415537" y="2482539"/>
                  </a:lnTo>
                  <a:lnTo>
                    <a:pt x="415835" y="2482733"/>
                  </a:lnTo>
                  <a:lnTo>
                    <a:pt x="416356" y="2485246"/>
                  </a:lnTo>
                  <a:lnTo>
                    <a:pt x="415328" y="2483198"/>
                  </a:lnTo>
                  <a:lnTo>
                    <a:pt x="413026" y="2490483"/>
                  </a:lnTo>
                  <a:lnTo>
                    <a:pt x="417228" y="2489451"/>
                  </a:lnTo>
                  <a:lnTo>
                    <a:pt x="416356" y="2485246"/>
                  </a:lnTo>
                  <a:lnTo>
                    <a:pt x="417991" y="2488504"/>
                  </a:lnTo>
                  <a:cubicBezTo>
                    <a:pt x="414398" y="2497882"/>
                    <a:pt x="410804" y="2507620"/>
                    <a:pt x="406851" y="2517358"/>
                  </a:cubicBezTo>
                  <a:lnTo>
                    <a:pt x="399891" y="2519803"/>
                  </a:lnTo>
                  <a:lnTo>
                    <a:pt x="388393" y="2544144"/>
                  </a:lnTo>
                  <a:lnTo>
                    <a:pt x="390434" y="2545464"/>
                  </a:lnTo>
                  <a:lnTo>
                    <a:pt x="391052" y="2548473"/>
                  </a:lnTo>
                  <a:lnTo>
                    <a:pt x="389760" y="2545464"/>
                  </a:lnTo>
                  <a:lnTo>
                    <a:pt x="387243" y="2546576"/>
                  </a:lnTo>
                  <a:lnTo>
                    <a:pt x="384137" y="2553152"/>
                  </a:lnTo>
                  <a:lnTo>
                    <a:pt x="385042" y="2553739"/>
                  </a:lnTo>
                  <a:cubicBezTo>
                    <a:pt x="387738" y="2555358"/>
                    <a:pt x="390434" y="2554099"/>
                    <a:pt x="391782" y="2552030"/>
                  </a:cubicBezTo>
                  <a:lnTo>
                    <a:pt x="391052" y="2548473"/>
                  </a:lnTo>
                  <a:lnTo>
                    <a:pt x="392231" y="2551221"/>
                  </a:lnTo>
                  <a:cubicBezTo>
                    <a:pt x="388277" y="2560215"/>
                    <a:pt x="383964" y="2569569"/>
                    <a:pt x="380010" y="2578923"/>
                  </a:cubicBezTo>
                  <a:cubicBezTo>
                    <a:pt x="378573" y="2581801"/>
                    <a:pt x="375338" y="2583599"/>
                    <a:pt x="372462" y="2581801"/>
                  </a:cubicBezTo>
                  <a:lnTo>
                    <a:pt x="371039" y="2580878"/>
                  </a:lnTo>
                  <a:lnTo>
                    <a:pt x="353354" y="2618315"/>
                  </a:lnTo>
                  <a:lnTo>
                    <a:pt x="349840" y="2615864"/>
                  </a:lnTo>
                  <a:cubicBezTo>
                    <a:pt x="347139" y="2614244"/>
                    <a:pt x="344437" y="2615504"/>
                    <a:pt x="343132" y="2617529"/>
                  </a:cubicBezTo>
                  <a:lnTo>
                    <a:pt x="343676" y="2619573"/>
                  </a:lnTo>
                  <a:lnTo>
                    <a:pt x="342997" y="2617304"/>
                  </a:lnTo>
                  <a:lnTo>
                    <a:pt x="363916" y="2576257"/>
                  </a:lnTo>
                  <a:lnTo>
                    <a:pt x="83910" y="2394610"/>
                  </a:lnTo>
                  <a:lnTo>
                    <a:pt x="52143" y="2429548"/>
                  </a:lnTo>
                  <a:cubicBezTo>
                    <a:pt x="50706" y="2431708"/>
                    <a:pt x="47471" y="2432787"/>
                    <a:pt x="45315" y="2430988"/>
                  </a:cubicBezTo>
                  <a:cubicBezTo>
                    <a:pt x="30938" y="2420550"/>
                    <a:pt x="16562" y="2410473"/>
                    <a:pt x="2185" y="2400035"/>
                  </a:cubicBezTo>
                  <a:cubicBezTo>
                    <a:pt x="29" y="2398596"/>
                    <a:pt x="-690" y="2395356"/>
                    <a:pt x="748" y="2393197"/>
                  </a:cubicBezTo>
                  <a:cubicBezTo>
                    <a:pt x="88624" y="2272806"/>
                    <a:pt x="196110" y="2180353"/>
                    <a:pt x="322600" y="2112954"/>
                  </a:cubicBezTo>
                  <a:lnTo>
                    <a:pt x="452617" y="2055039"/>
                  </a:lnTo>
                  <a:lnTo>
                    <a:pt x="446002" y="1980494"/>
                  </a:lnTo>
                  <a:cubicBezTo>
                    <a:pt x="429435" y="1786103"/>
                    <a:pt x="479137" y="1579113"/>
                    <a:pt x="626802" y="1444480"/>
                  </a:cubicBezTo>
                  <a:cubicBezTo>
                    <a:pt x="710359" y="1367983"/>
                    <a:pt x="807422" y="1321815"/>
                    <a:pt x="908041" y="1282397"/>
                  </a:cubicBezTo>
                  <a:lnTo>
                    <a:pt x="972017" y="1258457"/>
                  </a:lnTo>
                  <a:lnTo>
                    <a:pt x="971736" y="1258269"/>
                  </a:lnTo>
                  <a:cubicBezTo>
                    <a:pt x="954837" y="1067178"/>
                    <a:pt x="953398" y="881124"/>
                    <a:pt x="1073854" y="721342"/>
                  </a:cubicBezTo>
                  <a:cubicBezTo>
                    <a:pt x="1153140" y="616349"/>
                    <a:pt x="1258921" y="549009"/>
                    <a:pt x="1374663" y="497912"/>
                  </a:cubicBezTo>
                  <a:lnTo>
                    <a:pt x="1490999" y="452268"/>
                  </a:lnTo>
                  <a:lnTo>
                    <a:pt x="1489861" y="436877"/>
                  </a:lnTo>
                  <a:cubicBezTo>
                    <a:pt x="1477317" y="287270"/>
                    <a:pt x="1469484" y="138372"/>
                    <a:pt x="1549169" y="2029"/>
                  </a:cubicBezTo>
                  <a:cubicBezTo>
                    <a:pt x="1550249" y="-131"/>
                    <a:pt x="1553491" y="-491"/>
                    <a:pt x="1555652" y="589"/>
                  </a:cubicBezTo>
                  <a:close/>
                </a:path>
              </a:pathLst>
            </a:custGeom>
            <a:solidFill>
              <a:schemeClr val="accent5">
                <a:alpha val="60000"/>
              </a:schemeClr>
            </a:solidFill>
            <a:ln>
              <a:noFill/>
            </a:ln>
            <a:effectLst/>
          </p:spPr>
          <p:txBody>
            <a:bodyPr anchor="ctr"/>
            <a:lstStyle/>
            <a:p>
              <a:pPr eaLnBrk="1" fontAlgn="auto" hangingPunct="1">
                <a:spcBef>
                  <a:spcPts val="0"/>
                </a:spcBef>
                <a:spcAft>
                  <a:spcPts val="0"/>
                </a:spcAft>
                <a:defRPr/>
              </a:pPr>
              <a:endParaRPr lang="es-ES_tradnl" b="0" i="0" dirty="0">
                <a:latin typeface="Schoolbell" panose="02000000000000000000" pitchFamily="2" charset="0"/>
              </a:endParaRPr>
            </a:p>
          </p:txBody>
        </p:sp>
        <p:sp>
          <p:nvSpPr>
            <p:cNvPr id="8" name="Freeform 918">
              <a:extLst>
                <a:ext uri="{FF2B5EF4-FFF2-40B4-BE49-F238E27FC236}">
                  <a16:creationId xmlns:a16="http://schemas.microsoft.com/office/drawing/2014/main" id="{6A6F67EE-B085-2646-8071-74885A34CE85}"/>
                </a:ext>
              </a:extLst>
            </p:cNvPr>
            <p:cNvSpPr>
              <a:spLocks/>
            </p:cNvSpPr>
            <p:nvPr/>
          </p:nvSpPr>
          <p:spPr bwMode="auto">
            <a:xfrm rot="1728138">
              <a:off x="10766499" y="2343887"/>
              <a:ext cx="1144813" cy="1860523"/>
            </a:xfrm>
            <a:custGeom>
              <a:avLst/>
              <a:gdLst/>
              <a:ahLst/>
              <a:cxnLst/>
              <a:rect l="0" t="0" r="r" b="b"/>
              <a:pathLst>
                <a:path w="1413936" h="2297895">
                  <a:moveTo>
                    <a:pt x="441877" y="2155464"/>
                  </a:moveTo>
                  <a:lnTo>
                    <a:pt x="442450" y="2160275"/>
                  </a:lnTo>
                  <a:lnTo>
                    <a:pt x="439999" y="2160911"/>
                  </a:lnTo>
                  <a:cubicBezTo>
                    <a:pt x="437471" y="2161272"/>
                    <a:pt x="436388" y="2158021"/>
                    <a:pt x="438555" y="2156937"/>
                  </a:cubicBezTo>
                  <a:lnTo>
                    <a:pt x="441877" y="2155464"/>
                  </a:lnTo>
                  <a:close/>
                  <a:moveTo>
                    <a:pt x="446498" y="2143930"/>
                  </a:moveTo>
                  <a:lnTo>
                    <a:pt x="451140" y="2151357"/>
                  </a:lnTo>
                  <a:lnTo>
                    <a:pt x="441877" y="2155464"/>
                  </a:lnTo>
                  <a:lnTo>
                    <a:pt x="440721" y="2145737"/>
                  </a:lnTo>
                  <a:cubicBezTo>
                    <a:pt x="441082" y="2143208"/>
                    <a:pt x="444332" y="2142124"/>
                    <a:pt x="446498" y="2143930"/>
                  </a:cubicBezTo>
                  <a:close/>
                  <a:moveTo>
                    <a:pt x="505711" y="2132369"/>
                  </a:moveTo>
                  <a:cubicBezTo>
                    <a:pt x="524125" y="2128756"/>
                    <a:pt x="519432" y="2145737"/>
                    <a:pt x="531707" y="2152601"/>
                  </a:cubicBezTo>
                  <a:cubicBezTo>
                    <a:pt x="536040" y="2154408"/>
                    <a:pt x="534235" y="2161634"/>
                    <a:pt x="529541" y="2162356"/>
                  </a:cubicBezTo>
                  <a:cubicBezTo>
                    <a:pt x="504267" y="2166692"/>
                    <a:pt x="479715" y="2172834"/>
                    <a:pt x="454802" y="2180059"/>
                  </a:cubicBezTo>
                  <a:cubicBezTo>
                    <a:pt x="452636" y="2180782"/>
                    <a:pt x="449025" y="2178976"/>
                    <a:pt x="448303" y="2176808"/>
                  </a:cubicBezTo>
                  <a:cubicBezTo>
                    <a:pt x="446318" y="2171750"/>
                    <a:pt x="444151" y="2166782"/>
                    <a:pt x="442617" y="2161679"/>
                  </a:cubicBezTo>
                  <a:lnTo>
                    <a:pt x="442450" y="2160275"/>
                  </a:lnTo>
                  <a:lnTo>
                    <a:pt x="454722" y="2157088"/>
                  </a:lnTo>
                  <a:lnTo>
                    <a:pt x="454938" y="2157433"/>
                  </a:lnTo>
                  <a:lnTo>
                    <a:pt x="457879" y="2166641"/>
                  </a:lnTo>
                  <a:lnTo>
                    <a:pt x="452636" y="2167776"/>
                  </a:lnTo>
                  <a:lnTo>
                    <a:pt x="459857" y="2172834"/>
                  </a:lnTo>
                  <a:lnTo>
                    <a:pt x="457879" y="2166641"/>
                  </a:lnTo>
                  <a:lnTo>
                    <a:pt x="517906" y="2153645"/>
                  </a:lnTo>
                  <a:lnTo>
                    <a:pt x="525570" y="2161634"/>
                  </a:lnTo>
                  <a:cubicBezTo>
                    <a:pt x="526292" y="2158382"/>
                    <a:pt x="527014" y="2155130"/>
                    <a:pt x="527736" y="2151517"/>
                  </a:cubicBezTo>
                  <a:lnTo>
                    <a:pt x="517906" y="2153645"/>
                  </a:lnTo>
                  <a:lnTo>
                    <a:pt x="516904" y="2152601"/>
                  </a:lnTo>
                  <a:cubicBezTo>
                    <a:pt x="512210" y="2143208"/>
                    <a:pt x="507156" y="2143208"/>
                    <a:pt x="497046" y="2146098"/>
                  </a:cubicBezTo>
                  <a:lnTo>
                    <a:pt x="454722" y="2157088"/>
                  </a:lnTo>
                  <a:lnTo>
                    <a:pt x="451140" y="2151357"/>
                  </a:lnTo>
                  <a:lnTo>
                    <a:pt x="471456" y="2142350"/>
                  </a:lnTo>
                  <a:cubicBezTo>
                    <a:pt x="482965" y="2137969"/>
                    <a:pt x="494699" y="2134356"/>
                    <a:pt x="505711" y="2132369"/>
                  </a:cubicBezTo>
                  <a:close/>
                  <a:moveTo>
                    <a:pt x="1268475" y="1809394"/>
                  </a:moveTo>
                  <a:cubicBezTo>
                    <a:pt x="1274276" y="1806493"/>
                    <a:pt x="1278989" y="1813382"/>
                    <a:pt x="1276088" y="1818095"/>
                  </a:cubicBezTo>
                  <a:cubicBezTo>
                    <a:pt x="1266662" y="1835497"/>
                    <a:pt x="1248898" y="1848548"/>
                    <a:pt x="1234396" y="1861962"/>
                  </a:cubicBezTo>
                  <a:cubicBezTo>
                    <a:pt x="1218081" y="1877552"/>
                    <a:pt x="1201404" y="1893141"/>
                    <a:pt x="1184002" y="1908005"/>
                  </a:cubicBezTo>
                  <a:cubicBezTo>
                    <a:pt x="1180739" y="1910906"/>
                    <a:pt x="1174576" y="1906193"/>
                    <a:pt x="1177839" y="1902567"/>
                  </a:cubicBezTo>
                  <a:cubicBezTo>
                    <a:pt x="1191978" y="1885890"/>
                    <a:pt x="1206480" y="1870301"/>
                    <a:pt x="1221707" y="1854349"/>
                  </a:cubicBezTo>
                  <a:cubicBezTo>
                    <a:pt x="1235846" y="1839122"/>
                    <a:pt x="1249985" y="1819907"/>
                    <a:pt x="1268475" y="1809394"/>
                  </a:cubicBezTo>
                  <a:close/>
                  <a:moveTo>
                    <a:pt x="475282" y="1771413"/>
                  </a:moveTo>
                  <a:cubicBezTo>
                    <a:pt x="499094" y="1813305"/>
                    <a:pt x="529762" y="1853407"/>
                    <a:pt x="549606" y="1897089"/>
                  </a:cubicBezTo>
                  <a:cubicBezTo>
                    <a:pt x="550327" y="1899237"/>
                    <a:pt x="547441" y="1901385"/>
                    <a:pt x="545998" y="1899595"/>
                  </a:cubicBezTo>
                  <a:cubicBezTo>
                    <a:pt x="514609" y="1863432"/>
                    <a:pt x="492961" y="1815453"/>
                    <a:pt x="472035" y="1773204"/>
                  </a:cubicBezTo>
                  <a:cubicBezTo>
                    <a:pt x="471313" y="1771055"/>
                    <a:pt x="474200" y="1769981"/>
                    <a:pt x="475282" y="1771413"/>
                  </a:cubicBezTo>
                  <a:close/>
                  <a:moveTo>
                    <a:pt x="545699" y="1721302"/>
                  </a:moveTo>
                  <a:cubicBezTo>
                    <a:pt x="546872" y="1720535"/>
                    <a:pt x="548497" y="1720445"/>
                    <a:pt x="549579" y="1721708"/>
                  </a:cubicBezTo>
                  <a:cubicBezTo>
                    <a:pt x="571235" y="1746251"/>
                    <a:pt x="587116" y="1776568"/>
                    <a:pt x="600470" y="1806525"/>
                  </a:cubicBezTo>
                  <a:cubicBezTo>
                    <a:pt x="607328" y="1822405"/>
                    <a:pt x="621765" y="1847309"/>
                    <a:pt x="618156" y="1866438"/>
                  </a:cubicBezTo>
                  <a:cubicBezTo>
                    <a:pt x="610576" y="1902170"/>
                    <a:pt x="548136" y="1921298"/>
                    <a:pt x="517096" y="1922020"/>
                  </a:cubicBezTo>
                  <a:cubicBezTo>
                    <a:pt x="515291" y="1922020"/>
                    <a:pt x="513847" y="1920938"/>
                    <a:pt x="512765" y="1919133"/>
                  </a:cubicBezTo>
                  <a:cubicBezTo>
                    <a:pt x="486056" y="1874017"/>
                    <a:pt x="447436" y="1829985"/>
                    <a:pt x="427946" y="1781621"/>
                  </a:cubicBezTo>
                  <a:cubicBezTo>
                    <a:pt x="426863" y="1779095"/>
                    <a:pt x="430112" y="1777290"/>
                    <a:pt x="431916" y="1779095"/>
                  </a:cubicBezTo>
                  <a:cubicBezTo>
                    <a:pt x="453211" y="1798584"/>
                    <a:pt x="468009" y="1826376"/>
                    <a:pt x="482807" y="1850918"/>
                  </a:cubicBezTo>
                  <a:cubicBezTo>
                    <a:pt x="491109" y="1864273"/>
                    <a:pt x="498688" y="1881958"/>
                    <a:pt x="509516" y="1893146"/>
                  </a:cubicBezTo>
                  <a:cubicBezTo>
                    <a:pt x="513486" y="1905418"/>
                    <a:pt x="523231" y="1911193"/>
                    <a:pt x="537308" y="1909388"/>
                  </a:cubicBezTo>
                  <a:cubicBezTo>
                    <a:pt x="545609" y="1907222"/>
                    <a:pt x="553189" y="1904335"/>
                    <a:pt x="560768" y="1900365"/>
                  </a:cubicBezTo>
                  <a:lnTo>
                    <a:pt x="569425" y="1896027"/>
                  </a:lnTo>
                  <a:lnTo>
                    <a:pt x="531058" y="1836528"/>
                  </a:lnTo>
                  <a:cubicBezTo>
                    <a:pt x="519520" y="1814303"/>
                    <a:pt x="509104" y="1791361"/>
                    <a:pt x="498150" y="1770749"/>
                  </a:cubicBezTo>
                  <a:cubicBezTo>
                    <a:pt x="496713" y="1768240"/>
                    <a:pt x="500664" y="1766806"/>
                    <a:pt x="501742" y="1768957"/>
                  </a:cubicBezTo>
                  <a:cubicBezTo>
                    <a:pt x="513953" y="1788852"/>
                    <a:pt x="528499" y="1809374"/>
                    <a:pt x="541878" y="1830524"/>
                  </a:cubicBezTo>
                  <a:lnTo>
                    <a:pt x="573948" y="1893760"/>
                  </a:lnTo>
                  <a:lnTo>
                    <a:pt x="580935" y="1890259"/>
                  </a:lnTo>
                  <a:lnTo>
                    <a:pt x="592355" y="1881658"/>
                  </a:lnTo>
                  <a:lnTo>
                    <a:pt x="572156" y="1856596"/>
                  </a:lnTo>
                  <a:cubicBezTo>
                    <a:pt x="549995" y="1822854"/>
                    <a:pt x="533990" y="1780656"/>
                    <a:pt x="518798" y="1747168"/>
                  </a:cubicBezTo>
                  <a:cubicBezTo>
                    <a:pt x="517351" y="1743927"/>
                    <a:pt x="522415" y="1741406"/>
                    <a:pt x="524224" y="1744647"/>
                  </a:cubicBezTo>
                  <a:cubicBezTo>
                    <a:pt x="538330" y="1769493"/>
                    <a:pt x="552437" y="1794340"/>
                    <a:pt x="566544" y="1818826"/>
                  </a:cubicBezTo>
                  <a:cubicBezTo>
                    <a:pt x="572693" y="1829448"/>
                    <a:pt x="579656" y="1839891"/>
                    <a:pt x="585986" y="1850604"/>
                  </a:cubicBezTo>
                  <a:lnTo>
                    <a:pt x="598399" y="1877106"/>
                  </a:lnTo>
                  <a:lnTo>
                    <a:pt x="598666" y="1876905"/>
                  </a:lnTo>
                  <a:cubicBezTo>
                    <a:pt x="614908" y="1857054"/>
                    <a:pt x="598666" y="1830346"/>
                    <a:pt x="590364" y="1811217"/>
                  </a:cubicBezTo>
                  <a:cubicBezTo>
                    <a:pt x="577732" y="1780899"/>
                    <a:pt x="560046" y="1753830"/>
                    <a:pt x="544526" y="1724956"/>
                  </a:cubicBezTo>
                  <a:cubicBezTo>
                    <a:pt x="543805" y="1723512"/>
                    <a:pt x="544526" y="1722069"/>
                    <a:pt x="545699" y="1721302"/>
                  </a:cubicBezTo>
                  <a:close/>
                  <a:moveTo>
                    <a:pt x="928721" y="1679341"/>
                  </a:moveTo>
                  <a:cubicBezTo>
                    <a:pt x="931250" y="1677906"/>
                    <a:pt x="934502" y="1680776"/>
                    <a:pt x="933418" y="1683645"/>
                  </a:cubicBezTo>
                  <a:cubicBezTo>
                    <a:pt x="909934" y="1736013"/>
                    <a:pt x="834785" y="1763273"/>
                    <a:pt x="780953" y="1762555"/>
                  </a:cubicBezTo>
                  <a:cubicBezTo>
                    <a:pt x="777701" y="1762555"/>
                    <a:pt x="777701" y="1757892"/>
                    <a:pt x="780592" y="1756816"/>
                  </a:cubicBezTo>
                  <a:cubicBezTo>
                    <a:pt x="810218" y="1750360"/>
                    <a:pt x="839121" y="1741752"/>
                    <a:pt x="865495" y="1727046"/>
                  </a:cubicBezTo>
                  <a:cubicBezTo>
                    <a:pt x="888979" y="1713774"/>
                    <a:pt x="906321" y="1693688"/>
                    <a:pt x="928721" y="1679341"/>
                  </a:cubicBezTo>
                  <a:close/>
                  <a:moveTo>
                    <a:pt x="925074" y="1636492"/>
                  </a:moveTo>
                  <a:cubicBezTo>
                    <a:pt x="927587" y="1635043"/>
                    <a:pt x="929742" y="1638304"/>
                    <a:pt x="928665" y="1640478"/>
                  </a:cubicBezTo>
                  <a:cubicBezTo>
                    <a:pt x="899576" y="1693010"/>
                    <a:pt x="818775" y="1721994"/>
                    <a:pt x="762393" y="1720907"/>
                  </a:cubicBezTo>
                  <a:cubicBezTo>
                    <a:pt x="760238" y="1720907"/>
                    <a:pt x="760238" y="1717646"/>
                    <a:pt x="762393" y="1717284"/>
                  </a:cubicBezTo>
                  <a:cubicBezTo>
                    <a:pt x="793636" y="1708951"/>
                    <a:pt x="825239" y="1700256"/>
                    <a:pt x="854327" y="1685040"/>
                  </a:cubicBezTo>
                  <a:cubicBezTo>
                    <a:pt x="880184" y="1671635"/>
                    <a:pt x="900294" y="1650622"/>
                    <a:pt x="925074" y="1636492"/>
                  </a:cubicBezTo>
                  <a:close/>
                  <a:moveTo>
                    <a:pt x="881134" y="1605467"/>
                  </a:moveTo>
                  <a:cubicBezTo>
                    <a:pt x="882441" y="1606191"/>
                    <a:pt x="883342" y="1607822"/>
                    <a:pt x="882982" y="1609815"/>
                  </a:cubicBezTo>
                  <a:cubicBezTo>
                    <a:pt x="868924" y="1668506"/>
                    <a:pt x="788545" y="1685172"/>
                    <a:pt x="738443" y="1689882"/>
                  </a:cubicBezTo>
                  <a:cubicBezTo>
                    <a:pt x="735920" y="1690244"/>
                    <a:pt x="734838" y="1686259"/>
                    <a:pt x="737722" y="1685534"/>
                  </a:cubicBezTo>
                  <a:cubicBezTo>
                    <a:pt x="765837" y="1678288"/>
                    <a:pt x="795754" y="1672854"/>
                    <a:pt x="822066" y="1659449"/>
                  </a:cubicBezTo>
                  <a:cubicBezTo>
                    <a:pt x="847298" y="1646406"/>
                    <a:pt x="860274" y="1628654"/>
                    <a:pt x="876854" y="1606553"/>
                  </a:cubicBezTo>
                  <a:cubicBezTo>
                    <a:pt x="878116" y="1604923"/>
                    <a:pt x="879828" y="1604742"/>
                    <a:pt x="881134" y="1605467"/>
                  </a:cubicBezTo>
                  <a:close/>
                  <a:moveTo>
                    <a:pt x="871949" y="1538336"/>
                  </a:moveTo>
                  <a:lnTo>
                    <a:pt x="798517" y="1603780"/>
                  </a:lnTo>
                  <a:cubicBezTo>
                    <a:pt x="768378" y="1626147"/>
                    <a:pt x="735900" y="1645139"/>
                    <a:pt x="699193" y="1659540"/>
                  </a:cubicBezTo>
                  <a:cubicBezTo>
                    <a:pt x="629379" y="1686902"/>
                    <a:pt x="557405" y="1709583"/>
                    <a:pt x="488670" y="1739465"/>
                  </a:cubicBezTo>
                  <a:cubicBezTo>
                    <a:pt x="453583" y="1754767"/>
                    <a:pt x="419845" y="1772318"/>
                    <a:pt x="386332" y="1790229"/>
                  </a:cubicBezTo>
                  <a:lnTo>
                    <a:pt x="326537" y="1821566"/>
                  </a:lnTo>
                  <a:lnTo>
                    <a:pt x="353327" y="1861872"/>
                  </a:lnTo>
                  <a:cubicBezTo>
                    <a:pt x="363066" y="1876362"/>
                    <a:pt x="371912" y="1891254"/>
                    <a:pt x="376022" y="1906506"/>
                  </a:cubicBezTo>
                  <a:cubicBezTo>
                    <a:pt x="377809" y="1914760"/>
                    <a:pt x="378881" y="1921937"/>
                    <a:pt x="373877" y="1929114"/>
                  </a:cubicBezTo>
                  <a:cubicBezTo>
                    <a:pt x="371376" y="1932344"/>
                    <a:pt x="363156" y="1936650"/>
                    <a:pt x="362083" y="1937727"/>
                  </a:cubicBezTo>
                  <a:cubicBezTo>
                    <a:pt x="336709" y="1961411"/>
                    <a:pt x="347788" y="1968589"/>
                    <a:pt x="356008" y="1992632"/>
                  </a:cubicBezTo>
                  <a:cubicBezTo>
                    <a:pt x="356723" y="1994606"/>
                    <a:pt x="356008" y="1996400"/>
                    <a:pt x="354712" y="1997342"/>
                  </a:cubicBezTo>
                  <a:lnTo>
                    <a:pt x="350180" y="1996960"/>
                  </a:lnTo>
                  <a:lnTo>
                    <a:pt x="316774" y="2018255"/>
                  </a:lnTo>
                  <a:cubicBezTo>
                    <a:pt x="281735" y="2045922"/>
                    <a:pt x="250695" y="2087920"/>
                    <a:pt x="259332" y="2129513"/>
                  </a:cubicBezTo>
                  <a:cubicBezTo>
                    <a:pt x="266170" y="2161923"/>
                    <a:pt x="289923" y="2199015"/>
                    <a:pt x="306478" y="2227464"/>
                  </a:cubicBezTo>
                  <a:cubicBezTo>
                    <a:pt x="322673" y="2256273"/>
                    <a:pt x="332750" y="2285082"/>
                    <a:pt x="372338" y="2285082"/>
                  </a:cubicBezTo>
                  <a:cubicBezTo>
                    <a:pt x="387814" y="2284721"/>
                    <a:pt x="406528" y="2275719"/>
                    <a:pt x="421643" y="2271757"/>
                  </a:cubicBezTo>
                  <a:cubicBezTo>
                    <a:pt x="465550" y="2259874"/>
                    <a:pt x="509817" y="2248350"/>
                    <a:pt x="553724" y="2236826"/>
                  </a:cubicBezTo>
                  <a:cubicBezTo>
                    <a:pt x="630740" y="2216660"/>
                    <a:pt x="707397" y="2196494"/>
                    <a:pt x="784414" y="2176328"/>
                  </a:cubicBezTo>
                  <a:cubicBezTo>
                    <a:pt x="826701" y="2165344"/>
                    <a:pt x="870698" y="2156161"/>
                    <a:pt x="914290" y="2145763"/>
                  </a:cubicBezTo>
                  <a:lnTo>
                    <a:pt x="1037680" y="2109111"/>
                  </a:lnTo>
                  <a:lnTo>
                    <a:pt x="1010406" y="2067696"/>
                  </a:lnTo>
                  <a:cubicBezTo>
                    <a:pt x="1001600" y="2051526"/>
                    <a:pt x="993732" y="2034818"/>
                    <a:pt x="986222" y="2019187"/>
                  </a:cubicBezTo>
                  <a:cubicBezTo>
                    <a:pt x="984076" y="2015234"/>
                    <a:pt x="989798" y="2011281"/>
                    <a:pt x="992302" y="2014875"/>
                  </a:cubicBezTo>
                  <a:cubicBezTo>
                    <a:pt x="1002136" y="2029248"/>
                    <a:pt x="1012686" y="2044340"/>
                    <a:pt x="1022386" y="2059971"/>
                  </a:cubicBezTo>
                  <a:lnTo>
                    <a:pt x="1045941" y="2105526"/>
                  </a:lnTo>
                  <a:lnTo>
                    <a:pt x="1095551" y="2077443"/>
                  </a:lnTo>
                  <a:cubicBezTo>
                    <a:pt x="1145858" y="2040273"/>
                    <a:pt x="1186953" y="1986188"/>
                    <a:pt x="1230680" y="1944055"/>
                  </a:cubicBezTo>
                  <a:cubicBezTo>
                    <a:pt x="1257671" y="1918487"/>
                    <a:pt x="1284663" y="1893280"/>
                    <a:pt x="1311655" y="1868072"/>
                  </a:cubicBezTo>
                  <a:cubicBezTo>
                    <a:pt x="1335768" y="1845745"/>
                    <a:pt x="1390471" y="1811894"/>
                    <a:pt x="1387952" y="1774803"/>
                  </a:cubicBezTo>
                  <a:cubicBezTo>
                    <a:pt x="1386512" y="1754997"/>
                    <a:pt x="1371037" y="1727628"/>
                    <a:pt x="1364199" y="1708542"/>
                  </a:cubicBezTo>
                  <a:cubicBezTo>
                    <a:pt x="1356641" y="1687656"/>
                    <a:pt x="1351243" y="1653805"/>
                    <a:pt x="1326051" y="1645883"/>
                  </a:cubicBezTo>
                  <a:lnTo>
                    <a:pt x="1318785" y="1645617"/>
                  </a:lnTo>
                  <a:lnTo>
                    <a:pt x="1322867" y="1650896"/>
                  </a:lnTo>
                  <a:cubicBezTo>
                    <a:pt x="1325028" y="1685795"/>
                    <a:pt x="1297297" y="1709901"/>
                    <a:pt x="1274247" y="1732567"/>
                  </a:cubicBezTo>
                  <a:cubicBezTo>
                    <a:pt x="1235351" y="1770345"/>
                    <a:pt x="1196455" y="1808122"/>
                    <a:pt x="1157560" y="1845899"/>
                  </a:cubicBezTo>
                  <a:cubicBezTo>
                    <a:pt x="1090932" y="1909941"/>
                    <a:pt x="1026826" y="1983336"/>
                    <a:pt x="932828" y="2004204"/>
                  </a:cubicBezTo>
                  <a:cubicBezTo>
                    <a:pt x="826944" y="2028309"/>
                    <a:pt x="714218" y="2033706"/>
                    <a:pt x="606534" y="2049177"/>
                  </a:cubicBezTo>
                  <a:cubicBezTo>
                    <a:pt x="500290" y="2064288"/>
                    <a:pt x="386124" y="2071483"/>
                    <a:pt x="283842" y="2104224"/>
                  </a:cubicBezTo>
                  <a:cubicBezTo>
                    <a:pt x="282761" y="2104583"/>
                    <a:pt x="282401" y="2103144"/>
                    <a:pt x="283122" y="2102425"/>
                  </a:cubicBezTo>
                  <a:cubicBezTo>
                    <a:pt x="370277" y="2067526"/>
                    <a:pt x="470038" y="2058891"/>
                    <a:pt x="561876" y="2044500"/>
                  </a:cubicBezTo>
                  <a:cubicBezTo>
                    <a:pt x="660196" y="2028669"/>
                    <a:pt x="759236" y="2014997"/>
                    <a:pt x="857917" y="2002405"/>
                  </a:cubicBezTo>
                  <a:cubicBezTo>
                    <a:pt x="905816" y="1996289"/>
                    <a:pt x="955157" y="1989813"/>
                    <a:pt x="997654" y="1964987"/>
                  </a:cubicBezTo>
                  <a:cubicBezTo>
                    <a:pt x="1043033" y="1938723"/>
                    <a:pt x="1078687" y="1896269"/>
                    <a:pt x="1115422" y="1859931"/>
                  </a:cubicBezTo>
                  <a:cubicBezTo>
                    <a:pt x="1149996" y="1825391"/>
                    <a:pt x="1185291" y="1791572"/>
                    <a:pt x="1220225" y="1757392"/>
                  </a:cubicBezTo>
                  <a:cubicBezTo>
                    <a:pt x="1255159" y="1723573"/>
                    <a:pt x="1290814" y="1692991"/>
                    <a:pt x="1312423" y="1648738"/>
                  </a:cubicBezTo>
                  <a:lnTo>
                    <a:pt x="1318171" y="1645594"/>
                  </a:lnTo>
                  <a:lnTo>
                    <a:pt x="1303918" y="1645072"/>
                  </a:lnTo>
                  <a:cubicBezTo>
                    <a:pt x="1295640" y="1645703"/>
                    <a:pt x="1287363" y="1646783"/>
                    <a:pt x="1281784" y="1646963"/>
                  </a:cubicBezTo>
                  <a:cubicBezTo>
                    <a:pt x="1256592" y="1648403"/>
                    <a:pt x="1231399" y="1649844"/>
                    <a:pt x="1206207" y="1652004"/>
                  </a:cubicBezTo>
                  <a:cubicBezTo>
                    <a:pt x="1128110" y="1658847"/>
                    <a:pt x="1051454" y="1673251"/>
                    <a:pt x="975157" y="1690536"/>
                  </a:cubicBezTo>
                  <a:lnTo>
                    <a:pt x="974159" y="1690368"/>
                  </a:lnTo>
                  <a:lnTo>
                    <a:pt x="974727" y="1694979"/>
                  </a:lnTo>
                  <a:cubicBezTo>
                    <a:pt x="971995" y="1722769"/>
                    <a:pt x="950954" y="1742040"/>
                    <a:pt x="923438" y="1760702"/>
                  </a:cubicBezTo>
                  <a:cubicBezTo>
                    <a:pt x="896102" y="1778733"/>
                    <a:pt x="866608" y="1793158"/>
                    <a:pt x="835676" y="1803977"/>
                  </a:cubicBezTo>
                  <a:cubicBezTo>
                    <a:pt x="820569" y="1809025"/>
                    <a:pt x="793593" y="1822008"/>
                    <a:pt x="777048" y="1818041"/>
                  </a:cubicBezTo>
                  <a:cubicBezTo>
                    <a:pt x="757984" y="1813353"/>
                    <a:pt x="755107" y="1796043"/>
                    <a:pt x="746834" y="1779454"/>
                  </a:cubicBezTo>
                  <a:cubicBezTo>
                    <a:pt x="729210" y="1743032"/>
                    <a:pt x="706910" y="1709854"/>
                    <a:pt x="684969" y="1675956"/>
                  </a:cubicBezTo>
                  <a:cubicBezTo>
                    <a:pt x="682451" y="1671628"/>
                    <a:pt x="689285" y="1667662"/>
                    <a:pt x="692163" y="1671268"/>
                  </a:cubicBezTo>
                  <a:cubicBezTo>
                    <a:pt x="720578" y="1705166"/>
                    <a:pt x="737123" y="1744113"/>
                    <a:pt x="760502" y="1781618"/>
                  </a:cubicBezTo>
                  <a:cubicBezTo>
                    <a:pt x="776688" y="1807222"/>
                    <a:pt x="788557" y="1806862"/>
                    <a:pt x="816972" y="1797846"/>
                  </a:cubicBezTo>
                  <a:cubicBezTo>
                    <a:pt x="841790" y="1790273"/>
                    <a:pt x="865889" y="1779815"/>
                    <a:pt x="888549" y="1766833"/>
                  </a:cubicBezTo>
                  <a:cubicBezTo>
                    <a:pt x="919122" y="1749162"/>
                    <a:pt x="940703" y="1736180"/>
                    <a:pt x="952213" y="1703363"/>
                  </a:cubicBezTo>
                  <a:cubicBezTo>
                    <a:pt x="962284" y="1675235"/>
                    <a:pt x="953652" y="1656122"/>
                    <a:pt x="940343" y="1630518"/>
                  </a:cubicBezTo>
                  <a:cubicBezTo>
                    <a:pt x="930632" y="1612126"/>
                    <a:pt x="919032" y="1595357"/>
                    <a:pt x="906488" y="1579309"/>
                  </a:cubicBezTo>
                  <a:lnTo>
                    <a:pt x="871949" y="1538336"/>
                  </a:lnTo>
                  <a:close/>
                  <a:moveTo>
                    <a:pt x="845942" y="1392795"/>
                  </a:moveTo>
                  <a:lnTo>
                    <a:pt x="820222" y="1414231"/>
                  </a:lnTo>
                  <a:cubicBezTo>
                    <a:pt x="742067" y="1477989"/>
                    <a:pt x="661751" y="1506806"/>
                    <a:pt x="563066" y="1524096"/>
                  </a:cubicBezTo>
                  <a:cubicBezTo>
                    <a:pt x="515165" y="1532742"/>
                    <a:pt x="468344" y="1537785"/>
                    <a:pt x="419722" y="1538865"/>
                  </a:cubicBezTo>
                  <a:cubicBezTo>
                    <a:pt x="360295" y="1540666"/>
                    <a:pt x="313834" y="1557236"/>
                    <a:pt x="263411" y="1588215"/>
                  </a:cubicBezTo>
                  <a:cubicBezTo>
                    <a:pt x="254227" y="1593618"/>
                    <a:pt x="226810" y="1617055"/>
                    <a:pt x="205926" y="1622509"/>
                  </a:cubicBezTo>
                  <a:lnTo>
                    <a:pt x="202026" y="1622098"/>
                  </a:lnTo>
                  <a:lnTo>
                    <a:pt x="206375" y="1627106"/>
                  </a:lnTo>
                  <a:lnTo>
                    <a:pt x="209361" y="1632864"/>
                  </a:lnTo>
                  <a:lnTo>
                    <a:pt x="220059" y="1629623"/>
                  </a:lnTo>
                  <a:lnTo>
                    <a:pt x="220783" y="1632150"/>
                  </a:lnTo>
                  <a:lnTo>
                    <a:pt x="222508" y="1629866"/>
                  </a:lnTo>
                  <a:cubicBezTo>
                    <a:pt x="268307" y="1617581"/>
                    <a:pt x="310500" y="1653351"/>
                    <a:pt x="332498" y="1690566"/>
                  </a:cubicBezTo>
                  <a:cubicBezTo>
                    <a:pt x="347103" y="1715768"/>
                    <a:pt x="362317" y="1760887"/>
                    <a:pt x="351364" y="1792084"/>
                  </a:cubicBezTo>
                  <a:lnTo>
                    <a:pt x="349165" y="1794776"/>
                  </a:lnTo>
                  <a:lnTo>
                    <a:pt x="356508" y="1790094"/>
                  </a:lnTo>
                  <a:cubicBezTo>
                    <a:pt x="382779" y="1775918"/>
                    <a:pt x="409859" y="1763047"/>
                    <a:pt x="436129" y="1750266"/>
                  </a:cubicBezTo>
                  <a:lnTo>
                    <a:pt x="487004" y="1727454"/>
                  </a:lnTo>
                  <a:lnTo>
                    <a:pt x="456287" y="1679439"/>
                  </a:lnTo>
                  <a:cubicBezTo>
                    <a:pt x="446004" y="1661129"/>
                    <a:pt x="435992" y="1642594"/>
                    <a:pt x="424266" y="1625499"/>
                  </a:cubicBezTo>
                  <a:cubicBezTo>
                    <a:pt x="422101" y="1621900"/>
                    <a:pt x="426792" y="1617581"/>
                    <a:pt x="429317" y="1620820"/>
                  </a:cubicBezTo>
                  <a:cubicBezTo>
                    <a:pt x="441945" y="1636836"/>
                    <a:pt x="455655" y="1654201"/>
                    <a:pt x="467291" y="1672601"/>
                  </a:cubicBezTo>
                  <a:lnTo>
                    <a:pt x="490706" y="1725794"/>
                  </a:lnTo>
                  <a:lnTo>
                    <a:pt x="515964" y="1714469"/>
                  </a:lnTo>
                  <a:lnTo>
                    <a:pt x="505517" y="1700044"/>
                  </a:lnTo>
                  <a:cubicBezTo>
                    <a:pt x="500341" y="1691049"/>
                    <a:pt x="495659" y="1681651"/>
                    <a:pt x="490437" y="1672700"/>
                  </a:cubicBezTo>
                  <a:cubicBezTo>
                    <a:pt x="478193" y="1653010"/>
                    <a:pt x="465948" y="1632961"/>
                    <a:pt x="454064" y="1612912"/>
                  </a:cubicBezTo>
                  <a:cubicBezTo>
                    <a:pt x="452263" y="1609690"/>
                    <a:pt x="456945" y="1606468"/>
                    <a:pt x="459106" y="1609332"/>
                  </a:cubicBezTo>
                  <a:cubicBezTo>
                    <a:pt x="478283" y="1631887"/>
                    <a:pt x="503537" y="1662094"/>
                    <a:pt x="518308" y="1692251"/>
                  </a:cubicBezTo>
                  <a:lnTo>
                    <a:pt x="524824" y="1710496"/>
                  </a:lnTo>
                  <a:lnTo>
                    <a:pt x="606347" y="1673941"/>
                  </a:lnTo>
                  <a:cubicBezTo>
                    <a:pt x="676162" y="1646579"/>
                    <a:pt x="742737" y="1624617"/>
                    <a:pt x="801756" y="1576013"/>
                  </a:cubicBezTo>
                  <a:cubicBezTo>
                    <a:pt x="825507" y="1556571"/>
                    <a:pt x="849618" y="1535330"/>
                    <a:pt x="869771" y="1511928"/>
                  </a:cubicBezTo>
                  <a:cubicBezTo>
                    <a:pt x="891363" y="1487086"/>
                    <a:pt x="898920" y="1467285"/>
                    <a:pt x="884166" y="1438483"/>
                  </a:cubicBezTo>
                  <a:lnTo>
                    <a:pt x="881324" y="1432878"/>
                  </a:lnTo>
                  <a:lnTo>
                    <a:pt x="888253" y="1459411"/>
                  </a:lnTo>
                  <a:cubicBezTo>
                    <a:pt x="890053" y="1502667"/>
                    <a:pt x="845769" y="1518888"/>
                    <a:pt x="813006" y="1534028"/>
                  </a:cubicBezTo>
                  <a:cubicBezTo>
                    <a:pt x="776643" y="1550970"/>
                    <a:pt x="739919" y="1567551"/>
                    <a:pt x="703556" y="1584493"/>
                  </a:cubicBezTo>
                  <a:cubicBezTo>
                    <a:pt x="681954" y="1594226"/>
                    <a:pt x="659272" y="1609366"/>
                    <a:pt x="635869" y="1613692"/>
                  </a:cubicBezTo>
                  <a:cubicBezTo>
                    <a:pt x="591225" y="1621983"/>
                    <a:pt x="563143" y="1565749"/>
                    <a:pt x="550901" y="1531144"/>
                  </a:cubicBezTo>
                  <a:cubicBezTo>
                    <a:pt x="549101" y="1526097"/>
                    <a:pt x="555942" y="1522493"/>
                    <a:pt x="558462" y="1527539"/>
                  </a:cubicBezTo>
                  <a:cubicBezTo>
                    <a:pt x="568903" y="1548447"/>
                    <a:pt x="580784" y="1578005"/>
                    <a:pt x="600946" y="1591342"/>
                  </a:cubicBezTo>
                  <a:cubicBezTo>
                    <a:pt x="629389" y="1610087"/>
                    <a:pt x="641990" y="1598912"/>
                    <a:pt x="666832" y="1588098"/>
                  </a:cubicBezTo>
                  <a:cubicBezTo>
                    <a:pt x="703556" y="1571877"/>
                    <a:pt x="739559" y="1553854"/>
                    <a:pt x="775923" y="1536912"/>
                  </a:cubicBezTo>
                  <a:cubicBezTo>
                    <a:pt x="811206" y="1520330"/>
                    <a:pt x="880692" y="1500865"/>
                    <a:pt x="873132" y="1451480"/>
                  </a:cubicBezTo>
                  <a:cubicBezTo>
                    <a:pt x="871331" y="1439405"/>
                    <a:pt x="866921" y="1428140"/>
                    <a:pt x="861340" y="1417506"/>
                  </a:cubicBezTo>
                  <a:lnTo>
                    <a:pt x="845942" y="1392795"/>
                  </a:lnTo>
                  <a:close/>
                  <a:moveTo>
                    <a:pt x="958077" y="1379155"/>
                  </a:moveTo>
                  <a:cubicBezTo>
                    <a:pt x="956357" y="1378930"/>
                    <a:pt x="954456" y="1379924"/>
                    <a:pt x="950655" y="1381369"/>
                  </a:cubicBezTo>
                  <a:lnTo>
                    <a:pt x="938771" y="1387548"/>
                  </a:lnTo>
                  <a:lnTo>
                    <a:pt x="936173" y="1382453"/>
                  </a:lnTo>
                  <a:cubicBezTo>
                    <a:pt x="935086" y="1385345"/>
                    <a:pt x="934362" y="1387875"/>
                    <a:pt x="933276" y="1390405"/>
                  </a:cubicBezTo>
                  <a:lnTo>
                    <a:pt x="938771" y="1387548"/>
                  </a:lnTo>
                  <a:lnTo>
                    <a:pt x="946310" y="1402333"/>
                  </a:lnTo>
                  <a:lnTo>
                    <a:pt x="944812" y="1406259"/>
                  </a:lnTo>
                  <a:lnTo>
                    <a:pt x="942690" y="1405585"/>
                  </a:lnTo>
                  <a:lnTo>
                    <a:pt x="904375" y="1427063"/>
                  </a:lnTo>
                  <a:lnTo>
                    <a:pt x="904453" y="1427187"/>
                  </a:lnTo>
                  <a:lnTo>
                    <a:pt x="904463" y="1427207"/>
                  </a:lnTo>
                  <a:lnTo>
                    <a:pt x="920740" y="1421760"/>
                  </a:lnTo>
                  <a:cubicBezTo>
                    <a:pt x="928569" y="1417965"/>
                    <a:pt x="936173" y="1413537"/>
                    <a:pt x="943414" y="1409923"/>
                  </a:cubicBezTo>
                  <a:lnTo>
                    <a:pt x="944812" y="1406259"/>
                  </a:lnTo>
                  <a:lnTo>
                    <a:pt x="950655" y="1408116"/>
                  </a:lnTo>
                  <a:lnTo>
                    <a:pt x="957557" y="1420875"/>
                  </a:lnTo>
                  <a:lnTo>
                    <a:pt x="952103" y="1423657"/>
                  </a:lnTo>
                  <a:lnTo>
                    <a:pt x="960431" y="1426187"/>
                  </a:lnTo>
                  <a:lnTo>
                    <a:pt x="957557" y="1420875"/>
                  </a:lnTo>
                  <a:lnTo>
                    <a:pt x="978690" y="1410092"/>
                  </a:lnTo>
                  <a:lnTo>
                    <a:pt x="981792" y="1415706"/>
                  </a:lnTo>
                  <a:cubicBezTo>
                    <a:pt x="982516" y="1413176"/>
                    <a:pt x="983602" y="1409923"/>
                    <a:pt x="984689" y="1407031"/>
                  </a:cubicBezTo>
                  <a:lnTo>
                    <a:pt x="978690" y="1410092"/>
                  </a:lnTo>
                  <a:lnTo>
                    <a:pt x="964413" y="1384261"/>
                  </a:lnTo>
                  <a:cubicBezTo>
                    <a:pt x="961336" y="1380827"/>
                    <a:pt x="959797" y="1379381"/>
                    <a:pt x="958077" y="1379155"/>
                  </a:cubicBezTo>
                  <a:close/>
                  <a:moveTo>
                    <a:pt x="863012" y="1378568"/>
                  </a:moveTo>
                  <a:lnTo>
                    <a:pt x="851998" y="1387747"/>
                  </a:lnTo>
                  <a:lnTo>
                    <a:pt x="862023" y="1394820"/>
                  </a:lnTo>
                  <a:lnTo>
                    <a:pt x="859335" y="1389519"/>
                  </a:lnTo>
                  <a:lnTo>
                    <a:pt x="863012" y="1378568"/>
                  </a:lnTo>
                  <a:close/>
                  <a:moveTo>
                    <a:pt x="553546" y="779232"/>
                  </a:moveTo>
                  <a:cubicBezTo>
                    <a:pt x="556065" y="777793"/>
                    <a:pt x="560025" y="778512"/>
                    <a:pt x="561825" y="780672"/>
                  </a:cubicBezTo>
                  <a:cubicBezTo>
                    <a:pt x="579825" y="804242"/>
                    <a:pt x="590444" y="825113"/>
                    <a:pt x="590669" y="845085"/>
                  </a:cubicBezTo>
                  <a:lnTo>
                    <a:pt x="588014" y="855085"/>
                  </a:lnTo>
                  <a:lnTo>
                    <a:pt x="634392" y="838956"/>
                  </a:lnTo>
                  <a:cubicBezTo>
                    <a:pt x="650207" y="838698"/>
                    <a:pt x="664703" y="845122"/>
                    <a:pt x="676245" y="861744"/>
                  </a:cubicBezTo>
                  <a:cubicBezTo>
                    <a:pt x="677328" y="863182"/>
                    <a:pt x="675885" y="865338"/>
                    <a:pt x="673720" y="864260"/>
                  </a:cubicBezTo>
                  <a:lnTo>
                    <a:pt x="672767" y="864014"/>
                  </a:lnTo>
                  <a:lnTo>
                    <a:pt x="687566" y="882989"/>
                  </a:lnTo>
                  <a:cubicBezTo>
                    <a:pt x="688801" y="886909"/>
                    <a:pt x="690212" y="892611"/>
                    <a:pt x="690212" y="897868"/>
                  </a:cubicBezTo>
                  <a:lnTo>
                    <a:pt x="686630" y="905379"/>
                  </a:lnTo>
                  <a:lnTo>
                    <a:pt x="718747" y="913342"/>
                  </a:lnTo>
                  <a:cubicBezTo>
                    <a:pt x="757827" y="929512"/>
                    <a:pt x="805718" y="963391"/>
                    <a:pt x="812792" y="967426"/>
                  </a:cubicBezTo>
                  <a:cubicBezTo>
                    <a:pt x="841898" y="983923"/>
                    <a:pt x="871004" y="988227"/>
                    <a:pt x="864895" y="1024092"/>
                  </a:cubicBezTo>
                  <a:cubicBezTo>
                    <a:pt x="860583" y="1047763"/>
                    <a:pt x="854452" y="1054689"/>
                    <a:pt x="839225" y="1059093"/>
                  </a:cubicBezTo>
                  <a:lnTo>
                    <a:pt x="826951" y="1061803"/>
                  </a:lnTo>
                  <a:lnTo>
                    <a:pt x="826795" y="1087401"/>
                  </a:lnTo>
                  <a:cubicBezTo>
                    <a:pt x="818022" y="1117110"/>
                    <a:pt x="785973" y="1137040"/>
                    <a:pt x="752707" y="1130014"/>
                  </a:cubicBezTo>
                  <a:cubicBezTo>
                    <a:pt x="719531" y="1123168"/>
                    <a:pt x="685634" y="1097946"/>
                    <a:pt x="656425" y="1081731"/>
                  </a:cubicBezTo>
                  <a:cubicBezTo>
                    <a:pt x="636231" y="1069841"/>
                    <a:pt x="588270" y="1051464"/>
                    <a:pt x="579616" y="1028043"/>
                  </a:cubicBezTo>
                  <a:cubicBezTo>
                    <a:pt x="563388" y="985886"/>
                    <a:pt x="609185" y="923911"/>
                    <a:pt x="651016" y="921028"/>
                  </a:cubicBezTo>
                  <a:cubicBezTo>
                    <a:pt x="653180" y="920848"/>
                    <a:pt x="654983" y="922289"/>
                    <a:pt x="655659" y="924001"/>
                  </a:cubicBezTo>
                  <a:lnTo>
                    <a:pt x="654527" y="926454"/>
                  </a:lnTo>
                  <a:lnTo>
                    <a:pt x="652458" y="925352"/>
                  </a:lnTo>
                  <a:cubicBezTo>
                    <a:pt x="649934" y="924271"/>
                    <a:pt x="648492" y="927874"/>
                    <a:pt x="650655" y="929315"/>
                  </a:cubicBezTo>
                  <a:lnTo>
                    <a:pt x="651507" y="929870"/>
                  </a:lnTo>
                  <a:lnTo>
                    <a:pt x="618415" y="950625"/>
                  </a:lnTo>
                  <a:cubicBezTo>
                    <a:pt x="591268" y="978679"/>
                    <a:pt x="589983" y="1021378"/>
                    <a:pt x="631904" y="1047861"/>
                  </a:cubicBezTo>
                  <a:cubicBezTo>
                    <a:pt x="662195" y="1067318"/>
                    <a:pt x="694649" y="1087136"/>
                    <a:pt x="727464" y="1102269"/>
                  </a:cubicBezTo>
                  <a:cubicBezTo>
                    <a:pt x="741528" y="1110557"/>
                    <a:pt x="757034" y="1115241"/>
                    <a:pt x="773983" y="1115962"/>
                  </a:cubicBezTo>
                  <a:cubicBezTo>
                    <a:pt x="811125" y="1107674"/>
                    <a:pt x="821943" y="1081371"/>
                    <a:pt x="805716" y="1035970"/>
                  </a:cubicBezTo>
                  <a:cubicBezTo>
                    <a:pt x="793456" y="1017954"/>
                    <a:pt x="762804" y="1002821"/>
                    <a:pt x="744774" y="990570"/>
                  </a:cubicBezTo>
                  <a:lnTo>
                    <a:pt x="651507" y="929870"/>
                  </a:lnTo>
                  <a:lnTo>
                    <a:pt x="653540" y="928595"/>
                  </a:lnTo>
                  <a:lnTo>
                    <a:pt x="654527" y="926454"/>
                  </a:lnTo>
                  <a:lnTo>
                    <a:pt x="709434" y="955709"/>
                  </a:lnTo>
                  <a:cubicBezTo>
                    <a:pt x="727735" y="967239"/>
                    <a:pt x="745495" y="979760"/>
                    <a:pt x="763165" y="992011"/>
                  </a:cubicBezTo>
                  <a:cubicBezTo>
                    <a:pt x="786243" y="1007865"/>
                    <a:pt x="818698" y="1025881"/>
                    <a:pt x="826992" y="1055067"/>
                  </a:cubicBezTo>
                  <a:lnTo>
                    <a:pt x="826989" y="1055663"/>
                  </a:lnTo>
                  <a:lnTo>
                    <a:pt x="830804" y="1052156"/>
                  </a:lnTo>
                  <a:cubicBezTo>
                    <a:pt x="834532" y="1050094"/>
                    <a:pt x="838484" y="1048300"/>
                    <a:pt x="842976" y="1043817"/>
                  </a:cubicBezTo>
                  <a:cubicBezTo>
                    <a:pt x="863099" y="1024809"/>
                    <a:pt x="854115" y="1004725"/>
                    <a:pt x="834711" y="990379"/>
                  </a:cubicBezTo>
                  <a:cubicBezTo>
                    <a:pt x="814229" y="975674"/>
                    <a:pt x="789076" y="964915"/>
                    <a:pt x="766797" y="952721"/>
                  </a:cubicBezTo>
                  <a:cubicBezTo>
                    <a:pt x="762845" y="950211"/>
                    <a:pt x="676246" y="899283"/>
                    <a:pt x="678042" y="927974"/>
                  </a:cubicBezTo>
                  <a:cubicBezTo>
                    <a:pt x="678402" y="935147"/>
                    <a:pt x="667622" y="937299"/>
                    <a:pt x="666903" y="930126"/>
                  </a:cubicBezTo>
                  <a:cubicBezTo>
                    <a:pt x="665870" y="921205"/>
                    <a:pt x="667178" y="914985"/>
                    <a:pt x="670283" y="910944"/>
                  </a:cubicBezTo>
                  <a:lnTo>
                    <a:pt x="680186" y="906672"/>
                  </a:lnTo>
                  <a:lnTo>
                    <a:pt x="678262" y="899026"/>
                  </a:lnTo>
                  <a:cubicBezTo>
                    <a:pt x="678306" y="895195"/>
                    <a:pt x="678747" y="891186"/>
                    <a:pt x="678041" y="887622"/>
                  </a:cubicBezTo>
                  <a:cubicBezTo>
                    <a:pt x="675924" y="878356"/>
                    <a:pt x="670280" y="871229"/>
                    <a:pt x="666047" y="863032"/>
                  </a:cubicBezTo>
                  <a:lnTo>
                    <a:pt x="666590" y="862423"/>
                  </a:lnTo>
                  <a:lnTo>
                    <a:pt x="632831" y="853725"/>
                  </a:lnTo>
                  <a:cubicBezTo>
                    <a:pt x="619490" y="854377"/>
                    <a:pt x="606471" y="858690"/>
                    <a:pt x="593868" y="865159"/>
                  </a:cubicBezTo>
                  <a:lnTo>
                    <a:pt x="583498" y="872090"/>
                  </a:lnTo>
                  <a:lnTo>
                    <a:pt x="582834" y="874593"/>
                  </a:lnTo>
                  <a:cubicBezTo>
                    <a:pt x="577372" y="884354"/>
                    <a:pt x="568935" y="894115"/>
                    <a:pt x="557145" y="904101"/>
                  </a:cubicBezTo>
                  <a:lnTo>
                    <a:pt x="475959" y="962444"/>
                  </a:lnTo>
                  <a:lnTo>
                    <a:pt x="448276" y="992655"/>
                  </a:lnTo>
                  <a:cubicBezTo>
                    <a:pt x="431165" y="1015634"/>
                    <a:pt x="420243" y="1040078"/>
                    <a:pt x="426351" y="1062084"/>
                  </a:cubicBezTo>
                  <a:lnTo>
                    <a:pt x="430187" y="1068710"/>
                  </a:lnTo>
                  <a:lnTo>
                    <a:pt x="431291" y="1062033"/>
                  </a:lnTo>
                  <a:cubicBezTo>
                    <a:pt x="443366" y="1028089"/>
                    <a:pt x="491468" y="989652"/>
                    <a:pt x="508199" y="973226"/>
                  </a:cubicBezTo>
                  <a:cubicBezTo>
                    <a:pt x="539862" y="941633"/>
                    <a:pt x="573683" y="911834"/>
                    <a:pt x="609664" y="885626"/>
                  </a:cubicBezTo>
                  <a:cubicBezTo>
                    <a:pt x="628014" y="872342"/>
                    <a:pt x="643126" y="861931"/>
                    <a:pt x="665434" y="867316"/>
                  </a:cubicBezTo>
                  <a:cubicBezTo>
                    <a:pt x="669391" y="868393"/>
                    <a:pt x="667952" y="874137"/>
                    <a:pt x="664354" y="874137"/>
                  </a:cubicBezTo>
                  <a:cubicBezTo>
                    <a:pt x="617580" y="874855"/>
                    <a:pt x="563609" y="933375"/>
                    <a:pt x="531226" y="963533"/>
                  </a:cubicBezTo>
                  <a:cubicBezTo>
                    <a:pt x="504781" y="988036"/>
                    <a:pt x="445829" y="1032605"/>
                    <a:pt x="436807" y="1074391"/>
                  </a:cubicBezTo>
                  <a:lnTo>
                    <a:pt x="436631" y="1079841"/>
                  </a:lnTo>
                  <a:lnTo>
                    <a:pt x="438537" y="1083133"/>
                  </a:lnTo>
                  <a:cubicBezTo>
                    <a:pt x="440161" y="1084750"/>
                    <a:pt x="439710" y="1086906"/>
                    <a:pt x="438447" y="1088344"/>
                  </a:cubicBezTo>
                  <a:lnTo>
                    <a:pt x="436345" y="1088725"/>
                  </a:lnTo>
                  <a:lnTo>
                    <a:pt x="436238" y="1092062"/>
                  </a:lnTo>
                  <a:cubicBezTo>
                    <a:pt x="436238" y="1093498"/>
                    <a:pt x="434439" y="1094934"/>
                    <a:pt x="433719" y="1093498"/>
                  </a:cubicBezTo>
                  <a:lnTo>
                    <a:pt x="431395" y="1086737"/>
                  </a:lnTo>
                  <a:lnTo>
                    <a:pt x="417626" y="1070249"/>
                  </a:lnTo>
                  <a:cubicBezTo>
                    <a:pt x="408201" y="1049824"/>
                    <a:pt x="416816" y="1025641"/>
                    <a:pt x="432000" y="1002493"/>
                  </a:cubicBezTo>
                  <a:lnTo>
                    <a:pt x="458616" y="970092"/>
                  </a:lnTo>
                  <a:lnTo>
                    <a:pt x="427855" y="982993"/>
                  </a:lnTo>
                  <a:cubicBezTo>
                    <a:pt x="411735" y="987610"/>
                    <a:pt x="395153" y="990016"/>
                    <a:pt x="378234" y="989386"/>
                  </a:cubicBezTo>
                  <a:cubicBezTo>
                    <a:pt x="369234" y="988666"/>
                    <a:pt x="357355" y="983628"/>
                    <a:pt x="348715" y="985428"/>
                  </a:cubicBezTo>
                  <a:cubicBezTo>
                    <a:pt x="334316" y="988307"/>
                    <a:pt x="325316" y="1003780"/>
                    <a:pt x="317036" y="1014216"/>
                  </a:cubicBezTo>
                  <a:cubicBezTo>
                    <a:pt x="302277" y="1032928"/>
                    <a:pt x="291118" y="1055959"/>
                    <a:pt x="278878" y="1076470"/>
                  </a:cubicBezTo>
                  <a:cubicBezTo>
                    <a:pt x="255479" y="1117494"/>
                    <a:pt x="224521" y="1163915"/>
                    <a:pt x="211201" y="1209976"/>
                  </a:cubicBezTo>
                  <a:cubicBezTo>
                    <a:pt x="186362" y="1294541"/>
                    <a:pt x="264479" y="1389902"/>
                    <a:pt x="301197" y="1462592"/>
                  </a:cubicBezTo>
                  <a:cubicBezTo>
                    <a:pt x="304797" y="1469789"/>
                    <a:pt x="293638" y="1475187"/>
                    <a:pt x="290038" y="1468350"/>
                  </a:cubicBezTo>
                  <a:cubicBezTo>
                    <a:pt x="260879" y="1410774"/>
                    <a:pt x="225241" y="1356796"/>
                    <a:pt x="204362" y="1295621"/>
                  </a:cubicBezTo>
                  <a:cubicBezTo>
                    <a:pt x="184562" y="1238044"/>
                    <a:pt x="202562" y="1191983"/>
                    <a:pt x="228841" y="1139805"/>
                  </a:cubicBezTo>
                  <a:cubicBezTo>
                    <a:pt x="245760" y="1105978"/>
                    <a:pt x="264119" y="1072872"/>
                    <a:pt x="283558" y="1040485"/>
                  </a:cubicBezTo>
                  <a:cubicBezTo>
                    <a:pt x="295077" y="1021053"/>
                    <a:pt x="306597" y="993344"/>
                    <a:pt x="323876" y="978591"/>
                  </a:cubicBezTo>
                  <a:cubicBezTo>
                    <a:pt x="341515" y="963477"/>
                    <a:pt x="358435" y="972113"/>
                    <a:pt x="379314" y="972473"/>
                  </a:cubicBezTo>
                  <a:cubicBezTo>
                    <a:pt x="416032" y="973553"/>
                    <a:pt x="451310" y="960958"/>
                    <a:pt x="482269" y="942605"/>
                  </a:cubicBezTo>
                  <a:lnTo>
                    <a:pt x="489159" y="937990"/>
                  </a:lnTo>
                  <a:lnTo>
                    <a:pt x="500580" y="926795"/>
                  </a:lnTo>
                  <a:cubicBezTo>
                    <a:pt x="509598" y="918080"/>
                    <a:pt x="522200" y="905501"/>
                    <a:pt x="536752" y="892574"/>
                  </a:cubicBezTo>
                  <a:lnTo>
                    <a:pt x="564396" y="871607"/>
                  </a:lnTo>
                  <a:lnTo>
                    <a:pt x="570465" y="864517"/>
                  </a:lnTo>
                  <a:cubicBezTo>
                    <a:pt x="580184" y="845445"/>
                    <a:pt x="583424" y="823494"/>
                    <a:pt x="564345" y="806941"/>
                  </a:cubicBezTo>
                  <a:cubicBezTo>
                    <a:pt x="553186" y="797225"/>
                    <a:pt x="559665" y="799024"/>
                    <a:pt x="545986" y="800823"/>
                  </a:cubicBezTo>
                  <a:cubicBezTo>
                    <a:pt x="540226" y="801903"/>
                    <a:pt x="524387" y="814138"/>
                    <a:pt x="517907" y="817736"/>
                  </a:cubicBezTo>
                  <a:cubicBezTo>
                    <a:pt x="459230" y="850483"/>
                    <a:pt x="397673" y="874953"/>
                    <a:pt x="333956" y="895105"/>
                  </a:cubicBezTo>
                  <a:cubicBezTo>
                    <a:pt x="306597" y="904101"/>
                    <a:pt x="292198" y="913097"/>
                    <a:pt x="275998" y="936848"/>
                  </a:cubicBezTo>
                  <a:cubicBezTo>
                    <a:pt x="270239" y="945124"/>
                    <a:pt x="265199" y="952681"/>
                    <a:pt x="258359" y="960238"/>
                  </a:cubicBezTo>
                  <a:cubicBezTo>
                    <a:pt x="236040" y="983628"/>
                    <a:pt x="205802" y="1000182"/>
                    <a:pt x="179522" y="1019614"/>
                  </a:cubicBezTo>
                  <a:cubicBezTo>
                    <a:pt x="151084" y="1040485"/>
                    <a:pt x="122645" y="1062076"/>
                    <a:pt x="95286" y="1084387"/>
                  </a:cubicBezTo>
                  <a:cubicBezTo>
                    <a:pt x="72607" y="1103100"/>
                    <a:pt x="21490" y="1132248"/>
                    <a:pt x="13570" y="1162475"/>
                  </a:cubicBezTo>
                  <a:cubicBezTo>
                    <a:pt x="4930" y="1195582"/>
                    <a:pt x="48848" y="1246321"/>
                    <a:pt x="64328" y="1272950"/>
                  </a:cubicBezTo>
                  <a:cubicBezTo>
                    <a:pt x="82687" y="1304977"/>
                    <a:pt x="100686" y="1337004"/>
                    <a:pt x="117965" y="1369750"/>
                  </a:cubicBezTo>
                  <a:lnTo>
                    <a:pt x="216118" y="1562114"/>
                  </a:lnTo>
                  <a:lnTo>
                    <a:pt x="230060" y="1543868"/>
                  </a:lnTo>
                  <a:cubicBezTo>
                    <a:pt x="266901" y="1500977"/>
                    <a:pt x="311339" y="1462236"/>
                    <a:pt x="352131" y="1425521"/>
                  </a:cubicBezTo>
                  <a:lnTo>
                    <a:pt x="413465" y="1371705"/>
                  </a:lnTo>
                  <a:lnTo>
                    <a:pt x="379534" y="1323469"/>
                  </a:lnTo>
                  <a:cubicBezTo>
                    <a:pt x="368225" y="1304008"/>
                    <a:pt x="358181" y="1283736"/>
                    <a:pt x="348409" y="1263553"/>
                  </a:cubicBezTo>
                  <a:cubicBezTo>
                    <a:pt x="331761" y="1229316"/>
                    <a:pt x="311494" y="1193997"/>
                    <a:pt x="300998" y="1157597"/>
                  </a:cubicBezTo>
                  <a:cubicBezTo>
                    <a:pt x="283988" y="1097410"/>
                    <a:pt x="341533" y="1029656"/>
                    <a:pt x="381344" y="990733"/>
                  </a:cubicBezTo>
                  <a:cubicBezTo>
                    <a:pt x="383154" y="988931"/>
                    <a:pt x="386411" y="991814"/>
                    <a:pt x="384963" y="993976"/>
                  </a:cubicBezTo>
                  <a:cubicBezTo>
                    <a:pt x="367229" y="1024250"/>
                    <a:pt x="344428" y="1050559"/>
                    <a:pt x="325971" y="1080472"/>
                  </a:cubicBezTo>
                  <a:cubicBezTo>
                    <a:pt x="300998" y="1121557"/>
                    <a:pt x="306427" y="1148587"/>
                    <a:pt x="325247" y="1190393"/>
                  </a:cubicBezTo>
                  <a:cubicBezTo>
                    <a:pt x="339362" y="1222648"/>
                    <a:pt x="354924" y="1253733"/>
                    <a:pt x="371301" y="1284411"/>
                  </a:cubicBezTo>
                  <a:lnTo>
                    <a:pt x="417758" y="1367938"/>
                  </a:lnTo>
                  <a:lnTo>
                    <a:pt x="437000" y="1351055"/>
                  </a:lnTo>
                  <a:cubicBezTo>
                    <a:pt x="466311" y="1326892"/>
                    <a:pt x="496747" y="1304215"/>
                    <a:pt x="528623" y="1285497"/>
                  </a:cubicBezTo>
                  <a:cubicBezTo>
                    <a:pt x="532946" y="1282618"/>
                    <a:pt x="537628" y="1289817"/>
                    <a:pt x="533666" y="1293057"/>
                  </a:cubicBezTo>
                  <a:cubicBezTo>
                    <a:pt x="476396" y="1341291"/>
                    <a:pt x="414443" y="1383046"/>
                    <a:pt x="358614" y="1433080"/>
                  </a:cubicBezTo>
                  <a:cubicBezTo>
                    <a:pt x="330880" y="1457917"/>
                    <a:pt x="305126" y="1485184"/>
                    <a:pt x="279237" y="1512270"/>
                  </a:cubicBezTo>
                  <a:lnTo>
                    <a:pt x="229238" y="1560975"/>
                  </a:lnTo>
                  <a:lnTo>
                    <a:pt x="271847" y="1530207"/>
                  </a:lnTo>
                  <a:cubicBezTo>
                    <a:pt x="294547" y="1514162"/>
                    <a:pt x="318148" y="1499601"/>
                    <a:pt x="343911" y="1490971"/>
                  </a:cubicBezTo>
                  <a:cubicBezTo>
                    <a:pt x="397598" y="1472994"/>
                    <a:pt x="456690" y="1468320"/>
                    <a:pt x="511819" y="1453578"/>
                  </a:cubicBezTo>
                  <a:cubicBezTo>
                    <a:pt x="579198" y="1435961"/>
                    <a:pt x="648019" y="1415466"/>
                    <a:pt x="707472" y="1377714"/>
                  </a:cubicBezTo>
                  <a:cubicBezTo>
                    <a:pt x="760438" y="1343917"/>
                    <a:pt x="806920" y="1299333"/>
                    <a:pt x="854842" y="1259063"/>
                  </a:cubicBezTo>
                  <a:cubicBezTo>
                    <a:pt x="881145" y="1236772"/>
                    <a:pt x="907088" y="1214839"/>
                    <a:pt x="933391" y="1192547"/>
                  </a:cubicBezTo>
                  <a:cubicBezTo>
                    <a:pt x="954650" y="1174570"/>
                    <a:pt x="987079" y="1155873"/>
                    <a:pt x="1000771" y="1131065"/>
                  </a:cubicBezTo>
                  <a:cubicBezTo>
                    <a:pt x="1011220" y="1112368"/>
                    <a:pt x="1002933" y="1122436"/>
                    <a:pt x="989241" y="1126750"/>
                  </a:cubicBezTo>
                  <a:cubicBezTo>
                    <a:pt x="982034" y="1128907"/>
                    <a:pt x="974828" y="1131065"/>
                    <a:pt x="967261" y="1133582"/>
                  </a:cubicBezTo>
                  <a:cubicBezTo>
                    <a:pt x="946723" y="1139334"/>
                    <a:pt x="926185" y="1145087"/>
                    <a:pt x="905647" y="1150840"/>
                  </a:cubicBezTo>
                  <a:cubicBezTo>
                    <a:pt x="823494" y="1172053"/>
                    <a:pt x="740981" y="1194345"/>
                    <a:pt x="660630" y="1222030"/>
                  </a:cubicBezTo>
                  <a:lnTo>
                    <a:pt x="655705" y="1219814"/>
                  </a:lnTo>
                  <a:lnTo>
                    <a:pt x="658875" y="1228301"/>
                  </a:lnTo>
                  <a:cubicBezTo>
                    <a:pt x="660838" y="1235883"/>
                    <a:pt x="661668" y="1243239"/>
                    <a:pt x="660681" y="1249989"/>
                  </a:cubicBezTo>
                  <a:cubicBezTo>
                    <a:pt x="654220" y="1293545"/>
                    <a:pt x="592838" y="1337821"/>
                    <a:pt x="554788" y="1304704"/>
                  </a:cubicBezTo>
                  <a:cubicBezTo>
                    <a:pt x="526072" y="1279146"/>
                    <a:pt x="509201" y="1233790"/>
                    <a:pt x="492330" y="1200314"/>
                  </a:cubicBezTo>
                  <a:cubicBezTo>
                    <a:pt x="473305" y="1162157"/>
                    <a:pt x="453204" y="1123641"/>
                    <a:pt x="440281" y="1083324"/>
                  </a:cubicBezTo>
                  <a:cubicBezTo>
                    <a:pt x="439563" y="1080805"/>
                    <a:pt x="443512" y="1078645"/>
                    <a:pt x="445307" y="1080805"/>
                  </a:cubicBezTo>
                  <a:lnTo>
                    <a:pt x="447288" y="1084177"/>
                  </a:lnTo>
                  <a:lnTo>
                    <a:pt x="447819" y="1086159"/>
                  </a:lnTo>
                  <a:lnTo>
                    <a:pt x="448357" y="1085998"/>
                  </a:lnTo>
                  <a:lnTo>
                    <a:pt x="479587" y="1139164"/>
                  </a:lnTo>
                  <a:cubicBezTo>
                    <a:pt x="489907" y="1159367"/>
                    <a:pt x="499509" y="1179975"/>
                    <a:pt x="509560" y="1199954"/>
                  </a:cubicBezTo>
                  <a:cubicBezTo>
                    <a:pt x="519970" y="1220472"/>
                    <a:pt x="530738" y="1241350"/>
                    <a:pt x="542584" y="1261148"/>
                  </a:cubicBezTo>
                  <a:cubicBezTo>
                    <a:pt x="553712" y="1279506"/>
                    <a:pt x="558019" y="1289225"/>
                    <a:pt x="578480" y="1296785"/>
                  </a:cubicBezTo>
                  <a:cubicBezTo>
                    <a:pt x="601094" y="1305064"/>
                    <a:pt x="624426" y="1288505"/>
                    <a:pt x="637349" y="1267627"/>
                  </a:cubicBezTo>
                  <a:cubicBezTo>
                    <a:pt x="662835" y="1226951"/>
                    <a:pt x="610068" y="1148478"/>
                    <a:pt x="590325" y="1110682"/>
                  </a:cubicBezTo>
                  <a:cubicBezTo>
                    <a:pt x="585659" y="1100963"/>
                    <a:pt x="579915" y="1091604"/>
                    <a:pt x="574890" y="1081885"/>
                  </a:cubicBezTo>
                  <a:cubicBezTo>
                    <a:pt x="560532" y="1057767"/>
                    <a:pt x="556942" y="1046608"/>
                    <a:pt x="527149" y="1040848"/>
                  </a:cubicBezTo>
                  <a:cubicBezTo>
                    <a:pt x="490535" y="1034369"/>
                    <a:pt x="471151" y="1051647"/>
                    <a:pt x="452486" y="1084764"/>
                  </a:cubicBezTo>
                  <a:lnTo>
                    <a:pt x="448357" y="1085998"/>
                  </a:lnTo>
                  <a:lnTo>
                    <a:pt x="447288" y="1084177"/>
                  </a:lnTo>
                  <a:lnTo>
                    <a:pt x="446383" y="1080805"/>
                  </a:lnTo>
                  <a:cubicBezTo>
                    <a:pt x="465049" y="1041928"/>
                    <a:pt x="524277" y="993693"/>
                    <a:pt x="560173" y="1039409"/>
                  </a:cubicBezTo>
                  <a:cubicBezTo>
                    <a:pt x="588171" y="1075045"/>
                    <a:pt x="609350" y="1124001"/>
                    <a:pt x="629093" y="1164317"/>
                  </a:cubicBezTo>
                  <a:cubicBezTo>
                    <a:pt x="634298" y="1175296"/>
                    <a:pt x="643182" y="1189964"/>
                    <a:pt x="650271" y="1205263"/>
                  </a:cubicBezTo>
                  <a:lnTo>
                    <a:pt x="654037" y="1215348"/>
                  </a:lnTo>
                  <a:lnTo>
                    <a:pt x="655586" y="1211244"/>
                  </a:lnTo>
                  <a:cubicBezTo>
                    <a:pt x="771608" y="1168458"/>
                    <a:pt x="894837" y="1144368"/>
                    <a:pt x="1012661" y="1105896"/>
                  </a:cubicBezTo>
                  <a:cubicBezTo>
                    <a:pt x="1016625" y="1104818"/>
                    <a:pt x="1020228" y="1108773"/>
                    <a:pt x="1020228" y="1112368"/>
                  </a:cubicBezTo>
                  <a:cubicBezTo>
                    <a:pt x="1019147" y="1136098"/>
                    <a:pt x="1004374" y="1148323"/>
                    <a:pt x="987079" y="1162705"/>
                  </a:cubicBezTo>
                  <a:cubicBezTo>
                    <a:pt x="949966" y="1194345"/>
                    <a:pt x="912853" y="1224906"/>
                    <a:pt x="875380" y="1256187"/>
                  </a:cubicBezTo>
                  <a:cubicBezTo>
                    <a:pt x="814486" y="1307243"/>
                    <a:pt x="755394" y="1365489"/>
                    <a:pt x="684772" y="1402882"/>
                  </a:cubicBezTo>
                  <a:cubicBezTo>
                    <a:pt x="610546" y="1442073"/>
                    <a:pt x="524430" y="1462208"/>
                    <a:pt x="443358" y="1479106"/>
                  </a:cubicBezTo>
                  <a:cubicBezTo>
                    <a:pt x="396517" y="1488454"/>
                    <a:pt x="347874" y="1492409"/>
                    <a:pt x="306077" y="1517578"/>
                  </a:cubicBezTo>
                  <a:cubicBezTo>
                    <a:pt x="289142" y="1527825"/>
                    <a:pt x="273739" y="1540409"/>
                    <a:pt x="257795" y="1552139"/>
                  </a:cubicBezTo>
                  <a:lnTo>
                    <a:pt x="210667" y="1579064"/>
                  </a:lnTo>
                  <a:lnTo>
                    <a:pt x="202094" y="1587416"/>
                  </a:lnTo>
                  <a:lnTo>
                    <a:pt x="202544" y="1590016"/>
                  </a:lnTo>
                  <a:cubicBezTo>
                    <a:pt x="184895" y="1617393"/>
                    <a:pt x="223073" y="1594338"/>
                    <a:pt x="223073" y="1594338"/>
                  </a:cubicBezTo>
                  <a:cubicBezTo>
                    <a:pt x="231717" y="1588575"/>
                    <a:pt x="240361" y="1582812"/>
                    <a:pt x="249365" y="1577048"/>
                  </a:cubicBezTo>
                  <a:cubicBezTo>
                    <a:pt x="269174" y="1564441"/>
                    <a:pt x="288983" y="1551833"/>
                    <a:pt x="310232" y="1542467"/>
                  </a:cubicBezTo>
                  <a:cubicBezTo>
                    <a:pt x="341206" y="1528419"/>
                    <a:pt x="373261" y="1523016"/>
                    <a:pt x="407116" y="1521935"/>
                  </a:cubicBezTo>
                  <a:cubicBezTo>
                    <a:pt x="496796" y="1519053"/>
                    <a:pt x="588638" y="1510408"/>
                    <a:pt x="675077" y="1484473"/>
                  </a:cubicBezTo>
                  <a:cubicBezTo>
                    <a:pt x="773401" y="1454935"/>
                    <a:pt x="850116" y="1373887"/>
                    <a:pt x="927911" y="1310128"/>
                  </a:cubicBezTo>
                  <a:cubicBezTo>
                    <a:pt x="964287" y="1280230"/>
                    <a:pt x="1000663" y="1250693"/>
                    <a:pt x="1036680" y="1220435"/>
                  </a:cubicBezTo>
                  <a:cubicBezTo>
                    <a:pt x="1062251" y="1198822"/>
                    <a:pt x="1061891" y="1189096"/>
                    <a:pt x="1047485" y="1160279"/>
                  </a:cubicBezTo>
                  <a:cubicBezTo>
                    <a:pt x="1038481" y="1142628"/>
                    <a:pt x="1029476" y="1124617"/>
                    <a:pt x="1020833" y="1106607"/>
                  </a:cubicBezTo>
                  <a:cubicBezTo>
                    <a:pt x="1019392" y="1103905"/>
                    <a:pt x="1020833" y="1101474"/>
                    <a:pt x="1022994" y="1100438"/>
                  </a:cubicBezTo>
                  <a:cubicBezTo>
                    <a:pt x="1025155" y="1099402"/>
                    <a:pt x="1028036" y="1099763"/>
                    <a:pt x="1029476" y="1102644"/>
                  </a:cubicBezTo>
                  <a:cubicBezTo>
                    <a:pt x="1045324" y="1133263"/>
                    <a:pt x="1061171" y="1164601"/>
                    <a:pt x="1076658" y="1195580"/>
                  </a:cubicBezTo>
                  <a:cubicBezTo>
                    <a:pt x="1077378" y="1197381"/>
                    <a:pt x="1077018" y="1200263"/>
                    <a:pt x="1075217" y="1201703"/>
                  </a:cubicBezTo>
                  <a:lnTo>
                    <a:pt x="863694" y="1377999"/>
                  </a:lnTo>
                  <a:lnTo>
                    <a:pt x="875529" y="1381598"/>
                  </a:lnTo>
                  <a:lnTo>
                    <a:pt x="900301" y="1420642"/>
                  </a:lnTo>
                  <a:lnTo>
                    <a:pt x="915309" y="1410600"/>
                  </a:lnTo>
                  <a:lnTo>
                    <a:pt x="932941" y="1402059"/>
                  </a:lnTo>
                  <a:lnTo>
                    <a:pt x="935810" y="1407393"/>
                  </a:lnTo>
                  <a:lnTo>
                    <a:pt x="938345" y="1399441"/>
                  </a:lnTo>
                  <a:lnTo>
                    <a:pt x="932941" y="1402059"/>
                  </a:lnTo>
                  <a:lnTo>
                    <a:pt x="925311" y="1387875"/>
                  </a:lnTo>
                  <a:cubicBezTo>
                    <a:pt x="923862" y="1384622"/>
                    <a:pt x="924949" y="1381369"/>
                    <a:pt x="927845" y="1379562"/>
                  </a:cubicBezTo>
                  <a:cubicBezTo>
                    <a:pt x="937259" y="1374502"/>
                    <a:pt x="953551" y="1360406"/>
                    <a:pt x="965137" y="1366550"/>
                  </a:cubicBezTo>
                  <a:cubicBezTo>
                    <a:pt x="978171" y="1373418"/>
                    <a:pt x="987947" y="1397634"/>
                    <a:pt x="993378" y="1409923"/>
                  </a:cubicBezTo>
                  <a:cubicBezTo>
                    <a:pt x="994826" y="1413176"/>
                    <a:pt x="993740" y="1417151"/>
                    <a:pt x="990481" y="1418597"/>
                  </a:cubicBezTo>
                  <a:cubicBezTo>
                    <a:pt x="979620" y="1424019"/>
                    <a:pt x="968758" y="1429440"/>
                    <a:pt x="957534" y="1434862"/>
                  </a:cubicBezTo>
                  <a:cubicBezTo>
                    <a:pt x="954638" y="1436308"/>
                    <a:pt x="950655" y="1434862"/>
                    <a:pt x="949207" y="1431970"/>
                  </a:cubicBezTo>
                  <a:lnTo>
                    <a:pt x="942746" y="1419320"/>
                  </a:lnTo>
                  <a:lnTo>
                    <a:pt x="948120" y="1416429"/>
                  </a:lnTo>
                  <a:cubicBezTo>
                    <a:pt x="945586" y="1415344"/>
                    <a:pt x="942690" y="1414621"/>
                    <a:pt x="939793" y="1413537"/>
                  </a:cubicBezTo>
                  <a:lnTo>
                    <a:pt x="942746" y="1419320"/>
                  </a:lnTo>
                  <a:lnTo>
                    <a:pt x="924270" y="1429260"/>
                  </a:lnTo>
                  <a:lnTo>
                    <a:pt x="908799" y="1435947"/>
                  </a:lnTo>
                  <a:lnTo>
                    <a:pt x="916976" y="1452428"/>
                  </a:lnTo>
                  <a:cubicBezTo>
                    <a:pt x="920063" y="1460737"/>
                    <a:pt x="921772" y="1468815"/>
                    <a:pt x="921232" y="1476286"/>
                  </a:cubicBezTo>
                  <a:cubicBezTo>
                    <a:pt x="919433" y="1497887"/>
                    <a:pt x="897841" y="1513728"/>
                    <a:pt x="883806" y="1527769"/>
                  </a:cubicBezTo>
                  <a:lnTo>
                    <a:pt x="879721" y="1531409"/>
                  </a:lnTo>
                  <a:lnTo>
                    <a:pt x="904403" y="1553096"/>
                  </a:lnTo>
                  <a:cubicBezTo>
                    <a:pt x="934364" y="1584403"/>
                    <a:pt x="959316" y="1625649"/>
                    <a:pt x="970916" y="1664055"/>
                  </a:cubicBezTo>
                  <a:lnTo>
                    <a:pt x="971552" y="1669215"/>
                  </a:lnTo>
                  <a:lnTo>
                    <a:pt x="1108856" y="1640301"/>
                  </a:lnTo>
                  <a:cubicBezTo>
                    <a:pt x="1155282" y="1633549"/>
                    <a:pt x="1202068" y="1629318"/>
                    <a:pt x="1248674" y="1626437"/>
                  </a:cubicBezTo>
                  <a:cubicBezTo>
                    <a:pt x="1262530" y="1625717"/>
                    <a:pt x="1279805" y="1623106"/>
                    <a:pt x="1296900" y="1622070"/>
                  </a:cubicBezTo>
                  <a:cubicBezTo>
                    <a:pt x="1313994" y="1621035"/>
                    <a:pt x="1330909" y="1621575"/>
                    <a:pt x="1344045" y="1627157"/>
                  </a:cubicBezTo>
                  <a:cubicBezTo>
                    <a:pt x="1372117" y="1639401"/>
                    <a:pt x="1378595" y="1679373"/>
                    <a:pt x="1387952" y="1704941"/>
                  </a:cubicBezTo>
                  <a:cubicBezTo>
                    <a:pt x="1397309" y="1728708"/>
                    <a:pt x="1417103" y="1761479"/>
                    <a:pt x="1413504" y="1788487"/>
                  </a:cubicBezTo>
                  <a:cubicBezTo>
                    <a:pt x="1410625" y="1811534"/>
                    <a:pt x="1390471" y="1827739"/>
                    <a:pt x="1374636" y="1842864"/>
                  </a:cubicBezTo>
                  <a:cubicBezTo>
                    <a:pt x="1314534" y="1899041"/>
                    <a:pt x="1251913" y="1951978"/>
                    <a:pt x="1193971" y="2010676"/>
                  </a:cubicBezTo>
                  <a:cubicBezTo>
                    <a:pt x="1139627" y="2066133"/>
                    <a:pt x="1094641" y="2115469"/>
                    <a:pt x="1017984" y="2137796"/>
                  </a:cubicBezTo>
                  <a:cubicBezTo>
                    <a:pt x="933769" y="2161923"/>
                    <a:pt x="848115" y="2180649"/>
                    <a:pt x="763180" y="2201536"/>
                  </a:cubicBezTo>
                  <a:cubicBezTo>
                    <a:pt x="677886" y="2222422"/>
                    <a:pt x="592592" y="2243669"/>
                    <a:pt x="506938" y="2264555"/>
                  </a:cubicBezTo>
                  <a:cubicBezTo>
                    <a:pt x="463031" y="2274998"/>
                    <a:pt x="419124" y="2289043"/>
                    <a:pt x="374498" y="2296245"/>
                  </a:cubicBezTo>
                  <a:cubicBezTo>
                    <a:pt x="353984" y="2299846"/>
                    <a:pt x="342827" y="2298406"/>
                    <a:pt x="328072" y="2283281"/>
                  </a:cubicBezTo>
                  <a:cubicBezTo>
                    <a:pt x="304319" y="2259514"/>
                    <a:pt x="288483" y="2221342"/>
                    <a:pt x="273728" y="2191812"/>
                  </a:cubicBezTo>
                  <a:cubicBezTo>
                    <a:pt x="262211" y="2168045"/>
                    <a:pt x="239538" y="2132394"/>
                    <a:pt x="242057" y="2104665"/>
                  </a:cubicBezTo>
                  <a:cubicBezTo>
                    <a:pt x="245567" y="2069284"/>
                    <a:pt x="280453" y="2031067"/>
                    <a:pt x="314986" y="2007182"/>
                  </a:cubicBezTo>
                  <a:lnTo>
                    <a:pt x="346004" y="1989943"/>
                  </a:lnTo>
                  <a:lnTo>
                    <a:pt x="332956" y="1966705"/>
                  </a:lnTo>
                  <a:cubicBezTo>
                    <a:pt x="330633" y="1955400"/>
                    <a:pt x="332599" y="1943827"/>
                    <a:pt x="341712" y="1934856"/>
                  </a:cubicBezTo>
                  <a:cubicBezTo>
                    <a:pt x="354578" y="1922296"/>
                    <a:pt x="368516" y="1932344"/>
                    <a:pt x="359939" y="1899329"/>
                  </a:cubicBezTo>
                  <a:cubicBezTo>
                    <a:pt x="357795" y="1891075"/>
                    <a:pt x="349932" y="1882103"/>
                    <a:pt x="345643" y="1875285"/>
                  </a:cubicBezTo>
                  <a:lnTo>
                    <a:pt x="316120" y="1827025"/>
                  </a:lnTo>
                  <a:lnTo>
                    <a:pt x="285344" y="1843153"/>
                  </a:lnTo>
                  <a:cubicBezTo>
                    <a:pt x="283725" y="1843693"/>
                    <a:pt x="282195" y="1842973"/>
                    <a:pt x="281386" y="1841803"/>
                  </a:cubicBezTo>
                  <a:lnTo>
                    <a:pt x="281500" y="1840509"/>
                  </a:lnTo>
                  <a:lnTo>
                    <a:pt x="256374" y="1849254"/>
                  </a:lnTo>
                  <a:cubicBezTo>
                    <a:pt x="170411" y="1855921"/>
                    <a:pt x="96572" y="1710705"/>
                    <a:pt x="173717" y="1682301"/>
                  </a:cubicBezTo>
                  <a:cubicBezTo>
                    <a:pt x="172638" y="1682662"/>
                    <a:pt x="173357" y="1684465"/>
                    <a:pt x="174437" y="1684465"/>
                  </a:cubicBezTo>
                  <a:lnTo>
                    <a:pt x="174926" y="1684455"/>
                  </a:lnTo>
                  <a:lnTo>
                    <a:pt x="156765" y="1712034"/>
                  </a:lnTo>
                  <a:cubicBezTo>
                    <a:pt x="132524" y="1782685"/>
                    <a:pt x="231476" y="1882573"/>
                    <a:pt x="295712" y="1820084"/>
                  </a:cubicBezTo>
                  <a:cubicBezTo>
                    <a:pt x="329539" y="1786900"/>
                    <a:pt x="305428" y="1737847"/>
                    <a:pt x="277718" y="1710795"/>
                  </a:cubicBezTo>
                  <a:cubicBezTo>
                    <a:pt x="263324" y="1696729"/>
                    <a:pt x="247220" y="1687621"/>
                    <a:pt x="229857" y="1683293"/>
                  </a:cubicBezTo>
                  <a:lnTo>
                    <a:pt x="174926" y="1684455"/>
                  </a:lnTo>
                  <a:lnTo>
                    <a:pt x="175157" y="1684104"/>
                  </a:lnTo>
                  <a:cubicBezTo>
                    <a:pt x="176236" y="1683022"/>
                    <a:pt x="175157" y="1681580"/>
                    <a:pt x="173717" y="1682301"/>
                  </a:cubicBezTo>
                  <a:cubicBezTo>
                    <a:pt x="185953" y="1676440"/>
                    <a:pt x="198076" y="1673148"/>
                    <a:pt x="209873" y="1672185"/>
                  </a:cubicBezTo>
                  <a:cubicBezTo>
                    <a:pt x="245263" y="1669294"/>
                    <a:pt x="277718" y="1687350"/>
                    <a:pt x="301469" y="1719812"/>
                  </a:cubicBezTo>
                  <a:cubicBezTo>
                    <a:pt x="320902" y="1746323"/>
                    <a:pt x="330618" y="1783181"/>
                    <a:pt x="316347" y="1811517"/>
                  </a:cubicBezTo>
                  <a:lnTo>
                    <a:pt x="307071" y="1821609"/>
                  </a:lnTo>
                  <a:lnTo>
                    <a:pt x="327464" y="1808609"/>
                  </a:lnTo>
                  <a:lnTo>
                    <a:pt x="335878" y="1782962"/>
                  </a:lnTo>
                  <a:cubicBezTo>
                    <a:pt x="349955" y="1711686"/>
                    <a:pt x="302702" y="1636640"/>
                    <a:pt x="222868" y="1636008"/>
                  </a:cubicBezTo>
                  <a:lnTo>
                    <a:pt x="221488" y="1634668"/>
                  </a:lnTo>
                  <a:lnTo>
                    <a:pt x="189785" y="1660189"/>
                  </a:lnTo>
                  <a:cubicBezTo>
                    <a:pt x="180054" y="1669898"/>
                    <a:pt x="171764" y="1679967"/>
                    <a:pt x="162033" y="1689676"/>
                  </a:cubicBezTo>
                  <a:cubicBezTo>
                    <a:pt x="159871" y="1691834"/>
                    <a:pt x="156988" y="1688957"/>
                    <a:pt x="158429" y="1686440"/>
                  </a:cubicBezTo>
                  <a:cubicBezTo>
                    <a:pt x="165637" y="1672415"/>
                    <a:pt x="175008" y="1660189"/>
                    <a:pt x="186181" y="1649042"/>
                  </a:cubicBezTo>
                  <a:cubicBezTo>
                    <a:pt x="190326" y="1644906"/>
                    <a:pt x="195552" y="1639422"/>
                    <a:pt x="201363" y="1635287"/>
                  </a:cubicBezTo>
                  <a:lnTo>
                    <a:pt x="201880" y="1635131"/>
                  </a:lnTo>
                  <a:lnTo>
                    <a:pt x="197872" y="1631026"/>
                  </a:lnTo>
                  <a:lnTo>
                    <a:pt x="192019" y="1621044"/>
                  </a:lnTo>
                  <a:lnTo>
                    <a:pt x="188137" y="1620635"/>
                  </a:lnTo>
                  <a:cubicBezTo>
                    <a:pt x="174451" y="1610188"/>
                    <a:pt x="189578" y="1595419"/>
                    <a:pt x="197141" y="1586053"/>
                  </a:cubicBezTo>
                  <a:lnTo>
                    <a:pt x="197919" y="1585931"/>
                  </a:lnTo>
                  <a:lnTo>
                    <a:pt x="209940" y="1570199"/>
                  </a:lnTo>
                  <a:lnTo>
                    <a:pt x="131780" y="1419770"/>
                  </a:lnTo>
                  <a:cubicBezTo>
                    <a:pt x="105096" y="1369841"/>
                    <a:pt x="77647" y="1320271"/>
                    <a:pt x="48848" y="1271151"/>
                  </a:cubicBezTo>
                  <a:cubicBezTo>
                    <a:pt x="32649" y="1242722"/>
                    <a:pt x="-3349" y="1203858"/>
                    <a:pt x="251" y="1169312"/>
                  </a:cubicBezTo>
                  <a:cubicBezTo>
                    <a:pt x="3490" y="1137286"/>
                    <a:pt x="40209" y="1114255"/>
                    <a:pt x="61808" y="1095902"/>
                  </a:cubicBezTo>
                  <a:cubicBezTo>
                    <a:pt x="103206" y="1060637"/>
                    <a:pt x="145684" y="1026451"/>
                    <a:pt x="189962" y="994424"/>
                  </a:cubicBezTo>
                  <a:cubicBezTo>
                    <a:pt x="211561" y="978591"/>
                    <a:pt x="234600" y="964196"/>
                    <a:pt x="251879" y="943685"/>
                  </a:cubicBezTo>
                  <a:cubicBezTo>
                    <a:pt x="262679" y="930370"/>
                    <a:pt x="269159" y="914177"/>
                    <a:pt x="282478" y="903021"/>
                  </a:cubicBezTo>
                  <a:cubicBezTo>
                    <a:pt x="314517" y="876752"/>
                    <a:pt x="370314" y="869915"/>
                    <a:pt x="407392" y="854801"/>
                  </a:cubicBezTo>
                  <a:cubicBezTo>
                    <a:pt x="458150" y="833570"/>
                    <a:pt x="506388" y="807661"/>
                    <a:pt x="553546" y="779232"/>
                  </a:cubicBezTo>
                  <a:close/>
                  <a:moveTo>
                    <a:pt x="899566" y="430381"/>
                  </a:moveTo>
                  <a:lnTo>
                    <a:pt x="886633" y="437737"/>
                  </a:lnTo>
                  <a:cubicBezTo>
                    <a:pt x="862934" y="444220"/>
                    <a:pt x="821663" y="449892"/>
                    <a:pt x="789784" y="446397"/>
                  </a:cubicBezTo>
                  <a:lnTo>
                    <a:pt x="765554" y="440408"/>
                  </a:lnTo>
                  <a:lnTo>
                    <a:pt x="766016" y="441460"/>
                  </a:lnTo>
                  <a:lnTo>
                    <a:pt x="759281" y="455366"/>
                  </a:lnTo>
                  <a:lnTo>
                    <a:pt x="761048" y="459133"/>
                  </a:lnTo>
                  <a:cubicBezTo>
                    <a:pt x="735532" y="512147"/>
                    <a:pt x="708578" y="564440"/>
                    <a:pt x="679828" y="615290"/>
                  </a:cubicBezTo>
                  <a:lnTo>
                    <a:pt x="642192" y="680837"/>
                  </a:lnTo>
                  <a:lnTo>
                    <a:pt x="690751" y="678648"/>
                  </a:lnTo>
                  <a:cubicBezTo>
                    <a:pt x="744236" y="666852"/>
                    <a:pt x="783962" y="628967"/>
                    <a:pt x="816605" y="577735"/>
                  </a:cubicBezTo>
                  <a:cubicBezTo>
                    <a:pt x="837828" y="543940"/>
                    <a:pt x="857612" y="509067"/>
                    <a:pt x="876677" y="474193"/>
                  </a:cubicBezTo>
                  <a:lnTo>
                    <a:pt x="899566" y="430381"/>
                  </a:lnTo>
                  <a:close/>
                  <a:moveTo>
                    <a:pt x="800208" y="362931"/>
                  </a:moveTo>
                  <a:cubicBezTo>
                    <a:pt x="817145" y="371794"/>
                    <a:pt x="832640" y="381365"/>
                    <a:pt x="851378" y="385619"/>
                  </a:cubicBezTo>
                  <a:cubicBezTo>
                    <a:pt x="863630" y="388455"/>
                    <a:pt x="877684" y="389873"/>
                    <a:pt x="888855" y="383137"/>
                  </a:cubicBezTo>
                  <a:cubicBezTo>
                    <a:pt x="895341" y="378884"/>
                    <a:pt x="898224" y="372503"/>
                    <a:pt x="903629" y="367185"/>
                  </a:cubicBezTo>
                  <a:cubicBezTo>
                    <a:pt x="905071" y="365767"/>
                    <a:pt x="907593" y="366476"/>
                    <a:pt x="907954" y="368603"/>
                  </a:cubicBezTo>
                  <a:cubicBezTo>
                    <a:pt x="912278" y="388100"/>
                    <a:pt x="884531" y="398026"/>
                    <a:pt x="869036" y="398026"/>
                  </a:cubicBezTo>
                  <a:cubicBezTo>
                    <a:pt x="843451" y="398026"/>
                    <a:pt x="813541" y="385264"/>
                    <a:pt x="796965" y="366476"/>
                  </a:cubicBezTo>
                  <a:cubicBezTo>
                    <a:pt x="795163" y="364349"/>
                    <a:pt x="797686" y="361868"/>
                    <a:pt x="800208" y="362931"/>
                  </a:cubicBezTo>
                  <a:close/>
                  <a:moveTo>
                    <a:pt x="553959" y="356193"/>
                  </a:moveTo>
                  <a:cubicBezTo>
                    <a:pt x="539379" y="363397"/>
                    <a:pt x="538840" y="391408"/>
                    <a:pt x="542342" y="405683"/>
                  </a:cubicBezTo>
                  <a:cubicBezTo>
                    <a:pt x="547371" y="428666"/>
                    <a:pt x="562097" y="450212"/>
                    <a:pt x="577901" y="467450"/>
                  </a:cubicBezTo>
                  <a:cubicBezTo>
                    <a:pt x="608071" y="500308"/>
                    <a:pt x="656223" y="519835"/>
                    <a:pt x="689475" y="498608"/>
                  </a:cubicBezTo>
                  <a:lnTo>
                    <a:pt x="703228" y="480405"/>
                  </a:lnTo>
                  <a:lnTo>
                    <a:pt x="673333" y="493192"/>
                  </a:lnTo>
                  <a:cubicBezTo>
                    <a:pt x="661551" y="493912"/>
                    <a:pt x="649272" y="491120"/>
                    <a:pt x="637715" y="486077"/>
                  </a:cubicBezTo>
                  <a:cubicBezTo>
                    <a:pt x="593295" y="466263"/>
                    <a:pt x="558626" y="407181"/>
                    <a:pt x="578128" y="359988"/>
                  </a:cubicBezTo>
                  <a:lnTo>
                    <a:pt x="580313" y="360323"/>
                  </a:lnTo>
                  <a:lnTo>
                    <a:pt x="573591" y="357203"/>
                  </a:lnTo>
                  <a:cubicBezTo>
                    <a:pt x="565240" y="353701"/>
                    <a:pt x="558820" y="353791"/>
                    <a:pt x="553959" y="356193"/>
                  </a:cubicBezTo>
                  <a:close/>
                  <a:moveTo>
                    <a:pt x="561289" y="341447"/>
                  </a:moveTo>
                  <a:cubicBezTo>
                    <a:pt x="570807" y="343467"/>
                    <a:pt x="579697" y="350918"/>
                    <a:pt x="584007" y="361512"/>
                  </a:cubicBezTo>
                  <a:cubicBezTo>
                    <a:pt x="584366" y="361871"/>
                    <a:pt x="584007" y="362230"/>
                    <a:pt x="583648" y="361871"/>
                  </a:cubicBezTo>
                  <a:lnTo>
                    <a:pt x="582882" y="361516"/>
                  </a:lnTo>
                  <a:lnTo>
                    <a:pt x="585474" y="396537"/>
                  </a:lnTo>
                  <a:cubicBezTo>
                    <a:pt x="591196" y="431746"/>
                    <a:pt x="607380" y="463561"/>
                    <a:pt x="645299" y="478151"/>
                  </a:cubicBezTo>
                  <a:cubicBezTo>
                    <a:pt x="705970" y="501208"/>
                    <a:pt x="744251" y="402138"/>
                    <a:pt x="774586" y="365031"/>
                  </a:cubicBezTo>
                  <a:cubicBezTo>
                    <a:pt x="778559" y="359988"/>
                    <a:pt x="786865" y="365031"/>
                    <a:pt x="783254" y="370795"/>
                  </a:cubicBezTo>
                  <a:cubicBezTo>
                    <a:pt x="769169" y="394572"/>
                    <a:pt x="751835" y="416908"/>
                    <a:pt x="735945" y="439244"/>
                  </a:cubicBezTo>
                  <a:lnTo>
                    <a:pt x="719748" y="460851"/>
                  </a:lnTo>
                  <a:lnTo>
                    <a:pt x="720494" y="460402"/>
                  </a:lnTo>
                  <a:cubicBezTo>
                    <a:pt x="722020" y="460716"/>
                    <a:pt x="723367" y="462063"/>
                    <a:pt x="723367" y="464218"/>
                  </a:cubicBezTo>
                  <a:cubicBezTo>
                    <a:pt x="721571" y="495461"/>
                    <a:pt x="690323" y="516289"/>
                    <a:pt x="660511" y="518085"/>
                  </a:cubicBezTo>
                  <a:cubicBezTo>
                    <a:pt x="619565" y="520598"/>
                    <a:pt x="583288" y="490433"/>
                    <a:pt x="559942" y="459908"/>
                  </a:cubicBezTo>
                  <a:cubicBezTo>
                    <a:pt x="540906" y="435130"/>
                    <a:pt x="515763" y="385932"/>
                    <a:pt x="534800" y="353971"/>
                  </a:cubicBezTo>
                  <a:cubicBezTo>
                    <a:pt x="541624" y="342838"/>
                    <a:pt x="551771" y="339427"/>
                    <a:pt x="561289" y="341447"/>
                  </a:cubicBezTo>
                  <a:close/>
                  <a:moveTo>
                    <a:pt x="648271" y="245322"/>
                  </a:moveTo>
                  <a:lnTo>
                    <a:pt x="648853" y="248075"/>
                  </a:lnTo>
                  <a:lnTo>
                    <a:pt x="650090" y="246851"/>
                  </a:lnTo>
                  <a:lnTo>
                    <a:pt x="648271" y="245322"/>
                  </a:lnTo>
                  <a:close/>
                  <a:moveTo>
                    <a:pt x="607634" y="237025"/>
                  </a:moveTo>
                  <a:cubicBezTo>
                    <a:pt x="600968" y="237547"/>
                    <a:pt x="592658" y="240043"/>
                    <a:pt x="579444" y="244359"/>
                  </a:cubicBezTo>
                  <a:cubicBezTo>
                    <a:pt x="571623" y="247057"/>
                    <a:pt x="565690" y="249103"/>
                    <a:pt x="560948" y="251019"/>
                  </a:cubicBezTo>
                  <a:lnTo>
                    <a:pt x="557631" y="252739"/>
                  </a:lnTo>
                  <a:lnTo>
                    <a:pt x="553149" y="270742"/>
                  </a:lnTo>
                  <a:cubicBezTo>
                    <a:pt x="554079" y="288725"/>
                    <a:pt x="564488" y="305536"/>
                    <a:pt x="574308" y="322438"/>
                  </a:cubicBezTo>
                  <a:lnTo>
                    <a:pt x="586734" y="346832"/>
                  </a:lnTo>
                  <a:lnTo>
                    <a:pt x="598976" y="306939"/>
                  </a:lnTo>
                  <a:cubicBezTo>
                    <a:pt x="605399" y="290220"/>
                    <a:pt x="613532" y="273400"/>
                    <a:pt x="623470" y="259958"/>
                  </a:cubicBezTo>
                  <a:lnTo>
                    <a:pt x="636196" y="247780"/>
                  </a:lnTo>
                  <a:lnTo>
                    <a:pt x="625964" y="241526"/>
                  </a:lnTo>
                  <a:cubicBezTo>
                    <a:pt x="619323" y="237952"/>
                    <a:pt x="614300" y="236502"/>
                    <a:pt x="607634" y="237025"/>
                  </a:cubicBezTo>
                  <a:close/>
                  <a:moveTo>
                    <a:pt x="869128" y="222881"/>
                  </a:moveTo>
                  <a:cubicBezTo>
                    <a:pt x="885735" y="230008"/>
                    <a:pt x="898010" y="243907"/>
                    <a:pt x="913534" y="253173"/>
                  </a:cubicBezTo>
                  <a:cubicBezTo>
                    <a:pt x="937361" y="267072"/>
                    <a:pt x="956134" y="264577"/>
                    <a:pt x="977795" y="249253"/>
                  </a:cubicBezTo>
                  <a:cubicBezTo>
                    <a:pt x="979600" y="247471"/>
                    <a:pt x="982127" y="249253"/>
                    <a:pt x="981766" y="251391"/>
                  </a:cubicBezTo>
                  <a:cubicBezTo>
                    <a:pt x="975990" y="270279"/>
                    <a:pt x="950358" y="274199"/>
                    <a:pt x="933390" y="270636"/>
                  </a:cubicBezTo>
                  <a:cubicBezTo>
                    <a:pt x="909923" y="265646"/>
                    <a:pt x="881403" y="244976"/>
                    <a:pt x="867323" y="225375"/>
                  </a:cubicBezTo>
                  <a:cubicBezTo>
                    <a:pt x="866601" y="224306"/>
                    <a:pt x="867323" y="222168"/>
                    <a:pt x="869128" y="222881"/>
                  </a:cubicBezTo>
                  <a:close/>
                  <a:moveTo>
                    <a:pt x="822462" y="182439"/>
                  </a:moveTo>
                  <a:lnTo>
                    <a:pt x="823158" y="182833"/>
                  </a:lnTo>
                  <a:lnTo>
                    <a:pt x="823065" y="183163"/>
                  </a:lnTo>
                  <a:lnTo>
                    <a:pt x="822462" y="182439"/>
                  </a:lnTo>
                  <a:close/>
                  <a:moveTo>
                    <a:pt x="801499" y="169731"/>
                  </a:moveTo>
                  <a:lnTo>
                    <a:pt x="814961" y="173426"/>
                  </a:lnTo>
                  <a:lnTo>
                    <a:pt x="822462" y="182439"/>
                  </a:lnTo>
                  <a:lnTo>
                    <a:pt x="811281" y="176101"/>
                  </a:lnTo>
                  <a:lnTo>
                    <a:pt x="801499" y="169731"/>
                  </a:lnTo>
                  <a:close/>
                  <a:moveTo>
                    <a:pt x="727242" y="137180"/>
                  </a:moveTo>
                  <a:cubicBezTo>
                    <a:pt x="728954" y="136554"/>
                    <a:pt x="730937" y="137001"/>
                    <a:pt x="731658" y="139147"/>
                  </a:cubicBezTo>
                  <a:cubicBezTo>
                    <a:pt x="740312" y="160960"/>
                    <a:pt x="750407" y="180985"/>
                    <a:pt x="768074" y="197077"/>
                  </a:cubicBezTo>
                  <a:cubicBezTo>
                    <a:pt x="786462" y="214242"/>
                    <a:pt x="807734" y="217818"/>
                    <a:pt x="828646" y="228903"/>
                  </a:cubicBezTo>
                  <a:cubicBezTo>
                    <a:pt x="829728" y="229618"/>
                    <a:pt x="829367" y="231764"/>
                    <a:pt x="828286" y="231764"/>
                  </a:cubicBezTo>
                  <a:cubicBezTo>
                    <a:pt x="781054" y="239273"/>
                    <a:pt x="731298" y="183131"/>
                    <a:pt x="724447" y="141650"/>
                  </a:cubicBezTo>
                  <a:cubicBezTo>
                    <a:pt x="724087" y="139505"/>
                    <a:pt x="725529" y="137806"/>
                    <a:pt x="727242" y="137180"/>
                  </a:cubicBezTo>
                  <a:close/>
                  <a:moveTo>
                    <a:pt x="781076" y="131366"/>
                  </a:moveTo>
                  <a:cubicBezTo>
                    <a:pt x="788165" y="134255"/>
                    <a:pt x="795163" y="139131"/>
                    <a:pt x="799111" y="141659"/>
                  </a:cubicBezTo>
                  <a:cubicBezTo>
                    <a:pt x="813827" y="151411"/>
                    <a:pt x="825671" y="164774"/>
                    <a:pt x="833926" y="180305"/>
                  </a:cubicBezTo>
                  <a:cubicBezTo>
                    <a:pt x="836079" y="183194"/>
                    <a:pt x="833567" y="187528"/>
                    <a:pt x="830337" y="187890"/>
                  </a:cubicBezTo>
                  <a:cubicBezTo>
                    <a:pt x="815262" y="190057"/>
                    <a:pt x="801265" y="185000"/>
                    <a:pt x="793369" y="170914"/>
                  </a:cubicBezTo>
                  <a:lnTo>
                    <a:pt x="793682" y="170669"/>
                  </a:lnTo>
                  <a:lnTo>
                    <a:pt x="822441" y="185361"/>
                  </a:lnTo>
                  <a:lnTo>
                    <a:pt x="823065" y="183163"/>
                  </a:lnTo>
                  <a:lnTo>
                    <a:pt x="824594" y="185000"/>
                  </a:lnTo>
                  <a:cubicBezTo>
                    <a:pt x="825671" y="182472"/>
                    <a:pt x="826748" y="179944"/>
                    <a:pt x="828183" y="177054"/>
                  </a:cubicBezTo>
                  <a:lnTo>
                    <a:pt x="814961" y="173426"/>
                  </a:lnTo>
                  <a:lnTo>
                    <a:pt x="800547" y="156106"/>
                  </a:lnTo>
                  <a:cubicBezTo>
                    <a:pt x="796958" y="153217"/>
                    <a:pt x="775423" y="137686"/>
                    <a:pt x="773628" y="142020"/>
                  </a:cubicBezTo>
                  <a:cubicBezTo>
                    <a:pt x="771834" y="147257"/>
                    <a:pt x="782063" y="156377"/>
                    <a:pt x="793817" y="164729"/>
                  </a:cubicBezTo>
                  <a:lnTo>
                    <a:pt x="801499" y="169731"/>
                  </a:lnTo>
                  <a:lnTo>
                    <a:pt x="796599" y="168386"/>
                  </a:lnTo>
                  <a:lnTo>
                    <a:pt x="793682" y="170669"/>
                  </a:lnTo>
                  <a:lnTo>
                    <a:pt x="775782" y="161524"/>
                  </a:lnTo>
                  <a:cubicBezTo>
                    <a:pt x="769680" y="155745"/>
                    <a:pt x="753888" y="143104"/>
                    <a:pt x="762502" y="132991"/>
                  </a:cubicBezTo>
                  <a:cubicBezTo>
                    <a:pt x="766809" y="127573"/>
                    <a:pt x="773987" y="128476"/>
                    <a:pt x="781076" y="131366"/>
                  </a:cubicBezTo>
                  <a:close/>
                  <a:moveTo>
                    <a:pt x="983728" y="22504"/>
                  </a:moveTo>
                  <a:cubicBezTo>
                    <a:pt x="994887" y="23225"/>
                    <a:pt x="1007847" y="35131"/>
                    <a:pt x="1017207" y="40904"/>
                  </a:cubicBezTo>
                  <a:cubicBezTo>
                    <a:pt x="1026567" y="46677"/>
                    <a:pt x="1040247" y="52811"/>
                    <a:pt x="1045286" y="63635"/>
                  </a:cubicBezTo>
                  <a:cubicBezTo>
                    <a:pt x="1053566" y="80953"/>
                    <a:pt x="1037367" y="93220"/>
                    <a:pt x="1021167" y="86004"/>
                  </a:cubicBezTo>
                  <a:cubicBezTo>
                    <a:pt x="1008567" y="80592"/>
                    <a:pt x="996327" y="70850"/>
                    <a:pt x="985528" y="62552"/>
                  </a:cubicBezTo>
                  <a:cubicBezTo>
                    <a:pt x="975448" y="54975"/>
                    <a:pt x="963568" y="46677"/>
                    <a:pt x="957448" y="35492"/>
                  </a:cubicBezTo>
                  <a:cubicBezTo>
                    <a:pt x="957088" y="34410"/>
                    <a:pt x="958168" y="32606"/>
                    <a:pt x="959968" y="33327"/>
                  </a:cubicBezTo>
                  <a:cubicBezTo>
                    <a:pt x="969688" y="37296"/>
                    <a:pt x="977608" y="45955"/>
                    <a:pt x="985888" y="52089"/>
                  </a:cubicBezTo>
                  <a:cubicBezTo>
                    <a:pt x="995247" y="58944"/>
                    <a:pt x="1004607" y="65439"/>
                    <a:pt x="1014687" y="71933"/>
                  </a:cubicBezTo>
                  <a:cubicBezTo>
                    <a:pt x="1017207" y="73376"/>
                    <a:pt x="1019367" y="74819"/>
                    <a:pt x="1021887" y="75902"/>
                  </a:cubicBezTo>
                  <a:cubicBezTo>
                    <a:pt x="1029447" y="82396"/>
                    <a:pt x="1033767" y="78788"/>
                    <a:pt x="1034487" y="65078"/>
                  </a:cubicBezTo>
                  <a:cubicBezTo>
                    <a:pt x="1032687" y="61470"/>
                    <a:pt x="1022247" y="56419"/>
                    <a:pt x="1018647" y="53893"/>
                  </a:cubicBezTo>
                  <a:cubicBezTo>
                    <a:pt x="1013967" y="51007"/>
                    <a:pt x="1008927" y="47759"/>
                    <a:pt x="1004247" y="44873"/>
                  </a:cubicBezTo>
                  <a:cubicBezTo>
                    <a:pt x="1001007" y="42708"/>
                    <a:pt x="997767" y="40543"/>
                    <a:pt x="994527" y="38739"/>
                  </a:cubicBezTo>
                  <a:cubicBezTo>
                    <a:pt x="991288" y="35853"/>
                    <a:pt x="987328" y="34410"/>
                    <a:pt x="983008" y="34410"/>
                  </a:cubicBezTo>
                  <a:cubicBezTo>
                    <a:pt x="985888" y="35492"/>
                    <a:pt x="984808" y="40543"/>
                    <a:pt x="981928" y="40904"/>
                  </a:cubicBezTo>
                  <a:cubicBezTo>
                    <a:pt x="968608" y="42347"/>
                    <a:pt x="970408" y="22143"/>
                    <a:pt x="983728" y="22504"/>
                  </a:cubicBezTo>
                  <a:close/>
                  <a:moveTo>
                    <a:pt x="962800" y="15"/>
                  </a:moveTo>
                  <a:cubicBezTo>
                    <a:pt x="998613" y="825"/>
                    <a:pt x="1039329" y="34038"/>
                    <a:pt x="1056587" y="58340"/>
                  </a:cubicBezTo>
                  <a:cubicBezTo>
                    <a:pt x="1067373" y="73101"/>
                    <a:pt x="1074204" y="86062"/>
                    <a:pt x="1069530" y="104063"/>
                  </a:cubicBezTo>
                  <a:cubicBezTo>
                    <a:pt x="1064137" y="122785"/>
                    <a:pt x="1045801" y="143667"/>
                    <a:pt x="1035375" y="160948"/>
                  </a:cubicBezTo>
                  <a:lnTo>
                    <a:pt x="1003418" y="211278"/>
                  </a:lnTo>
                  <a:lnTo>
                    <a:pt x="1006759" y="231797"/>
                  </a:lnTo>
                  <a:cubicBezTo>
                    <a:pt x="1001452" y="266163"/>
                    <a:pt x="968299" y="301135"/>
                    <a:pt x="948084" y="324001"/>
                  </a:cubicBezTo>
                  <a:cubicBezTo>
                    <a:pt x="939459" y="333775"/>
                    <a:pt x="930228" y="341105"/>
                    <a:pt x="920558" y="346133"/>
                  </a:cubicBezTo>
                  <a:lnTo>
                    <a:pt x="916847" y="347155"/>
                  </a:lnTo>
                  <a:lnTo>
                    <a:pt x="920202" y="348360"/>
                  </a:lnTo>
                  <a:cubicBezTo>
                    <a:pt x="924968" y="356360"/>
                    <a:pt x="927419" y="364494"/>
                    <a:pt x="928166" y="372667"/>
                  </a:cubicBezTo>
                  <a:lnTo>
                    <a:pt x="927470" y="380254"/>
                  </a:lnTo>
                  <a:lnTo>
                    <a:pt x="930441" y="379757"/>
                  </a:lnTo>
                  <a:cubicBezTo>
                    <a:pt x="935648" y="394702"/>
                    <a:pt x="931339" y="407487"/>
                    <a:pt x="922407" y="417390"/>
                  </a:cubicBezTo>
                  <a:lnTo>
                    <a:pt x="915539" y="421296"/>
                  </a:lnTo>
                  <a:lnTo>
                    <a:pt x="905454" y="444712"/>
                  </a:lnTo>
                  <a:cubicBezTo>
                    <a:pt x="877756" y="495764"/>
                    <a:pt x="848979" y="547176"/>
                    <a:pt x="816605" y="595352"/>
                  </a:cubicBezTo>
                  <a:cubicBezTo>
                    <a:pt x="787469" y="638494"/>
                    <a:pt x="740122" y="681839"/>
                    <a:pt x="686553" y="690653"/>
                  </a:cubicBezTo>
                  <a:lnTo>
                    <a:pt x="638545" y="687189"/>
                  </a:lnTo>
                  <a:lnTo>
                    <a:pt x="636343" y="691024"/>
                  </a:lnTo>
                  <a:cubicBezTo>
                    <a:pt x="623405" y="712302"/>
                    <a:pt x="610108" y="744759"/>
                    <a:pt x="591780" y="760988"/>
                  </a:cubicBezTo>
                  <a:cubicBezTo>
                    <a:pt x="571295" y="779020"/>
                    <a:pt x="554404" y="769283"/>
                    <a:pt x="533201" y="757382"/>
                  </a:cubicBezTo>
                  <a:cubicBezTo>
                    <a:pt x="478934" y="726367"/>
                    <a:pt x="423230" y="705810"/>
                    <a:pt x="364651" y="684533"/>
                  </a:cubicBezTo>
                  <a:lnTo>
                    <a:pt x="365614" y="680427"/>
                  </a:lnTo>
                  <a:lnTo>
                    <a:pt x="362123" y="683425"/>
                  </a:lnTo>
                  <a:cubicBezTo>
                    <a:pt x="360011" y="683200"/>
                    <a:pt x="357943" y="681581"/>
                    <a:pt x="357943" y="678883"/>
                  </a:cubicBezTo>
                  <a:cubicBezTo>
                    <a:pt x="356685" y="624928"/>
                    <a:pt x="368551" y="572141"/>
                    <a:pt x="387474" y="521512"/>
                  </a:cubicBezTo>
                  <a:lnTo>
                    <a:pt x="401940" y="488903"/>
                  </a:lnTo>
                  <a:lnTo>
                    <a:pt x="339247" y="527223"/>
                  </a:lnTo>
                  <a:cubicBezTo>
                    <a:pt x="277057" y="575078"/>
                    <a:pt x="232674" y="640979"/>
                    <a:pt x="207313" y="718844"/>
                  </a:cubicBezTo>
                  <a:cubicBezTo>
                    <a:pt x="188606" y="776161"/>
                    <a:pt x="173497" y="828432"/>
                    <a:pt x="193283" y="887191"/>
                  </a:cubicBezTo>
                  <a:cubicBezTo>
                    <a:pt x="203356" y="917111"/>
                    <a:pt x="213428" y="943066"/>
                    <a:pt x="203356" y="974428"/>
                  </a:cubicBezTo>
                  <a:cubicBezTo>
                    <a:pt x="202996" y="975870"/>
                    <a:pt x="201197" y="975149"/>
                    <a:pt x="201197" y="974068"/>
                  </a:cubicBezTo>
                  <a:cubicBezTo>
                    <a:pt x="203715" y="921437"/>
                    <a:pt x="168101" y="877818"/>
                    <a:pt x="170259" y="825908"/>
                  </a:cubicBezTo>
                  <a:cubicBezTo>
                    <a:pt x="172058" y="778324"/>
                    <a:pt x="191844" y="725693"/>
                    <a:pt x="210191" y="682074"/>
                  </a:cubicBezTo>
                  <a:cubicBezTo>
                    <a:pt x="237171" y="617457"/>
                    <a:pt x="280745" y="552029"/>
                    <a:pt x="339090" y="509514"/>
                  </a:cubicBezTo>
                  <a:lnTo>
                    <a:pt x="398867" y="477359"/>
                  </a:lnTo>
                  <a:lnTo>
                    <a:pt x="375416" y="469675"/>
                  </a:lnTo>
                  <a:cubicBezTo>
                    <a:pt x="342391" y="473111"/>
                    <a:pt x="299281" y="508886"/>
                    <a:pt x="280902" y="524248"/>
                  </a:cubicBezTo>
                  <a:cubicBezTo>
                    <a:pt x="254595" y="546526"/>
                    <a:pt x="235495" y="573116"/>
                    <a:pt x="219638" y="602940"/>
                  </a:cubicBezTo>
                  <a:cubicBezTo>
                    <a:pt x="203782" y="632046"/>
                    <a:pt x="189006" y="661870"/>
                    <a:pt x="174230" y="691335"/>
                  </a:cubicBezTo>
                  <a:cubicBezTo>
                    <a:pt x="151887" y="736610"/>
                    <a:pt x="109363" y="798055"/>
                    <a:pt x="166663" y="836504"/>
                  </a:cubicBezTo>
                  <a:cubicBezTo>
                    <a:pt x="172068" y="840097"/>
                    <a:pt x="166663" y="847283"/>
                    <a:pt x="161617" y="844409"/>
                  </a:cubicBezTo>
                  <a:cubicBezTo>
                    <a:pt x="121255" y="823568"/>
                    <a:pt x="118012" y="785838"/>
                    <a:pt x="133868" y="747390"/>
                  </a:cubicBezTo>
                  <a:cubicBezTo>
                    <a:pt x="155851" y="693850"/>
                    <a:pt x="185042" y="640670"/>
                    <a:pt x="213152" y="590005"/>
                  </a:cubicBezTo>
                  <a:cubicBezTo>
                    <a:pt x="239459" y="541855"/>
                    <a:pt x="276578" y="510234"/>
                    <a:pt x="322345" y="480769"/>
                  </a:cubicBezTo>
                  <a:cubicBezTo>
                    <a:pt x="343968" y="467294"/>
                    <a:pt x="368429" y="451798"/>
                    <a:pt x="391166" y="457474"/>
                  </a:cubicBezTo>
                  <a:lnTo>
                    <a:pt x="410565" y="469463"/>
                  </a:lnTo>
                  <a:lnTo>
                    <a:pt x="420392" y="447312"/>
                  </a:lnTo>
                  <a:cubicBezTo>
                    <a:pt x="432623" y="423200"/>
                    <a:pt x="445860" y="399752"/>
                    <a:pt x="459344" y="377090"/>
                  </a:cubicBezTo>
                  <a:cubicBezTo>
                    <a:pt x="485953" y="332487"/>
                    <a:pt x="513641" y="274574"/>
                    <a:pt x="551756" y="238964"/>
                  </a:cubicBezTo>
                  <a:cubicBezTo>
                    <a:pt x="567218" y="224216"/>
                    <a:pt x="583309" y="219899"/>
                    <a:pt x="599490" y="221923"/>
                  </a:cubicBezTo>
                  <a:lnTo>
                    <a:pt x="643302" y="240980"/>
                  </a:lnTo>
                  <a:lnTo>
                    <a:pt x="645781" y="238607"/>
                  </a:lnTo>
                  <a:cubicBezTo>
                    <a:pt x="647577" y="237531"/>
                    <a:pt x="649551" y="237979"/>
                    <a:pt x="650898" y="239144"/>
                  </a:cubicBezTo>
                  <a:lnTo>
                    <a:pt x="651986" y="243057"/>
                  </a:lnTo>
                  <a:lnTo>
                    <a:pt x="669179" y="198039"/>
                  </a:lnTo>
                  <a:cubicBezTo>
                    <a:pt x="688837" y="154269"/>
                    <a:pt x="716196" y="112498"/>
                    <a:pt x="754445" y="104920"/>
                  </a:cubicBezTo>
                  <a:cubicBezTo>
                    <a:pt x="773569" y="101131"/>
                    <a:pt x="795416" y="105891"/>
                    <a:pt x="820384" y="123224"/>
                  </a:cubicBezTo>
                  <a:cubicBezTo>
                    <a:pt x="845891" y="141185"/>
                    <a:pt x="878942" y="177467"/>
                    <a:pt x="871038" y="211235"/>
                  </a:cubicBezTo>
                  <a:cubicBezTo>
                    <a:pt x="866727" y="228478"/>
                    <a:pt x="854513" y="245002"/>
                    <a:pt x="846250" y="260449"/>
                  </a:cubicBezTo>
                  <a:cubicBezTo>
                    <a:pt x="828288" y="294576"/>
                    <a:pt x="810325" y="329062"/>
                    <a:pt x="790926" y="362111"/>
                  </a:cubicBezTo>
                  <a:cubicBezTo>
                    <a:pt x="787692" y="367859"/>
                    <a:pt x="779789" y="362111"/>
                    <a:pt x="782663" y="356363"/>
                  </a:cubicBezTo>
                  <a:cubicBezTo>
                    <a:pt x="799907" y="322237"/>
                    <a:pt x="819306" y="288828"/>
                    <a:pt x="838347" y="255420"/>
                  </a:cubicBezTo>
                  <a:cubicBezTo>
                    <a:pt x="849843" y="234944"/>
                    <a:pt x="864213" y="208720"/>
                    <a:pt x="858465" y="183933"/>
                  </a:cubicBezTo>
                  <a:cubicBezTo>
                    <a:pt x="854513" y="168127"/>
                    <a:pt x="834754" y="150166"/>
                    <a:pt x="822899" y="140108"/>
                  </a:cubicBezTo>
                  <a:cubicBezTo>
                    <a:pt x="798111" y="118554"/>
                    <a:pt x="759671" y="98796"/>
                    <a:pt x="726979" y="125020"/>
                  </a:cubicBezTo>
                  <a:cubicBezTo>
                    <a:pt x="711172" y="137234"/>
                    <a:pt x="700754" y="163098"/>
                    <a:pt x="692491" y="179982"/>
                  </a:cubicBezTo>
                  <a:cubicBezTo>
                    <a:pt x="678839" y="208361"/>
                    <a:pt x="665906" y="236740"/>
                    <a:pt x="649381" y="262964"/>
                  </a:cubicBezTo>
                  <a:lnTo>
                    <a:pt x="647939" y="262363"/>
                  </a:lnTo>
                  <a:lnTo>
                    <a:pt x="645708" y="271888"/>
                  </a:lnTo>
                  <a:cubicBezTo>
                    <a:pt x="643537" y="299613"/>
                    <a:pt x="654847" y="325624"/>
                    <a:pt x="683122" y="339336"/>
                  </a:cubicBezTo>
                  <a:cubicBezTo>
                    <a:pt x="712204" y="353316"/>
                    <a:pt x="741645" y="349373"/>
                    <a:pt x="772164" y="352240"/>
                  </a:cubicBezTo>
                  <a:cubicBezTo>
                    <a:pt x="775754" y="352599"/>
                    <a:pt x="775754" y="357617"/>
                    <a:pt x="772523" y="358334"/>
                  </a:cubicBezTo>
                  <a:cubicBezTo>
                    <a:pt x="705607" y="377781"/>
                    <a:pt x="632368" y="336300"/>
                    <a:pt x="636511" y="270633"/>
                  </a:cubicBezTo>
                  <a:lnTo>
                    <a:pt x="639572" y="257263"/>
                  </a:lnTo>
                  <a:lnTo>
                    <a:pt x="646266" y="250636"/>
                  </a:lnTo>
                  <a:lnTo>
                    <a:pt x="642370" y="251553"/>
                  </a:lnTo>
                  <a:lnTo>
                    <a:pt x="641062" y="250754"/>
                  </a:lnTo>
                  <a:lnTo>
                    <a:pt x="639572" y="257263"/>
                  </a:lnTo>
                  <a:lnTo>
                    <a:pt x="629080" y="267648"/>
                  </a:lnTo>
                  <a:cubicBezTo>
                    <a:pt x="611358" y="293273"/>
                    <a:pt x="602068" y="330643"/>
                    <a:pt x="588335" y="355108"/>
                  </a:cubicBezTo>
                  <a:cubicBezTo>
                    <a:pt x="587258" y="357617"/>
                    <a:pt x="584026" y="355467"/>
                    <a:pt x="584744" y="353316"/>
                  </a:cubicBezTo>
                  <a:lnTo>
                    <a:pt x="586019" y="349161"/>
                  </a:lnTo>
                  <a:lnTo>
                    <a:pt x="584434" y="350540"/>
                  </a:lnTo>
                  <a:cubicBezTo>
                    <a:pt x="564840" y="337920"/>
                    <a:pt x="550325" y="306911"/>
                    <a:pt x="544157" y="285277"/>
                  </a:cubicBezTo>
                  <a:lnTo>
                    <a:pt x="542952" y="265032"/>
                  </a:lnTo>
                  <a:lnTo>
                    <a:pt x="531620" y="278891"/>
                  </a:lnTo>
                  <a:cubicBezTo>
                    <a:pt x="520473" y="295437"/>
                    <a:pt x="509326" y="312703"/>
                    <a:pt x="498538" y="329609"/>
                  </a:cubicBezTo>
                  <a:cubicBezTo>
                    <a:pt x="477323" y="361983"/>
                    <a:pt x="457546" y="394716"/>
                    <a:pt x="439208" y="428888"/>
                  </a:cubicBezTo>
                  <a:cubicBezTo>
                    <a:pt x="418173" y="468456"/>
                    <a:pt x="401632" y="508653"/>
                    <a:pt x="389541" y="550199"/>
                  </a:cubicBezTo>
                  <a:lnTo>
                    <a:pt x="366753" y="678593"/>
                  </a:lnTo>
                  <a:lnTo>
                    <a:pt x="426779" y="695848"/>
                  </a:lnTo>
                  <a:cubicBezTo>
                    <a:pt x="446680" y="703106"/>
                    <a:pt x="466176" y="711581"/>
                    <a:pt x="485044" y="720597"/>
                  </a:cubicBezTo>
                  <a:cubicBezTo>
                    <a:pt x="501216" y="727809"/>
                    <a:pt x="516310" y="738268"/>
                    <a:pt x="532482" y="744759"/>
                  </a:cubicBezTo>
                  <a:cubicBezTo>
                    <a:pt x="548654" y="751251"/>
                    <a:pt x="573092" y="756300"/>
                    <a:pt x="589624" y="745481"/>
                  </a:cubicBezTo>
                  <a:cubicBezTo>
                    <a:pt x="596092" y="741514"/>
                    <a:pt x="602202" y="725285"/>
                    <a:pt x="606514" y="718433"/>
                  </a:cubicBezTo>
                  <a:lnTo>
                    <a:pt x="695437" y="553519"/>
                  </a:lnTo>
                  <a:lnTo>
                    <a:pt x="667002" y="567873"/>
                  </a:lnTo>
                  <a:cubicBezTo>
                    <a:pt x="654310" y="568459"/>
                    <a:pt x="640898" y="564310"/>
                    <a:pt x="626676" y="557635"/>
                  </a:cubicBezTo>
                  <a:cubicBezTo>
                    <a:pt x="587070" y="539235"/>
                    <a:pt x="526582" y="515422"/>
                    <a:pt x="508219" y="472127"/>
                  </a:cubicBezTo>
                  <a:cubicBezTo>
                    <a:pt x="488776" y="425585"/>
                    <a:pt x="513260" y="375795"/>
                    <a:pt x="518661" y="329613"/>
                  </a:cubicBezTo>
                  <a:cubicBezTo>
                    <a:pt x="519021" y="328531"/>
                    <a:pt x="520101" y="328531"/>
                    <a:pt x="520101" y="329613"/>
                  </a:cubicBezTo>
                  <a:cubicBezTo>
                    <a:pt x="517580" y="365332"/>
                    <a:pt x="506059" y="401411"/>
                    <a:pt x="508939" y="437130"/>
                  </a:cubicBezTo>
                  <a:cubicBezTo>
                    <a:pt x="513260" y="493053"/>
                    <a:pt x="557546" y="511093"/>
                    <a:pt x="600752" y="534184"/>
                  </a:cubicBezTo>
                  <a:cubicBezTo>
                    <a:pt x="618755" y="543925"/>
                    <a:pt x="639638" y="559439"/>
                    <a:pt x="660881" y="560161"/>
                  </a:cubicBezTo>
                  <a:cubicBezTo>
                    <a:pt x="676003" y="560522"/>
                    <a:pt x="687795" y="552855"/>
                    <a:pt x="697336" y="542392"/>
                  </a:cubicBezTo>
                  <a:lnTo>
                    <a:pt x="719097" y="509641"/>
                  </a:lnTo>
                  <a:lnTo>
                    <a:pt x="748470" y="455166"/>
                  </a:lnTo>
                  <a:lnTo>
                    <a:pt x="749171" y="454878"/>
                  </a:lnTo>
                  <a:lnTo>
                    <a:pt x="758455" y="437852"/>
                  </a:lnTo>
                  <a:lnTo>
                    <a:pt x="762295" y="436922"/>
                  </a:lnTo>
                  <a:lnTo>
                    <a:pt x="762393" y="435937"/>
                  </a:lnTo>
                  <a:cubicBezTo>
                    <a:pt x="797672" y="431075"/>
                    <a:pt x="865672" y="441811"/>
                    <a:pt x="901406" y="418009"/>
                  </a:cubicBezTo>
                  <a:lnTo>
                    <a:pt x="908553" y="410798"/>
                  </a:lnTo>
                  <a:lnTo>
                    <a:pt x="915273" y="384200"/>
                  </a:lnTo>
                  <a:cubicBezTo>
                    <a:pt x="916290" y="373527"/>
                    <a:pt x="915435" y="362562"/>
                    <a:pt x="911928" y="351237"/>
                  </a:cubicBezTo>
                  <a:lnTo>
                    <a:pt x="913543" y="348066"/>
                  </a:lnTo>
                  <a:lnTo>
                    <a:pt x="890404" y="354444"/>
                  </a:lnTo>
                  <a:cubicBezTo>
                    <a:pt x="869649" y="355565"/>
                    <a:pt x="847817" y="348033"/>
                    <a:pt x="826254" y="332968"/>
                  </a:cubicBezTo>
                  <a:cubicBezTo>
                    <a:pt x="823738" y="331174"/>
                    <a:pt x="825895" y="326870"/>
                    <a:pt x="828770" y="327946"/>
                  </a:cubicBezTo>
                  <a:cubicBezTo>
                    <a:pt x="868302" y="342652"/>
                    <a:pt x="900646" y="354489"/>
                    <a:pt x="936584" y="321849"/>
                  </a:cubicBezTo>
                  <a:cubicBezTo>
                    <a:pt x="955182" y="304901"/>
                    <a:pt x="986718" y="266163"/>
                    <a:pt x="994197" y="232873"/>
                  </a:cubicBezTo>
                  <a:lnTo>
                    <a:pt x="993618" y="223633"/>
                  </a:lnTo>
                  <a:lnTo>
                    <a:pt x="988366" y="224584"/>
                  </a:lnTo>
                  <a:cubicBezTo>
                    <a:pt x="985939" y="223414"/>
                    <a:pt x="984321" y="220894"/>
                    <a:pt x="985759" y="217833"/>
                  </a:cubicBezTo>
                  <a:lnTo>
                    <a:pt x="992576" y="206993"/>
                  </a:lnTo>
                  <a:lnTo>
                    <a:pt x="992288" y="202408"/>
                  </a:lnTo>
                  <a:cubicBezTo>
                    <a:pt x="990851" y="199538"/>
                    <a:pt x="992288" y="196938"/>
                    <a:pt x="994489" y="195817"/>
                  </a:cubicBezTo>
                  <a:lnTo>
                    <a:pt x="998709" y="197239"/>
                  </a:lnTo>
                  <a:lnTo>
                    <a:pt x="1016634" y="168734"/>
                  </a:lnTo>
                  <a:cubicBezTo>
                    <a:pt x="1027824" y="152668"/>
                    <a:pt x="1038790" y="136466"/>
                    <a:pt x="1046160" y="118825"/>
                  </a:cubicBezTo>
                  <a:cubicBezTo>
                    <a:pt x="1061261" y="101903"/>
                    <a:pt x="1060542" y="82462"/>
                    <a:pt x="1044363" y="60500"/>
                  </a:cubicBezTo>
                  <a:cubicBezTo>
                    <a:pt x="1036813" y="50419"/>
                    <a:pt x="1027824" y="41778"/>
                    <a:pt x="1017758" y="33858"/>
                  </a:cubicBezTo>
                  <a:cubicBezTo>
                    <a:pt x="999691" y="20627"/>
                    <a:pt x="973131" y="6585"/>
                    <a:pt x="949604" y="12694"/>
                  </a:cubicBezTo>
                  <a:lnTo>
                    <a:pt x="935893" y="21138"/>
                  </a:lnTo>
                  <a:lnTo>
                    <a:pt x="937296" y="33825"/>
                  </a:lnTo>
                  <a:cubicBezTo>
                    <a:pt x="944351" y="55088"/>
                    <a:pt x="963701" y="73409"/>
                    <a:pt x="981438" y="84226"/>
                  </a:cubicBezTo>
                  <a:cubicBezTo>
                    <a:pt x="1002938" y="97928"/>
                    <a:pt x="1024797" y="96485"/>
                    <a:pt x="1047013" y="105139"/>
                  </a:cubicBezTo>
                  <a:cubicBezTo>
                    <a:pt x="1048088" y="105860"/>
                    <a:pt x="1048805" y="108384"/>
                    <a:pt x="1047013" y="108745"/>
                  </a:cubicBezTo>
                  <a:cubicBezTo>
                    <a:pt x="1008448" y="122942"/>
                    <a:pt x="934491" y="76682"/>
                    <a:pt x="930528" y="30837"/>
                  </a:cubicBezTo>
                  <a:lnTo>
                    <a:pt x="931575" y="23797"/>
                  </a:lnTo>
                  <a:lnTo>
                    <a:pt x="927516" y="26297"/>
                  </a:lnTo>
                  <a:cubicBezTo>
                    <a:pt x="916370" y="38178"/>
                    <a:pt x="910258" y="61940"/>
                    <a:pt x="902708" y="77061"/>
                  </a:cubicBezTo>
                  <a:cubicBezTo>
                    <a:pt x="894079" y="93263"/>
                    <a:pt x="877182" y="110904"/>
                    <a:pt x="871429" y="127825"/>
                  </a:cubicBezTo>
                  <a:cubicBezTo>
                    <a:pt x="852014" y="185790"/>
                    <a:pt x="934347" y="231514"/>
                    <a:pt x="980726" y="223954"/>
                  </a:cubicBezTo>
                  <a:cubicBezTo>
                    <a:pt x="983243" y="223594"/>
                    <a:pt x="984321" y="227194"/>
                    <a:pt x="982164" y="228274"/>
                  </a:cubicBezTo>
                  <a:cubicBezTo>
                    <a:pt x="929673" y="248796"/>
                    <a:pt x="876822" y="208112"/>
                    <a:pt x="858126" y="159148"/>
                  </a:cubicBezTo>
                  <a:cubicBezTo>
                    <a:pt x="849138" y="136106"/>
                    <a:pt x="857767" y="129266"/>
                    <a:pt x="871429" y="109824"/>
                  </a:cubicBezTo>
                  <a:cubicBezTo>
                    <a:pt x="885451" y="89662"/>
                    <a:pt x="896956" y="68780"/>
                    <a:pt x="908101" y="46819"/>
                  </a:cubicBezTo>
                  <a:cubicBezTo>
                    <a:pt x="914213" y="34938"/>
                    <a:pt x="919246" y="20536"/>
                    <a:pt x="929673" y="11536"/>
                  </a:cubicBezTo>
                  <a:cubicBezTo>
                    <a:pt x="939470" y="3075"/>
                    <a:pt x="950863" y="-255"/>
                    <a:pt x="962800" y="15"/>
                  </a:cubicBezTo>
                  <a:close/>
                </a:path>
              </a:pathLst>
            </a:custGeom>
            <a:solidFill>
              <a:schemeClr val="accent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s-ES_tradnl" b="0" i="0" dirty="0">
                <a:latin typeface="Schoolbell" panose="02000000000000000000" pitchFamily="2" charset="0"/>
              </a:endParaRPr>
            </a:p>
          </p:txBody>
        </p:sp>
        <p:sp>
          <p:nvSpPr>
            <p:cNvPr id="9" name="Freeform 920">
              <a:extLst>
                <a:ext uri="{FF2B5EF4-FFF2-40B4-BE49-F238E27FC236}">
                  <a16:creationId xmlns:a16="http://schemas.microsoft.com/office/drawing/2014/main" id="{20BF30AB-B02C-0E4C-B8A4-353508E8146D}"/>
                </a:ext>
              </a:extLst>
            </p:cNvPr>
            <p:cNvSpPr>
              <a:spLocks/>
            </p:cNvSpPr>
            <p:nvPr/>
          </p:nvSpPr>
          <p:spPr bwMode="auto">
            <a:xfrm rot="-662614">
              <a:off x="11496488" y="5156386"/>
              <a:ext cx="1656184" cy="1664922"/>
            </a:xfrm>
            <a:custGeom>
              <a:avLst/>
              <a:gdLst/>
              <a:ahLst/>
              <a:cxnLst/>
              <a:rect l="0" t="0" r="r" b="b"/>
              <a:pathLst>
                <a:path w="1706311" h="1715313">
                  <a:moveTo>
                    <a:pt x="538106" y="1601464"/>
                  </a:moveTo>
                  <a:cubicBezTo>
                    <a:pt x="597700" y="1606504"/>
                    <a:pt x="659448" y="1623062"/>
                    <a:pt x="708272" y="1658698"/>
                  </a:cubicBezTo>
                  <a:cubicBezTo>
                    <a:pt x="710067" y="1660138"/>
                    <a:pt x="708631" y="1663017"/>
                    <a:pt x="706836" y="1661937"/>
                  </a:cubicBezTo>
                  <a:cubicBezTo>
                    <a:pt x="651909" y="1633141"/>
                    <a:pt x="599854" y="1610103"/>
                    <a:pt x="538106" y="1602544"/>
                  </a:cubicBezTo>
                  <a:cubicBezTo>
                    <a:pt x="537388" y="1602544"/>
                    <a:pt x="537747" y="1601464"/>
                    <a:pt x="538106" y="1601464"/>
                  </a:cubicBezTo>
                  <a:close/>
                  <a:moveTo>
                    <a:pt x="442349" y="1597427"/>
                  </a:moveTo>
                  <a:cubicBezTo>
                    <a:pt x="520413" y="1635846"/>
                    <a:pt x="599915" y="1656505"/>
                    <a:pt x="684814" y="1672815"/>
                  </a:cubicBezTo>
                  <a:cubicBezTo>
                    <a:pt x="686253" y="1673178"/>
                    <a:pt x="685893" y="1675715"/>
                    <a:pt x="684454" y="1675352"/>
                  </a:cubicBezTo>
                  <a:cubicBezTo>
                    <a:pt x="599196" y="1667741"/>
                    <a:pt x="517175" y="1637658"/>
                    <a:pt x="441270" y="1598877"/>
                  </a:cubicBezTo>
                  <a:cubicBezTo>
                    <a:pt x="440551" y="1598152"/>
                    <a:pt x="441270" y="1596702"/>
                    <a:pt x="442349" y="1597427"/>
                  </a:cubicBezTo>
                  <a:close/>
                  <a:moveTo>
                    <a:pt x="815201" y="1387510"/>
                  </a:moveTo>
                  <a:cubicBezTo>
                    <a:pt x="841327" y="1407539"/>
                    <a:pt x="852938" y="1438297"/>
                    <a:pt x="845681" y="1470486"/>
                  </a:cubicBezTo>
                  <a:cubicBezTo>
                    <a:pt x="845318" y="1471559"/>
                    <a:pt x="844230" y="1472632"/>
                    <a:pt x="843141" y="1472990"/>
                  </a:cubicBezTo>
                  <a:cubicBezTo>
                    <a:pt x="818467" y="1477282"/>
                    <a:pt x="781456" y="1468340"/>
                    <a:pt x="778916" y="1438297"/>
                  </a:cubicBezTo>
                  <a:cubicBezTo>
                    <a:pt x="777101" y="1417911"/>
                    <a:pt x="798510" y="1391802"/>
                    <a:pt x="819556" y="1404320"/>
                  </a:cubicBezTo>
                  <a:cubicBezTo>
                    <a:pt x="821370" y="1405750"/>
                    <a:pt x="820281" y="1408612"/>
                    <a:pt x="818467" y="1408254"/>
                  </a:cubicBezTo>
                  <a:cubicBezTo>
                    <a:pt x="801776" y="1405035"/>
                    <a:pt x="786173" y="1419699"/>
                    <a:pt x="786898" y="1436151"/>
                  </a:cubicBezTo>
                  <a:cubicBezTo>
                    <a:pt x="787261" y="1455465"/>
                    <a:pt x="809396" y="1465479"/>
                    <a:pt x="825724" y="1466910"/>
                  </a:cubicBezTo>
                  <a:cubicBezTo>
                    <a:pt x="835884" y="1467625"/>
                    <a:pt x="839513" y="1467625"/>
                    <a:pt x="840601" y="1456895"/>
                  </a:cubicBezTo>
                  <a:cubicBezTo>
                    <a:pt x="841327" y="1448311"/>
                    <a:pt x="840964" y="1440085"/>
                    <a:pt x="838787" y="1431502"/>
                  </a:cubicBezTo>
                  <a:cubicBezTo>
                    <a:pt x="835158" y="1414692"/>
                    <a:pt x="826813" y="1400028"/>
                    <a:pt x="814476" y="1388583"/>
                  </a:cubicBezTo>
                  <a:cubicBezTo>
                    <a:pt x="813750" y="1387868"/>
                    <a:pt x="814476" y="1387152"/>
                    <a:pt x="815201" y="1387510"/>
                  </a:cubicBezTo>
                  <a:close/>
                  <a:moveTo>
                    <a:pt x="439754" y="1283462"/>
                  </a:moveTo>
                  <a:cubicBezTo>
                    <a:pt x="441198" y="1282377"/>
                    <a:pt x="443365" y="1283824"/>
                    <a:pt x="442282" y="1285633"/>
                  </a:cubicBezTo>
                  <a:cubicBezTo>
                    <a:pt x="420979" y="1328328"/>
                    <a:pt x="383790" y="1366320"/>
                    <a:pt x="354906" y="1403588"/>
                  </a:cubicBezTo>
                  <a:cubicBezTo>
                    <a:pt x="350934" y="1409015"/>
                    <a:pt x="343713" y="1401779"/>
                    <a:pt x="347684" y="1396352"/>
                  </a:cubicBezTo>
                  <a:cubicBezTo>
                    <a:pt x="376569" y="1359445"/>
                    <a:pt x="404009" y="1314579"/>
                    <a:pt x="439754" y="1283462"/>
                  </a:cubicBezTo>
                  <a:close/>
                  <a:moveTo>
                    <a:pt x="261826" y="1139878"/>
                  </a:moveTo>
                  <a:lnTo>
                    <a:pt x="258554" y="1141811"/>
                  </a:lnTo>
                  <a:cubicBezTo>
                    <a:pt x="244242" y="1151943"/>
                    <a:pt x="231151" y="1162917"/>
                    <a:pt x="218761" y="1174693"/>
                  </a:cubicBezTo>
                  <a:lnTo>
                    <a:pt x="174089" y="1225665"/>
                  </a:lnTo>
                  <a:lnTo>
                    <a:pt x="179553" y="1229283"/>
                  </a:lnTo>
                  <a:cubicBezTo>
                    <a:pt x="193226" y="1238645"/>
                    <a:pt x="210497" y="1256288"/>
                    <a:pt x="229207" y="1249807"/>
                  </a:cubicBezTo>
                  <a:cubicBezTo>
                    <a:pt x="239281" y="1246206"/>
                    <a:pt x="259431" y="1223882"/>
                    <a:pt x="266987" y="1216680"/>
                  </a:cubicBezTo>
                  <a:cubicBezTo>
                    <a:pt x="298650" y="1188595"/>
                    <a:pt x="296491" y="1179593"/>
                    <a:pt x="269146" y="1148267"/>
                  </a:cubicBezTo>
                  <a:lnTo>
                    <a:pt x="261826" y="1139878"/>
                  </a:lnTo>
                  <a:close/>
                  <a:moveTo>
                    <a:pt x="246196" y="1121965"/>
                  </a:moveTo>
                  <a:lnTo>
                    <a:pt x="179715" y="1179443"/>
                  </a:lnTo>
                  <a:lnTo>
                    <a:pt x="152211" y="1211180"/>
                  </a:lnTo>
                  <a:lnTo>
                    <a:pt x="164981" y="1219635"/>
                  </a:lnTo>
                  <a:lnTo>
                    <a:pt x="172135" y="1205813"/>
                  </a:lnTo>
                  <a:cubicBezTo>
                    <a:pt x="182710" y="1190799"/>
                    <a:pt x="195315" y="1176886"/>
                    <a:pt x="209220" y="1164296"/>
                  </a:cubicBezTo>
                  <a:lnTo>
                    <a:pt x="253938" y="1130838"/>
                  </a:lnTo>
                  <a:lnTo>
                    <a:pt x="246196" y="1121965"/>
                  </a:lnTo>
                  <a:close/>
                  <a:moveTo>
                    <a:pt x="291715" y="1092552"/>
                  </a:moveTo>
                  <a:cubicBezTo>
                    <a:pt x="288473" y="1091743"/>
                    <a:pt x="270639" y="1103886"/>
                    <a:pt x="260253" y="1111071"/>
                  </a:cubicBezTo>
                  <a:lnTo>
                    <a:pt x="256056" y="1113954"/>
                  </a:lnTo>
                  <a:lnTo>
                    <a:pt x="264861" y="1125297"/>
                  </a:lnTo>
                  <a:lnTo>
                    <a:pt x="298876" y="1108168"/>
                  </a:lnTo>
                  <a:lnTo>
                    <a:pt x="298155" y="1098894"/>
                  </a:lnTo>
                  <a:cubicBezTo>
                    <a:pt x="298020" y="1096330"/>
                    <a:pt x="296939" y="1094351"/>
                    <a:pt x="291715" y="1092552"/>
                  </a:cubicBezTo>
                  <a:close/>
                  <a:moveTo>
                    <a:pt x="693885" y="1091189"/>
                  </a:moveTo>
                  <a:lnTo>
                    <a:pt x="663419" y="1207076"/>
                  </a:lnTo>
                  <a:cubicBezTo>
                    <a:pt x="660898" y="1215732"/>
                    <a:pt x="658378" y="1224027"/>
                    <a:pt x="655858" y="1232323"/>
                  </a:cubicBezTo>
                  <a:lnTo>
                    <a:pt x="678598" y="1259406"/>
                  </a:lnTo>
                  <a:lnTo>
                    <a:pt x="701402" y="1262815"/>
                  </a:lnTo>
                  <a:cubicBezTo>
                    <a:pt x="702126" y="1262815"/>
                    <a:pt x="702126" y="1264564"/>
                    <a:pt x="701040" y="1264564"/>
                  </a:cubicBezTo>
                  <a:lnTo>
                    <a:pt x="680155" y="1261261"/>
                  </a:lnTo>
                  <a:lnTo>
                    <a:pt x="688260" y="1270914"/>
                  </a:lnTo>
                  <a:cubicBezTo>
                    <a:pt x="713822" y="1278849"/>
                    <a:pt x="724622" y="1230880"/>
                    <a:pt x="729303" y="1216814"/>
                  </a:cubicBezTo>
                  <a:cubicBezTo>
                    <a:pt x="739023" y="1188321"/>
                    <a:pt x="747664" y="1159468"/>
                    <a:pt x="756304" y="1130614"/>
                  </a:cubicBezTo>
                  <a:lnTo>
                    <a:pt x="762604" y="1106987"/>
                  </a:lnTo>
                  <a:lnTo>
                    <a:pt x="693885" y="1091189"/>
                  </a:lnTo>
                  <a:close/>
                  <a:moveTo>
                    <a:pt x="792469" y="1039716"/>
                  </a:moveTo>
                  <a:lnTo>
                    <a:pt x="784566" y="1072952"/>
                  </a:lnTo>
                  <a:lnTo>
                    <a:pt x="778957" y="1091153"/>
                  </a:lnTo>
                  <a:lnTo>
                    <a:pt x="836669" y="1096139"/>
                  </a:lnTo>
                  <a:lnTo>
                    <a:pt x="917767" y="1104548"/>
                  </a:lnTo>
                  <a:lnTo>
                    <a:pt x="913385" y="1078128"/>
                  </a:lnTo>
                  <a:lnTo>
                    <a:pt x="910416" y="1077662"/>
                  </a:lnTo>
                  <a:cubicBezTo>
                    <a:pt x="892771" y="1054067"/>
                    <a:pt x="834795" y="1049063"/>
                    <a:pt x="807788" y="1042985"/>
                  </a:cubicBezTo>
                  <a:lnTo>
                    <a:pt x="792469" y="1039716"/>
                  </a:lnTo>
                  <a:close/>
                  <a:moveTo>
                    <a:pt x="710988" y="1023175"/>
                  </a:moveTo>
                  <a:lnTo>
                    <a:pt x="709501" y="1031791"/>
                  </a:lnTo>
                  <a:lnTo>
                    <a:pt x="696397" y="1081636"/>
                  </a:lnTo>
                  <a:lnTo>
                    <a:pt x="740117" y="1087798"/>
                  </a:lnTo>
                  <a:lnTo>
                    <a:pt x="767099" y="1090129"/>
                  </a:lnTo>
                  <a:lnTo>
                    <a:pt x="781183" y="1037308"/>
                  </a:lnTo>
                  <a:lnTo>
                    <a:pt x="730726" y="1026541"/>
                  </a:lnTo>
                  <a:lnTo>
                    <a:pt x="710988" y="1023175"/>
                  </a:lnTo>
                  <a:close/>
                  <a:moveTo>
                    <a:pt x="944000" y="997201"/>
                  </a:moveTo>
                  <a:cubicBezTo>
                    <a:pt x="959675" y="1029272"/>
                    <a:pt x="958217" y="1074677"/>
                    <a:pt x="983370" y="1102784"/>
                  </a:cubicBezTo>
                  <a:cubicBezTo>
                    <a:pt x="986287" y="1106027"/>
                    <a:pt x="983735" y="1112153"/>
                    <a:pt x="978631" y="1110712"/>
                  </a:cubicBezTo>
                  <a:cubicBezTo>
                    <a:pt x="964050" y="1106748"/>
                    <a:pt x="958946" y="1081163"/>
                    <a:pt x="954572" y="1068911"/>
                  </a:cubicBezTo>
                  <a:cubicBezTo>
                    <a:pt x="946916" y="1047290"/>
                    <a:pt x="937438" y="1021345"/>
                    <a:pt x="939990" y="998282"/>
                  </a:cubicBezTo>
                  <a:cubicBezTo>
                    <a:pt x="939990" y="996480"/>
                    <a:pt x="942906" y="995039"/>
                    <a:pt x="944000" y="997201"/>
                  </a:cubicBezTo>
                  <a:close/>
                  <a:moveTo>
                    <a:pt x="730552" y="898202"/>
                  </a:moveTo>
                  <a:cubicBezTo>
                    <a:pt x="757826" y="906500"/>
                    <a:pt x="786535" y="911912"/>
                    <a:pt x="814885" y="915881"/>
                  </a:cubicBezTo>
                  <a:cubicBezTo>
                    <a:pt x="822779" y="916963"/>
                    <a:pt x="819550" y="929591"/>
                    <a:pt x="811655" y="928509"/>
                  </a:cubicBezTo>
                  <a:cubicBezTo>
                    <a:pt x="781152" y="925261"/>
                    <a:pt x="755672" y="915520"/>
                    <a:pt x="729835" y="899284"/>
                  </a:cubicBezTo>
                  <a:cubicBezTo>
                    <a:pt x="729476" y="898923"/>
                    <a:pt x="729835" y="898202"/>
                    <a:pt x="730552" y="898202"/>
                  </a:cubicBezTo>
                  <a:close/>
                  <a:moveTo>
                    <a:pt x="1141114" y="891322"/>
                  </a:moveTo>
                  <a:lnTo>
                    <a:pt x="1129633" y="899813"/>
                  </a:lnTo>
                  <a:lnTo>
                    <a:pt x="1122600" y="899592"/>
                  </a:lnTo>
                  <a:lnTo>
                    <a:pt x="1116342" y="904208"/>
                  </a:lnTo>
                  <a:cubicBezTo>
                    <a:pt x="1051583" y="937741"/>
                    <a:pt x="985745" y="970914"/>
                    <a:pt x="920986" y="1006250"/>
                  </a:cubicBezTo>
                  <a:lnTo>
                    <a:pt x="914226" y="1004234"/>
                  </a:lnTo>
                  <a:lnTo>
                    <a:pt x="918145" y="1014033"/>
                  </a:lnTo>
                  <a:cubicBezTo>
                    <a:pt x="923010" y="1037435"/>
                    <a:pt x="923551" y="1059667"/>
                    <a:pt x="926614" y="1081268"/>
                  </a:cubicBezTo>
                  <a:lnTo>
                    <a:pt x="932301" y="1106054"/>
                  </a:lnTo>
                  <a:lnTo>
                    <a:pt x="932680" y="1106094"/>
                  </a:lnTo>
                  <a:cubicBezTo>
                    <a:pt x="936466" y="1106811"/>
                    <a:pt x="937728" y="1109681"/>
                    <a:pt x="937233" y="1112461"/>
                  </a:cubicBezTo>
                  <a:lnTo>
                    <a:pt x="934775" y="1114851"/>
                  </a:lnTo>
                  <a:lnTo>
                    <a:pt x="950217" y="1144723"/>
                  </a:lnTo>
                  <a:lnTo>
                    <a:pt x="950017" y="1145551"/>
                  </a:lnTo>
                  <a:lnTo>
                    <a:pt x="967756" y="1129567"/>
                  </a:lnTo>
                  <a:cubicBezTo>
                    <a:pt x="1019024" y="1094682"/>
                    <a:pt x="1077172" y="1057768"/>
                    <a:pt x="1135825" y="1029626"/>
                  </a:cubicBezTo>
                  <a:lnTo>
                    <a:pt x="1186546" y="1008140"/>
                  </a:lnTo>
                  <a:lnTo>
                    <a:pt x="1173536" y="996751"/>
                  </a:lnTo>
                  <a:cubicBezTo>
                    <a:pt x="1169038" y="990450"/>
                    <a:pt x="1165259" y="983520"/>
                    <a:pt x="1162740" y="979739"/>
                  </a:cubicBezTo>
                  <a:cubicBezTo>
                    <a:pt x="1147266" y="956337"/>
                    <a:pt x="1133231" y="932576"/>
                    <a:pt x="1121356" y="907014"/>
                  </a:cubicBezTo>
                  <a:cubicBezTo>
                    <a:pt x="1119916" y="903773"/>
                    <a:pt x="1124595" y="900533"/>
                    <a:pt x="1126754" y="904134"/>
                  </a:cubicBezTo>
                  <a:cubicBezTo>
                    <a:pt x="1139349" y="925375"/>
                    <a:pt x="1151225" y="949137"/>
                    <a:pt x="1167059" y="968578"/>
                  </a:cubicBezTo>
                  <a:cubicBezTo>
                    <a:pt x="1175335" y="978299"/>
                    <a:pt x="1190090" y="996661"/>
                    <a:pt x="1204844" y="995580"/>
                  </a:cubicBezTo>
                  <a:lnTo>
                    <a:pt x="1209631" y="993283"/>
                  </a:lnTo>
                  <a:lnTo>
                    <a:pt x="1140492" y="894051"/>
                  </a:lnTo>
                  <a:lnTo>
                    <a:pt x="1141114" y="891322"/>
                  </a:lnTo>
                  <a:close/>
                  <a:moveTo>
                    <a:pt x="1164250" y="874210"/>
                  </a:moveTo>
                  <a:lnTo>
                    <a:pt x="1141927" y="890720"/>
                  </a:lnTo>
                  <a:lnTo>
                    <a:pt x="1144454" y="890827"/>
                  </a:lnTo>
                  <a:lnTo>
                    <a:pt x="1217857" y="989334"/>
                  </a:lnTo>
                  <a:lnTo>
                    <a:pt x="1220408" y="988110"/>
                  </a:lnTo>
                  <a:lnTo>
                    <a:pt x="1227193" y="983517"/>
                  </a:lnTo>
                  <a:lnTo>
                    <a:pt x="1231901" y="969010"/>
                  </a:lnTo>
                  <a:cubicBezTo>
                    <a:pt x="1231918" y="963004"/>
                    <a:pt x="1230119" y="956130"/>
                    <a:pt x="1226072" y="948198"/>
                  </a:cubicBezTo>
                  <a:cubicBezTo>
                    <a:pt x="1216358" y="928366"/>
                    <a:pt x="1202327" y="901323"/>
                    <a:pt x="1186137" y="886539"/>
                  </a:cubicBezTo>
                  <a:cubicBezTo>
                    <a:pt x="1181415" y="882483"/>
                    <a:pt x="1176187" y="878528"/>
                    <a:pt x="1170719" y="875720"/>
                  </a:cubicBezTo>
                  <a:lnTo>
                    <a:pt x="1164250" y="874210"/>
                  </a:lnTo>
                  <a:close/>
                  <a:moveTo>
                    <a:pt x="1277807" y="797835"/>
                  </a:moveTo>
                  <a:cubicBezTo>
                    <a:pt x="1269620" y="798826"/>
                    <a:pt x="1260443" y="805126"/>
                    <a:pt x="1246948" y="813047"/>
                  </a:cubicBezTo>
                  <a:lnTo>
                    <a:pt x="1183444" y="860014"/>
                  </a:lnTo>
                  <a:lnTo>
                    <a:pt x="1188133" y="863517"/>
                  </a:lnTo>
                  <a:cubicBezTo>
                    <a:pt x="1209694" y="884096"/>
                    <a:pt x="1229657" y="919881"/>
                    <a:pt x="1240640" y="947620"/>
                  </a:cubicBezTo>
                  <a:lnTo>
                    <a:pt x="1247023" y="971270"/>
                  </a:lnTo>
                  <a:lnTo>
                    <a:pt x="1304886" y="937976"/>
                  </a:lnTo>
                  <a:cubicBezTo>
                    <a:pt x="1313523" y="933296"/>
                    <a:pt x="1329717" y="927535"/>
                    <a:pt x="1335835" y="920695"/>
                  </a:cubicBezTo>
                  <a:cubicBezTo>
                    <a:pt x="1346631" y="908094"/>
                    <a:pt x="1345551" y="894413"/>
                    <a:pt x="1339073" y="877491"/>
                  </a:cubicBezTo>
                  <a:cubicBezTo>
                    <a:pt x="1331876" y="857330"/>
                    <a:pt x="1315682" y="831768"/>
                    <a:pt x="1302727" y="814487"/>
                  </a:cubicBezTo>
                  <a:cubicBezTo>
                    <a:pt x="1293191" y="801166"/>
                    <a:pt x="1285994" y="796845"/>
                    <a:pt x="1277807" y="797835"/>
                  </a:cubicBezTo>
                  <a:close/>
                  <a:moveTo>
                    <a:pt x="742602" y="686188"/>
                  </a:moveTo>
                  <a:cubicBezTo>
                    <a:pt x="767091" y="692940"/>
                    <a:pt x="791220" y="701115"/>
                    <a:pt x="816068" y="706091"/>
                  </a:cubicBezTo>
                  <a:cubicBezTo>
                    <a:pt x="840557" y="710711"/>
                    <a:pt x="867207" y="708934"/>
                    <a:pt x="891335" y="716042"/>
                  </a:cubicBezTo>
                  <a:cubicBezTo>
                    <a:pt x="893856" y="716397"/>
                    <a:pt x="894216" y="720307"/>
                    <a:pt x="891335" y="721018"/>
                  </a:cubicBezTo>
                  <a:cubicBezTo>
                    <a:pt x="845959" y="732746"/>
                    <a:pt x="780776" y="712488"/>
                    <a:pt x="741162" y="690097"/>
                  </a:cubicBezTo>
                  <a:cubicBezTo>
                    <a:pt x="739001" y="688675"/>
                    <a:pt x="740081" y="685477"/>
                    <a:pt x="742602" y="686188"/>
                  </a:cubicBezTo>
                  <a:close/>
                  <a:moveTo>
                    <a:pt x="771449" y="660006"/>
                  </a:moveTo>
                  <a:cubicBezTo>
                    <a:pt x="765569" y="660941"/>
                    <a:pt x="759245" y="663261"/>
                    <a:pt x="751953" y="667586"/>
                  </a:cubicBezTo>
                  <a:cubicBezTo>
                    <a:pt x="715943" y="688490"/>
                    <a:pt x="737549" y="672632"/>
                    <a:pt x="735028" y="696420"/>
                  </a:cubicBezTo>
                  <a:cubicBezTo>
                    <a:pt x="733588" y="706511"/>
                    <a:pt x="735028" y="716963"/>
                    <a:pt x="733948" y="727055"/>
                  </a:cubicBezTo>
                  <a:cubicBezTo>
                    <a:pt x="727466" y="777873"/>
                    <a:pt x="696858" y="835540"/>
                    <a:pt x="721705" y="885277"/>
                  </a:cubicBezTo>
                  <a:cubicBezTo>
                    <a:pt x="722785" y="887620"/>
                    <a:pt x="721885" y="890053"/>
                    <a:pt x="720219" y="891404"/>
                  </a:cubicBezTo>
                  <a:lnTo>
                    <a:pt x="717985" y="891272"/>
                  </a:lnTo>
                  <a:lnTo>
                    <a:pt x="715565" y="894186"/>
                  </a:lnTo>
                  <a:lnTo>
                    <a:pt x="709607" y="895587"/>
                  </a:lnTo>
                  <a:lnTo>
                    <a:pt x="717602" y="928730"/>
                  </a:lnTo>
                  <a:cubicBezTo>
                    <a:pt x="720100" y="945805"/>
                    <a:pt x="720167" y="962374"/>
                    <a:pt x="718564" y="979272"/>
                  </a:cubicBezTo>
                  <a:lnTo>
                    <a:pt x="713132" y="1010752"/>
                  </a:lnTo>
                  <a:lnTo>
                    <a:pt x="768176" y="1020821"/>
                  </a:lnTo>
                  <a:lnTo>
                    <a:pt x="784683" y="1024439"/>
                  </a:lnTo>
                  <a:lnTo>
                    <a:pt x="807788" y="939821"/>
                  </a:lnTo>
                  <a:cubicBezTo>
                    <a:pt x="808508" y="937296"/>
                    <a:pt x="810668" y="936485"/>
                    <a:pt x="812558" y="936980"/>
                  </a:cubicBezTo>
                  <a:lnTo>
                    <a:pt x="812561" y="936986"/>
                  </a:lnTo>
                  <a:lnTo>
                    <a:pt x="814250" y="929248"/>
                  </a:lnTo>
                  <a:cubicBezTo>
                    <a:pt x="855301" y="900775"/>
                    <a:pt x="874026" y="822204"/>
                    <a:pt x="892391" y="777873"/>
                  </a:cubicBezTo>
                  <a:cubicBezTo>
                    <a:pt x="905354" y="746878"/>
                    <a:pt x="938123" y="687409"/>
                    <a:pt x="883389" y="680561"/>
                  </a:cubicBezTo>
                  <a:cubicBezTo>
                    <a:pt x="864303" y="678038"/>
                    <a:pt x="845578" y="676236"/>
                    <a:pt x="826493" y="672272"/>
                  </a:cubicBezTo>
                  <a:cubicBezTo>
                    <a:pt x="802727" y="666865"/>
                    <a:pt x="789088" y="657202"/>
                    <a:pt x="771449" y="660006"/>
                  </a:cubicBezTo>
                  <a:close/>
                  <a:moveTo>
                    <a:pt x="1675035" y="616091"/>
                  </a:moveTo>
                  <a:lnTo>
                    <a:pt x="1674630" y="617926"/>
                  </a:lnTo>
                  <a:lnTo>
                    <a:pt x="1677791" y="619079"/>
                  </a:lnTo>
                  <a:cubicBezTo>
                    <a:pt x="1680271" y="624052"/>
                    <a:pt x="1680625" y="629026"/>
                    <a:pt x="1683813" y="633999"/>
                  </a:cubicBezTo>
                  <a:lnTo>
                    <a:pt x="1693510" y="639788"/>
                  </a:lnTo>
                  <a:lnTo>
                    <a:pt x="1693023" y="647143"/>
                  </a:lnTo>
                  <a:cubicBezTo>
                    <a:pt x="1695148" y="645722"/>
                    <a:pt x="1696919" y="644301"/>
                    <a:pt x="1698691" y="642880"/>
                  </a:cubicBezTo>
                  <a:lnTo>
                    <a:pt x="1693510" y="639788"/>
                  </a:lnTo>
                  <a:lnTo>
                    <a:pt x="1693908" y="633777"/>
                  </a:lnTo>
                  <a:cubicBezTo>
                    <a:pt x="1693023" y="629470"/>
                    <a:pt x="1690897" y="625473"/>
                    <a:pt x="1687355" y="622276"/>
                  </a:cubicBezTo>
                  <a:cubicBezTo>
                    <a:pt x="1683813" y="619079"/>
                    <a:pt x="1679916" y="617303"/>
                    <a:pt x="1675311" y="616237"/>
                  </a:cubicBezTo>
                  <a:lnTo>
                    <a:pt x="1675035" y="616091"/>
                  </a:lnTo>
                  <a:close/>
                  <a:moveTo>
                    <a:pt x="801313" y="591315"/>
                  </a:moveTo>
                  <a:cubicBezTo>
                    <a:pt x="818470" y="600024"/>
                    <a:pt x="834556" y="607644"/>
                    <a:pt x="853143" y="610547"/>
                  </a:cubicBezTo>
                  <a:cubicBezTo>
                    <a:pt x="869943" y="613087"/>
                    <a:pt x="887101" y="606555"/>
                    <a:pt x="902829" y="610910"/>
                  </a:cubicBezTo>
                  <a:cubicBezTo>
                    <a:pt x="904616" y="611635"/>
                    <a:pt x="905331" y="613812"/>
                    <a:pt x="904258" y="615627"/>
                  </a:cubicBezTo>
                  <a:cubicBezTo>
                    <a:pt x="892463" y="627964"/>
                    <a:pt x="868871" y="625424"/>
                    <a:pt x="853500" y="623247"/>
                  </a:cubicBezTo>
                  <a:cubicBezTo>
                    <a:pt x="832768" y="619981"/>
                    <a:pt x="813109" y="610547"/>
                    <a:pt x="799168" y="594218"/>
                  </a:cubicBezTo>
                  <a:cubicBezTo>
                    <a:pt x="797738" y="592767"/>
                    <a:pt x="799526" y="590227"/>
                    <a:pt x="801313" y="591315"/>
                  </a:cubicBezTo>
                  <a:close/>
                  <a:moveTo>
                    <a:pt x="806255" y="572764"/>
                  </a:moveTo>
                  <a:cubicBezTo>
                    <a:pt x="862226" y="581750"/>
                    <a:pt x="913864" y="583187"/>
                    <a:pt x="970197" y="574920"/>
                  </a:cubicBezTo>
                  <a:cubicBezTo>
                    <a:pt x="971641" y="574920"/>
                    <a:pt x="972002" y="577436"/>
                    <a:pt x="970919" y="577796"/>
                  </a:cubicBezTo>
                  <a:cubicBezTo>
                    <a:pt x="917114" y="591454"/>
                    <a:pt x="858254" y="591095"/>
                    <a:pt x="805533" y="575280"/>
                  </a:cubicBezTo>
                  <a:cubicBezTo>
                    <a:pt x="804088" y="574920"/>
                    <a:pt x="804810" y="572764"/>
                    <a:pt x="806255" y="572764"/>
                  </a:cubicBezTo>
                  <a:close/>
                  <a:moveTo>
                    <a:pt x="983764" y="363413"/>
                  </a:moveTo>
                  <a:cubicBezTo>
                    <a:pt x="984847" y="361627"/>
                    <a:pt x="987012" y="362698"/>
                    <a:pt x="987372" y="364484"/>
                  </a:cubicBezTo>
                  <a:cubicBezTo>
                    <a:pt x="988094" y="385558"/>
                    <a:pt x="993506" y="406275"/>
                    <a:pt x="1012989" y="418419"/>
                  </a:cubicBezTo>
                  <a:cubicBezTo>
                    <a:pt x="1015154" y="419491"/>
                    <a:pt x="1017680" y="421634"/>
                    <a:pt x="1019844" y="420919"/>
                  </a:cubicBezTo>
                  <a:cubicBezTo>
                    <a:pt x="1023452" y="420205"/>
                    <a:pt x="1023091" y="416276"/>
                    <a:pt x="1023091" y="413061"/>
                  </a:cubicBezTo>
                  <a:cubicBezTo>
                    <a:pt x="1023452" y="407704"/>
                    <a:pt x="1022731" y="402703"/>
                    <a:pt x="1021287" y="397345"/>
                  </a:cubicBezTo>
                  <a:cubicBezTo>
                    <a:pt x="1018040" y="386630"/>
                    <a:pt x="1012268" y="377343"/>
                    <a:pt x="1003608" y="370199"/>
                  </a:cubicBezTo>
                  <a:cubicBezTo>
                    <a:pt x="1001804" y="368770"/>
                    <a:pt x="1003969" y="366270"/>
                    <a:pt x="1005773" y="367342"/>
                  </a:cubicBezTo>
                  <a:cubicBezTo>
                    <a:pt x="1018762" y="375914"/>
                    <a:pt x="1027782" y="387701"/>
                    <a:pt x="1030668" y="403417"/>
                  </a:cubicBezTo>
                  <a:cubicBezTo>
                    <a:pt x="1032111" y="411633"/>
                    <a:pt x="1033915" y="432707"/>
                    <a:pt x="1019844" y="430921"/>
                  </a:cubicBezTo>
                  <a:cubicBezTo>
                    <a:pt x="1006495" y="429135"/>
                    <a:pt x="993506" y="414133"/>
                    <a:pt x="987733" y="403060"/>
                  </a:cubicBezTo>
                  <a:cubicBezTo>
                    <a:pt x="981239" y="390559"/>
                    <a:pt x="978713" y="376629"/>
                    <a:pt x="983764" y="363413"/>
                  </a:cubicBezTo>
                  <a:close/>
                  <a:moveTo>
                    <a:pt x="835502" y="230668"/>
                  </a:moveTo>
                  <a:lnTo>
                    <a:pt x="767430" y="269167"/>
                  </a:lnTo>
                  <a:cubicBezTo>
                    <a:pt x="694122" y="328598"/>
                    <a:pt x="654256" y="423161"/>
                    <a:pt x="723870" y="511032"/>
                  </a:cubicBezTo>
                  <a:cubicBezTo>
                    <a:pt x="742128" y="533744"/>
                    <a:pt x="808039" y="595648"/>
                    <a:pt x="777956" y="628640"/>
                  </a:cubicBezTo>
                  <a:lnTo>
                    <a:pt x="759754" y="640185"/>
                  </a:lnTo>
                  <a:lnTo>
                    <a:pt x="791558" y="649504"/>
                  </a:lnTo>
                  <a:cubicBezTo>
                    <a:pt x="804347" y="654048"/>
                    <a:pt x="817401" y="658756"/>
                    <a:pt x="829374" y="661099"/>
                  </a:cubicBezTo>
                  <a:cubicBezTo>
                    <a:pt x="841257" y="663351"/>
                    <a:pt x="855121" y="664320"/>
                    <a:pt x="868748" y="665610"/>
                  </a:cubicBezTo>
                  <a:lnTo>
                    <a:pt x="892244" y="669594"/>
                  </a:lnTo>
                  <a:lnTo>
                    <a:pt x="884515" y="659131"/>
                  </a:lnTo>
                  <a:cubicBezTo>
                    <a:pt x="872299" y="620914"/>
                    <a:pt x="971793" y="594904"/>
                    <a:pt x="988768" y="585446"/>
                  </a:cubicBezTo>
                  <a:cubicBezTo>
                    <a:pt x="1046250" y="553378"/>
                    <a:pt x="1073195" y="492485"/>
                    <a:pt x="1068884" y="427629"/>
                  </a:cubicBezTo>
                  <a:cubicBezTo>
                    <a:pt x="1066908" y="396462"/>
                    <a:pt x="1057208" y="369078"/>
                    <a:pt x="1045038" y="342595"/>
                  </a:cubicBezTo>
                  <a:lnTo>
                    <a:pt x="1007349" y="264976"/>
                  </a:lnTo>
                  <a:lnTo>
                    <a:pt x="985778" y="272234"/>
                  </a:lnTo>
                  <a:cubicBezTo>
                    <a:pt x="961092" y="274973"/>
                    <a:pt x="930429" y="265690"/>
                    <a:pt x="909896" y="263018"/>
                  </a:cubicBezTo>
                  <a:cubicBezTo>
                    <a:pt x="896028" y="261416"/>
                    <a:pt x="880809" y="260080"/>
                    <a:pt x="867301" y="255717"/>
                  </a:cubicBezTo>
                  <a:lnTo>
                    <a:pt x="835502" y="230668"/>
                  </a:lnTo>
                  <a:close/>
                  <a:moveTo>
                    <a:pt x="932829" y="216492"/>
                  </a:moveTo>
                  <a:cubicBezTo>
                    <a:pt x="957950" y="219852"/>
                    <a:pt x="982393" y="227570"/>
                    <a:pt x="1001876" y="240102"/>
                  </a:cubicBezTo>
                  <a:cubicBezTo>
                    <a:pt x="1006927" y="243371"/>
                    <a:pt x="1004041" y="251726"/>
                    <a:pt x="997908" y="250273"/>
                  </a:cubicBezTo>
                  <a:cubicBezTo>
                    <a:pt x="976621" y="244098"/>
                    <a:pt x="956777" y="234653"/>
                    <a:pt x="935129" y="229931"/>
                  </a:cubicBezTo>
                  <a:cubicBezTo>
                    <a:pt x="910235" y="224846"/>
                    <a:pt x="885340" y="224846"/>
                    <a:pt x="860084" y="224119"/>
                  </a:cubicBezTo>
                  <a:cubicBezTo>
                    <a:pt x="857559" y="224119"/>
                    <a:pt x="856476" y="219761"/>
                    <a:pt x="859723" y="219034"/>
                  </a:cubicBezTo>
                  <a:cubicBezTo>
                    <a:pt x="881912" y="214131"/>
                    <a:pt x="907709" y="213132"/>
                    <a:pt x="932829" y="216492"/>
                  </a:cubicBezTo>
                  <a:close/>
                  <a:moveTo>
                    <a:pt x="900269" y="58776"/>
                  </a:moveTo>
                  <a:cubicBezTo>
                    <a:pt x="927242" y="70741"/>
                    <a:pt x="956732" y="76905"/>
                    <a:pt x="985143" y="85607"/>
                  </a:cubicBezTo>
                  <a:cubicBezTo>
                    <a:pt x="1009599" y="93221"/>
                    <a:pt x="1025783" y="95034"/>
                    <a:pt x="1051317" y="91771"/>
                  </a:cubicBezTo>
                  <a:cubicBezTo>
                    <a:pt x="1053834" y="91771"/>
                    <a:pt x="1054554" y="94672"/>
                    <a:pt x="1053834" y="96122"/>
                  </a:cubicBezTo>
                  <a:cubicBezTo>
                    <a:pt x="1044484" y="116789"/>
                    <a:pt x="1016432" y="108450"/>
                    <a:pt x="999169" y="103374"/>
                  </a:cubicBezTo>
                  <a:cubicBezTo>
                    <a:pt x="967521" y="93947"/>
                    <a:pt x="921487" y="86695"/>
                    <a:pt x="898471" y="60952"/>
                  </a:cubicBezTo>
                  <a:cubicBezTo>
                    <a:pt x="897751" y="59864"/>
                    <a:pt x="898830" y="58414"/>
                    <a:pt x="900269" y="58776"/>
                  </a:cubicBezTo>
                  <a:close/>
                  <a:moveTo>
                    <a:pt x="932187" y="435"/>
                  </a:moveTo>
                  <a:cubicBezTo>
                    <a:pt x="959939" y="2456"/>
                    <a:pt x="989085" y="10990"/>
                    <a:pt x="1007437" y="14763"/>
                  </a:cubicBezTo>
                  <a:cubicBezTo>
                    <a:pt x="1045939" y="22668"/>
                    <a:pt x="1116466" y="34526"/>
                    <a:pt x="1110349" y="89862"/>
                  </a:cubicBezTo>
                  <a:cubicBezTo>
                    <a:pt x="1108190" y="108906"/>
                    <a:pt x="1098475" y="111062"/>
                    <a:pt x="1086960" y="122560"/>
                  </a:cubicBezTo>
                  <a:cubicBezTo>
                    <a:pt x="1067169" y="142323"/>
                    <a:pt x="1054575" y="166219"/>
                    <a:pt x="1045444" y="191865"/>
                  </a:cubicBezTo>
                  <a:lnTo>
                    <a:pt x="1025338" y="269260"/>
                  </a:lnTo>
                  <a:lnTo>
                    <a:pt x="1048883" y="305398"/>
                  </a:lnTo>
                  <a:cubicBezTo>
                    <a:pt x="1077394" y="360475"/>
                    <a:pt x="1091608" y="427358"/>
                    <a:pt x="1078944" y="484918"/>
                  </a:cubicBezTo>
                  <a:cubicBezTo>
                    <a:pt x="1071399" y="518788"/>
                    <a:pt x="1055232" y="549775"/>
                    <a:pt x="1029006" y="572474"/>
                  </a:cubicBezTo>
                  <a:cubicBezTo>
                    <a:pt x="1014635" y="585085"/>
                    <a:pt x="998109" y="593733"/>
                    <a:pt x="980864" y="601660"/>
                  </a:cubicBezTo>
                  <a:cubicBezTo>
                    <a:pt x="965147" y="608280"/>
                    <a:pt x="893041" y="625384"/>
                    <a:pt x="896199" y="657557"/>
                  </a:cubicBezTo>
                  <a:lnTo>
                    <a:pt x="902108" y="671267"/>
                  </a:lnTo>
                  <a:lnTo>
                    <a:pt x="906705" y="672046"/>
                  </a:lnTo>
                  <a:cubicBezTo>
                    <a:pt x="928581" y="679120"/>
                    <a:pt x="940644" y="693897"/>
                    <a:pt x="925160" y="729217"/>
                  </a:cubicBezTo>
                  <a:cubicBezTo>
                    <a:pt x="903914" y="777513"/>
                    <a:pt x="883028" y="825809"/>
                    <a:pt x="863223" y="874825"/>
                  </a:cubicBezTo>
                  <a:cubicBezTo>
                    <a:pt x="852780" y="900775"/>
                    <a:pt x="844858" y="924562"/>
                    <a:pt x="820732" y="940781"/>
                  </a:cubicBezTo>
                  <a:lnTo>
                    <a:pt x="813794" y="938944"/>
                  </a:lnTo>
                  <a:lnTo>
                    <a:pt x="815708" y="941985"/>
                  </a:lnTo>
                  <a:lnTo>
                    <a:pt x="795536" y="1026817"/>
                  </a:lnTo>
                  <a:lnTo>
                    <a:pt x="879087" y="1045130"/>
                  </a:lnTo>
                  <a:cubicBezTo>
                    <a:pt x="889170" y="1047633"/>
                    <a:pt x="897092" y="1049778"/>
                    <a:pt x="904069" y="1053308"/>
                  </a:cubicBezTo>
                  <a:lnTo>
                    <a:pt x="910159" y="1058508"/>
                  </a:lnTo>
                  <a:lnTo>
                    <a:pt x="905488" y="1016239"/>
                  </a:lnTo>
                  <a:cubicBezTo>
                    <a:pt x="902560" y="1002963"/>
                    <a:pt x="897245" y="990452"/>
                    <a:pt x="886434" y="978031"/>
                  </a:cubicBezTo>
                  <a:cubicBezTo>
                    <a:pt x="871660" y="961110"/>
                    <a:pt x="854363" y="946349"/>
                    <a:pt x="839949" y="928707"/>
                  </a:cubicBezTo>
                  <a:cubicBezTo>
                    <a:pt x="837426" y="925107"/>
                    <a:pt x="841390" y="920427"/>
                    <a:pt x="844994" y="923307"/>
                  </a:cubicBezTo>
                  <a:cubicBezTo>
                    <a:pt x="866074" y="940858"/>
                    <a:pt x="892425" y="962055"/>
                    <a:pt x="907475" y="987352"/>
                  </a:cubicBezTo>
                  <a:lnTo>
                    <a:pt x="912336" y="999506"/>
                  </a:lnTo>
                  <a:lnTo>
                    <a:pt x="913791" y="993991"/>
                  </a:lnTo>
                  <a:cubicBezTo>
                    <a:pt x="956963" y="970914"/>
                    <a:pt x="1000136" y="948198"/>
                    <a:pt x="1043308" y="925121"/>
                  </a:cubicBezTo>
                  <a:cubicBezTo>
                    <a:pt x="1059498" y="916107"/>
                    <a:pt x="1077127" y="908174"/>
                    <a:pt x="1093676" y="898799"/>
                  </a:cubicBezTo>
                  <a:cubicBezTo>
                    <a:pt x="1107707" y="890506"/>
                    <a:pt x="1119939" y="882934"/>
                    <a:pt x="1130373" y="868871"/>
                  </a:cubicBezTo>
                  <a:cubicBezTo>
                    <a:pt x="1133251" y="864544"/>
                    <a:pt x="1133970" y="858054"/>
                    <a:pt x="1137928" y="854448"/>
                  </a:cubicBezTo>
                  <a:cubicBezTo>
                    <a:pt x="1143504" y="849400"/>
                    <a:pt x="1149424" y="847085"/>
                    <a:pt x="1155514" y="846959"/>
                  </a:cubicBezTo>
                  <a:cubicBezTo>
                    <a:pt x="1160843" y="846850"/>
                    <a:pt x="1166302" y="848417"/>
                    <a:pt x="1171777" y="851298"/>
                  </a:cubicBezTo>
                  <a:lnTo>
                    <a:pt x="1173560" y="852630"/>
                  </a:lnTo>
                  <a:lnTo>
                    <a:pt x="1202730" y="831093"/>
                  </a:lnTo>
                  <a:cubicBezTo>
                    <a:pt x="1230755" y="812597"/>
                    <a:pt x="1259544" y="795225"/>
                    <a:pt x="1288693" y="777764"/>
                  </a:cubicBezTo>
                  <a:cubicBezTo>
                    <a:pt x="1291571" y="775964"/>
                    <a:pt x="1295890" y="777044"/>
                    <a:pt x="1297329" y="779924"/>
                  </a:cubicBezTo>
                  <a:lnTo>
                    <a:pt x="1337605" y="856354"/>
                  </a:lnTo>
                  <a:lnTo>
                    <a:pt x="1416879" y="798917"/>
                  </a:lnTo>
                  <a:cubicBezTo>
                    <a:pt x="1460446" y="770298"/>
                    <a:pt x="1506287" y="744002"/>
                    <a:pt x="1552658" y="719272"/>
                  </a:cubicBezTo>
                  <a:lnTo>
                    <a:pt x="1690288" y="649696"/>
                  </a:lnTo>
                  <a:lnTo>
                    <a:pt x="1674957" y="641104"/>
                  </a:lnTo>
                  <a:cubicBezTo>
                    <a:pt x="1672832" y="637907"/>
                    <a:pt x="1671061" y="633733"/>
                    <a:pt x="1670573" y="629514"/>
                  </a:cubicBezTo>
                  <a:lnTo>
                    <a:pt x="1673637" y="618575"/>
                  </a:lnTo>
                  <a:lnTo>
                    <a:pt x="1501289" y="721857"/>
                  </a:lnTo>
                  <a:cubicBezTo>
                    <a:pt x="1443303" y="756300"/>
                    <a:pt x="1384776" y="789618"/>
                    <a:pt x="1324716" y="818973"/>
                  </a:cubicBezTo>
                  <a:cubicBezTo>
                    <a:pt x="1322191" y="820054"/>
                    <a:pt x="1320026" y="816812"/>
                    <a:pt x="1322191" y="815371"/>
                  </a:cubicBezTo>
                  <a:cubicBezTo>
                    <a:pt x="1377381" y="777552"/>
                    <a:pt x="1435277" y="742973"/>
                    <a:pt x="1493804" y="709386"/>
                  </a:cubicBezTo>
                  <a:lnTo>
                    <a:pt x="1667681" y="610213"/>
                  </a:lnTo>
                  <a:lnTo>
                    <a:pt x="1667518" y="608421"/>
                  </a:lnTo>
                  <a:cubicBezTo>
                    <a:pt x="1669644" y="607000"/>
                    <a:pt x="1670352" y="605224"/>
                    <a:pt x="1673186" y="604869"/>
                  </a:cubicBezTo>
                  <a:cubicBezTo>
                    <a:pt x="1676020" y="604514"/>
                    <a:pt x="1679916" y="605224"/>
                    <a:pt x="1682396" y="606290"/>
                  </a:cubicBezTo>
                  <a:cubicBezTo>
                    <a:pt x="1688064" y="608066"/>
                    <a:pt x="1693023" y="610908"/>
                    <a:pt x="1697274" y="615526"/>
                  </a:cubicBezTo>
                  <a:cubicBezTo>
                    <a:pt x="1705775" y="624407"/>
                    <a:pt x="1708609" y="637907"/>
                    <a:pt x="1704358" y="649985"/>
                  </a:cubicBezTo>
                  <a:cubicBezTo>
                    <a:pt x="1703650" y="652117"/>
                    <a:pt x="1701524" y="654959"/>
                    <a:pt x="1699045" y="654603"/>
                  </a:cubicBezTo>
                  <a:lnTo>
                    <a:pt x="1698564" y="654334"/>
                  </a:lnTo>
                  <a:lnTo>
                    <a:pt x="1697373" y="658718"/>
                  </a:lnTo>
                  <a:cubicBezTo>
                    <a:pt x="1635914" y="690681"/>
                    <a:pt x="1574815" y="723004"/>
                    <a:pt x="1514794" y="757481"/>
                  </a:cubicBezTo>
                  <a:cubicBezTo>
                    <a:pt x="1484604" y="774361"/>
                    <a:pt x="1455223" y="792856"/>
                    <a:pt x="1425752" y="811128"/>
                  </a:cubicBezTo>
                  <a:lnTo>
                    <a:pt x="1340117" y="861123"/>
                  </a:lnTo>
                  <a:lnTo>
                    <a:pt x="1342672" y="865971"/>
                  </a:lnTo>
                  <a:cubicBezTo>
                    <a:pt x="1348430" y="877131"/>
                    <a:pt x="1365703" y="895133"/>
                    <a:pt x="1363184" y="908814"/>
                  </a:cubicBezTo>
                  <a:cubicBezTo>
                    <a:pt x="1359226" y="934376"/>
                    <a:pt x="1316042" y="946617"/>
                    <a:pt x="1295890" y="957778"/>
                  </a:cubicBezTo>
                  <a:cubicBezTo>
                    <a:pt x="1282395" y="965338"/>
                    <a:pt x="1268360" y="974609"/>
                    <a:pt x="1254056" y="983295"/>
                  </a:cubicBezTo>
                  <a:lnTo>
                    <a:pt x="1247250" y="986741"/>
                  </a:lnTo>
                  <a:lnTo>
                    <a:pt x="1242599" y="1000340"/>
                  </a:lnTo>
                  <a:cubicBezTo>
                    <a:pt x="1229579" y="1014994"/>
                    <a:pt x="1200978" y="1015806"/>
                    <a:pt x="1182899" y="1023919"/>
                  </a:cubicBezTo>
                  <a:cubicBezTo>
                    <a:pt x="1126415" y="1050241"/>
                    <a:pt x="1071011" y="1080529"/>
                    <a:pt x="1017045" y="1111899"/>
                  </a:cubicBezTo>
                  <a:cubicBezTo>
                    <a:pt x="990782" y="1127043"/>
                    <a:pt x="963799" y="1142187"/>
                    <a:pt x="942213" y="1163822"/>
                  </a:cubicBezTo>
                  <a:cubicBezTo>
                    <a:pt x="922785" y="1182572"/>
                    <a:pt x="910193" y="1206730"/>
                    <a:pt x="891845" y="1226202"/>
                  </a:cubicBezTo>
                  <a:cubicBezTo>
                    <a:pt x="876375" y="1242788"/>
                    <a:pt x="857127" y="1255498"/>
                    <a:pt x="836350" y="1265189"/>
                  </a:cubicBezTo>
                  <a:lnTo>
                    <a:pt x="790077" y="1280121"/>
                  </a:lnTo>
                  <a:lnTo>
                    <a:pt x="836648" y="1319527"/>
                  </a:lnTo>
                  <a:cubicBezTo>
                    <a:pt x="854384" y="1334571"/>
                    <a:pt x="870771" y="1350966"/>
                    <a:pt x="883375" y="1374028"/>
                  </a:cubicBezTo>
                  <a:cubicBezTo>
                    <a:pt x="902822" y="1409341"/>
                    <a:pt x="912906" y="1450060"/>
                    <a:pt x="911465" y="1490417"/>
                  </a:cubicBezTo>
                  <a:cubicBezTo>
                    <a:pt x="908224" y="1576538"/>
                    <a:pt x="854565" y="1666983"/>
                    <a:pt x="774255" y="1701935"/>
                  </a:cubicBezTo>
                  <a:cubicBezTo>
                    <a:pt x="728878" y="1721754"/>
                    <a:pt x="679540" y="1715628"/>
                    <a:pt x="631643" y="1708421"/>
                  </a:cubicBezTo>
                  <a:cubicBezTo>
                    <a:pt x="572221" y="1700134"/>
                    <a:pt x="509558" y="1690405"/>
                    <a:pt x="453377" y="1668064"/>
                  </a:cubicBezTo>
                  <a:cubicBezTo>
                    <a:pt x="372348" y="1635994"/>
                    <a:pt x="326251" y="1564647"/>
                    <a:pt x="333093" y="1476725"/>
                  </a:cubicBezTo>
                  <a:cubicBezTo>
                    <a:pt x="333453" y="1473121"/>
                    <a:pt x="338855" y="1472761"/>
                    <a:pt x="339215" y="1476725"/>
                  </a:cubicBezTo>
                  <a:cubicBezTo>
                    <a:pt x="344257" y="1525370"/>
                    <a:pt x="349659" y="1572214"/>
                    <a:pt x="384592" y="1609329"/>
                  </a:cubicBezTo>
                  <a:cubicBezTo>
                    <a:pt x="414123" y="1641038"/>
                    <a:pt x="456258" y="1657254"/>
                    <a:pt x="496953" y="1668064"/>
                  </a:cubicBezTo>
                  <a:cubicBezTo>
                    <a:pt x="575822" y="1688963"/>
                    <a:pt x="690344" y="1719232"/>
                    <a:pt x="767772" y="1684279"/>
                  </a:cubicBezTo>
                  <a:cubicBezTo>
                    <a:pt x="857086" y="1644281"/>
                    <a:pt x="913266" y="1536541"/>
                    <a:pt x="893099" y="1440691"/>
                  </a:cubicBezTo>
                  <a:cubicBezTo>
                    <a:pt x="885176" y="1403576"/>
                    <a:pt x="867169" y="1368623"/>
                    <a:pt x="840880" y="1341598"/>
                  </a:cubicBezTo>
                  <a:cubicBezTo>
                    <a:pt x="830076" y="1330247"/>
                    <a:pt x="817021" y="1321779"/>
                    <a:pt x="804596" y="1312771"/>
                  </a:cubicBezTo>
                  <a:lnTo>
                    <a:pt x="783036" y="1291497"/>
                  </a:lnTo>
                  <a:lnTo>
                    <a:pt x="767096" y="1309453"/>
                  </a:lnTo>
                  <a:cubicBezTo>
                    <a:pt x="740424" y="1322768"/>
                    <a:pt x="698034" y="1311506"/>
                    <a:pt x="673695" y="1308792"/>
                  </a:cubicBezTo>
                  <a:cubicBezTo>
                    <a:pt x="638809" y="1304721"/>
                    <a:pt x="594797" y="1298207"/>
                    <a:pt x="570407" y="1272154"/>
                  </a:cubicBezTo>
                  <a:lnTo>
                    <a:pt x="554999" y="1241675"/>
                  </a:lnTo>
                  <a:lnTo>
                    <a:pt x="552554" y="1250503"/>
                  </a:lnTo>
                  <a:cubicBezTo>
                    <a:pt x="514725" y="1267053"/>
                    <a:pt x="471132" y="1283604"/>
                    <a:pt x="430421" y="1267773"/>
                  </a:cubicBezTo>
                  <a:cubicBezTo>
                    <a:pt x="389350" y="1251582"/>
                    <a:pt x="349719" y="1203729"/>
                    <a:pt x="325581" y="1168109"/>
                  </a:cubicBezTo>
                  <a:cubicBezTo>
                    <a:pt x="318916" y="1158395"/>
                    <a:pt x="314232" y="1148950"/>
                    <a:pt x="310224" y="1139236"/>
                  </a:cubicBezTo>
                  <a:lnTo>
                    <a:pt x="301726" y="1116311"/>
                  </a:lnTo>
                  <a:lnTo>
                    <a:pt x="271668" y="1134065"/>
                  </a:lnTo>
                  <a:lnTo>
                    <a:pt x="309804" y="1183194"/>
                  </a:lnTo>
                  <a:cubicBezTo>
                    <a:pt x="311243" y="1184634"/>
                    <a:pt x="311603" y="1186794"/>
                    <a:pt x="309804" y="1188595"/>
                  </a:cubicBezTo>
                  <a:cubicBezTo>
                    <a:pt x="282099" y="1215960"/>
                    <a:pt x="254393" y="1242966"/>
                    <a:pt x="225609" y="1269611"/>
                  </a:cubicBezTo>
                  <a:cubicBezTo>
                    <a:pt x="223810" y="1271411"/>
                    <a:pt x="220571" y="1272492"/>
                    <a:pt x="218053" y="1270691"/>
                  </a:cubicBezTo>
                  <a:lnTo>
                    <a:pt x="166333" y="1234514"/>
                  </a:lnTo>
                  <a:lnTo>
                    <a:pt x="148672" y="1254665"/>
                  </a:lnTo>
                  <a:cubicBezTo>
                    <a:pt x="148310" y="1255027"/>
                    <a:pt x="146863" y="1254665"/>
                    <a:pt x="147225" y="1253942"/>
                  </a:cubicBezTo>
                  <a:lnTo>
                    <a:pt x="159686" y="1229865"/>
                  </a:lnTo>
                  <a:lnTo>
                    <a:pt x="144950" y="1219558"/>
                  </a:lnTo>
                  <a:lnTo>
                    <a:pt x="119344" y="1249105"/>
                  </a:lnTo>
                  <a:lnTo>
                    <a:pt x="122687" y="1246942"/>
                  </a:lnTo>
                  <a:cubicBezTo>
                    <a:pt x="238468" y="1274245"/>
                    <a:pt x="313130" y="1353280"/>
                    <a:pt x="348838" y="1463570"/>
                  </a:cubicBezTo>
                  <a:lnTo>
                    <a:pt x="348290" y="1463505"/>
                  </a:lnTo>
                  <a:lnTo>
                    <a:pt x="347035" y="1459978"/>
                  </a:lnTo>
                  <a:cubicBezTo>
                    <a:pt x="346314" y="1459259"/>
                    <a:pt x="345592" y="1458541"/>
                    <a:pt x="344871" y="1457822"/>
                  </a:cubicBezTo>
                  <a:cubicBezTo>
                    <a:pt x="341985" y="1454948"/>
                    <a:pt x="337657" y="1456385"/>
                    <a:pt x="335493" y="1459259"/>
                  </a:cubicBezTo>
                  <a:cubicBezTo>
                    <a:pt x="334772" y="1459978"/>
                    <a:pt x="334050" y="1461055"/>
                    <a:pt x="333689" y="1461774"/>
                  </a:cubicBezTo>
                  <a:lnTo>
                    <a:pt x="348290" y="1463505"/>
                  </a:lnTo>
                  <a:lnTo>
                    <a:pt x="349464" y="1466803"/>
                  </a:lnTo>
                  <a:cubicBezTo>
                    <a:pt x="348162" y="1473337"/>
                    <a:pt x="337477" y="1477851"/>
                    <a:pt x="333689" y="1470037"/>
                  </a:cubicBezTo>
                  <a:cubicBezTo>
                    <a:pt x="314212" y="1427645"/>
                    <a:pt x="298703" y="1383816"/>
                    <a:pt x="268405" y="1347532"/>
                  </a:cubicBezTo>
                  <a:cubicBezTo>
                    <a:pt x="232336" y="1304062"/>
                    <a:pt x="173183" y="1275322"/>
                    <a:pt x="120523" y="1255923"/>
                  </a:cubicBezTo>
                  <a:lnTo>
                    <a:pt x="117745" y="1250950"/>
                  </a:lnTo>
                  <a:lnTo>
                    <a:pt x="116261" y="1252662"/>
                  </a:lnTo>
                  <a:cubicBezTo>
                    <a:pt x="114820" y="1254460"/>
                    <a:pt x="111938" y="1251942"/>
                    <a:pt x="113019" y="1249783"/>
                  </a:cubicBezTo>
                  <a:lnTo>
                    <a:pt x="136565" y="1213693"/>
                  </a:lnTo>
                  <a:lnTo>
                    <a:pt x="12492" y="1126906"/>
                  </a:lnTo>
                  <a:lnTo>
                    <a:pt x="17074" y="1121707"/>
                  </a:lnTo>
                  <a:lnTo>
                    <a:pt x="142430" y="1204704"/>
                  </a:lnTo>
                  <a:lnTo>
                    <a:pt x="147915" y="1196297"/>
                  </a:lnTo>
                  <a:cubicBezTo>
                    <a:pt x="161509" y="1179623"/>
                    <a:pt x="176855" y="1164107"/>
                    <a:pt x="193315" y="1149760"/>
                  </a:cubicBezTo>
                  <a:lnTo>
                    <a:pt x="241933" y="1117078"/>
                  </a:lnTo>
                  <a:lnTo>
                    <a:pt x="204740" y="1074452"/>
                  </a:lnTo>
                  <a:cubicBezTo>
                    <a:pt x="191787" y="1059329"/>
                    <a:pt x="169838" y="1019721"/>
                    <a:pt x="151848" y="1011439"/>
                  </a:cubicBezTo>
                  <a:cubicBezTo>
                    <a:pt x="128101" y="1000367"/>
                    <a:pt x="72780" y="1058766"/>
                    <a:pt x="37496" y="1098532"/>
                  </a:cubicBezTo>
                  <a:lnTo>
                    <a:pt x="17074" y="1121707"/>
                  </a:lnTo>
                  <a:lnTo>
                    <a:pt x="13681" y="1119461"/>
                  </a:lnTo>
                  <a:cubicBezTo>
                    <a:pt x="9723" y="1117300"/>
                    <a:pt x="6845" y="1122701"/>
                    <a:pt x="10083" y="1125222"/>
                  </a:cubicBezTo>
                  <a:lnTo>
                    <a:pt x="12492" y="1126906"/>
                  </a:lnTo>
                  <a:lnTo>
                    <a:pt x="10803" y="1128823"/>
                  </a:lnTo>
                  <a:cubicBezTo>
                    <a:pt x="5406" y="1134944"/>
                    <a:pt x="-3949" y="1125942"/>
                    <a:pt x="1808" y="1119461"/>
                  </a:cubicBezTo>
                  <a:cubicBezTo>
                    <a:pt x="45345" y="1071931"/>
                    <a:pt x="92479" y="1029443"/>
                    <a:pt x="142133" y="988394"/>
                  </a:cubicBezTo>
                  <a:cubicBezTo>
                    <a:pt x="145012" y="985874"/>
                    <a:pt x="149689" y="985514"/>
                    <a:pt x="152568" y="988394"/>
                  </a:cubicBezTo>
                  <a:cubicBezTo>
                    <a:pt x="180993" y="1018821"/>
                    <a:pt x="207259" y="1051227"/>
                    <a:pt x="232940" y="1084174"/>
                  </a:cubicBezTo>
                  <a:lnTo>
                    <a:pt x="252807" y="1109768"/>
                  </a:lnTo>
                  <a:lnTo>
                    <a:pt x="300362" y="1077801"/>
                  </a:lnTo>
                  <a:cubicBezTo>
                    <a:pt x="303604" y="1076002"/>
                    <a:pt x="307567" y="1078161"/>
                    <a:pt x="307567" y="1081758"/>
                  </a:cubicBezTo>
                  <a:cubicBezTo>
                    <a:pt x="309729" y="1135008"/>
                    <a:pt x="343234" y="1174586"/>
                    <a:pt x="379622" y="1210206"/>
                  </a:cubicBezTo>
                  <a:cubicBezTo>
                    <a:pt x="407003" y="1236471"/>
                    <a:pt x="435465" y="1259138"/>
                    <a:pt x="475816" y="1256259"/>
                  </a:cubicBezTo>
                  <a:cubicBezTo>
                    <a:pt x="500314" y="1254820"/>
                    <a:pt x="523012" y="1244026"/>
                    <a:pt x="545709" y="1235032"/>
                  </a:cubicBezTo>
                  <a:lnTo>
                    <a:pt x="553656" y="1239018"/>
                  </a:lnTo>
                  <a:lnTo>
                    <a:pt x="553623" y="1238953"/>
                  </a:lnTo>
                  <a:cubicBezTo>
                    <a:pt x="553443" y="1237144"/>
                    <a:pt x="554435" y="1235697"/>
                    <a:pt x="555697" y="1235109"/>
                  </a:cubicBezTo>
                  <a:cubicBezTo>
                    <a:pt x="556959" y="1234521"/>
                    <a:pt x="558491" y="1234792"/>
                    <a:pt x="559393" y="1236420"/>
                  </a:cubicBezTo>
                  <a:cubicBezTo>
                    <a:pt x="588960" y="1282738"/>
                    <a:pt x="631147" y="1289613"/>
                    <a:pt x="682349" y="1294679"/>
                  </a:cubicBezTo>
                  <a:cubicBezTo>
                    <a:pt x="700378" y="1296851"/>
                    <a:pt x="726339" y="1303002"/>
                    <a:pt x="744008" y="1298660"/>
                  </a:cubicBezTo>
                  <a:cubicBezTo>
                    <a:pt x="750318" y="1297212"/>
                    <a:pt x="755997" y="1293775"/>
                    <a:pt x="761496" y="1290020"/>
                  </a:cubicBezTo>
                  <a:lnTo>
                    <a:pt x="770706" y="1284103"/>
                  </a:lnTo>
                  <a:lnTo>
                    <a:pt x="770602" y="1283894"/>
                  </a:lnTo>
                  <a:lnTo>
                    <a:pt x="772541" y="1282924"/>
                  </a:lnTo>
                  <a:lnTo>
                    <a:pt x="773635" y="1282222"/>
                  </a:lnTo>
                  <a:lnTo>
                    <a:pt x="772094" y="1280701"/>
                  </a:lnTo>
                  <a:cubicBezTo>
                    <a:pt x="768133" y="1274575"/>
                    <a:pt x="776776" y="1268089"/>
                    <a:pt x="781818" y="1273133"/>
                  </a:cubicBezTo>
                  <a:lnTo>
                    <a:pt x="785649" y="1276374"/>
                  </a:lnTo>
                  <a:lnTo>
                    <a:pt x="835721" y="1251352"/>
                  </a:lnTo>
                  <a:cubicBezTo>
                    <a:pt x="856857" y="1240444"/>
                    <a:pt x="876735" y="1227644"/>
                    <a:pt x="893284" y="1207452"/>
                  </a:cubicBezTo>
                  <a:cubicBezTo>
                    <a:pt x="905156" y="1193029"/>
                    <a:pt x="915949" y="1178876"/>
                    <a:pt x="927687" y="1165670"/>
                  </a:cubicBezTo>
                  <a:lnTo>
                    <a:pt x="943421" y="1151493"/>
                  </a:lnTo>
                  <a:lnTo>
                    <a:pt x="939766" y="1150843"/>
                  </a:lnTo>
                  <a:lnTo>
                    <a:pt x="923798" y="1118603"/>
                  </a:lnTo>
                  <a:lnTo>
                    <a:pt x="861951" y="1121194"/>
                  </a:lnTo>
                  <a:cubicBezTo>
                    <a:pt x="838213" y="1120129"/>
                    <a:pt x="814019" y="1117259"/>
                    <a:pt x="789926" y="1113269"/>
                  </a:cubicBezTo>
                  <a:lnTo>
                    <a:pt x="773317" y="1109450"/>
                  </a:lnTo>
                  <a:lnTo>
                    <a:pt x="744783" y="1202027"/>
                  </a:lnTo>
                  <a:cubicBezTo>
                    <a:pt x="730023" y="1248914"/>
                    <a:pt x="731103" y="1302653"/>
                    <a:pt x="672059" y="1277406"/>
                  </a:cubicBezTo>
                  <a:cubicBezTo>
                    <a:pt x="664949" y="1274386"/>
                    <a:pt x="659397" y="1270773"/>
                    <a:pt x="655148" y="1266678"/>
                  </a:cubicBezTo>
                  <a:lnTo>
                    <a:pt x="648161" y="1256202"/>
                  </a:lnTo>
                  <a:lnTo>
                    <a:pt x="579387" y="1245326"/>
                  </a:lnTo>
                  <a:cubicBezTo>
                    <a:pt x="578663" y="1245326"/>
                    <a:pt x="579025" y="1244277"/>
                    <a:pt x="579749" y="1244627"/>
                  </a:cubicBezTo>
                  <a:lnTo>
                    <a:pt x="647163" y="1254706"/>
                  </a:lnTo>
                  <a:lnTo>
                    <a:pt x="646059" y="1253050"/>
                  </a:lnTo>
                  <a:cubicBezTo>
                    <a:pt x="634684" y="1223329"/>
                    <a:pt x="661079" y="1180116"/>
                    <a:pt x="670259" y="1146844"/>
                  </a:cubicBezTo>
                  <a:lnTo>
                    <a:pt x="684927" y="1089130"/>
                  </a:lnTo>
                  <a:lnTo>
                    <a:pt x="651048" y="1081341"/>
                  </a:lnTo>
                  <a:cubicBezTo>
                    <a:pt x="608497" y="1069862"/>
                    <a:pt x="534213" y="1053719"/>
                    <a:pt x="543228" y="995245"/>
                  </a:cubicBezTo>
                  <a:cubicBezTo>
                    <a:pt x="543588" y="993452"/>
                    <a:pt x="546113" y="993810"/>
                    <a:pt x="546473" y="995604"/>
                  </a:cubicBezTo>
                  <a:cubicBezTo>
                    <a:pt x="550260" y="1051297"/>
                    <a:pt x="624837" y="1070467"/>
                    <a:pt x="686230" y="1080203"/>
                  </a:cubicBezTo>
                  <a:lnTo>
                    <a:pt x="687162" y="1080335"/>
                  </a:lnTo>
                  <a:lnTo>
                    <a:pt x="700141" y="1029266"/>
                  </a:lnTo>
                  <a:lnTo>
                    <a:pt x="701171" y="1021500"/>
                  </a:lnTo>
                  <a:lnTo>
                    <a:pt x="644257" y="1011794"/>
                  </a:lnTo>
                  <a:cubicBezTo>
                    <a:pt x="615404" y="1007146"/>
                    <a:pt x="586686" y="1002231"/>
                    <a:pt x="558598" y="995439"/>
                  </a:cubicBezTo>
                  <a:cubicBezTo>
                    <a:pt x="556438" y="995081"/>
                    <a:pt x="556798" y="991864"/>
                    <a:pt x="558958" y="991864"/>
                  </a:cubicBezTo>
                  <a:cubicBezTo>
                    <a:pt x="593708" y="992400"/>
                    <a:pt x="628998" y="996332"/>
                    <a:pt x="664107" y="1001784"/>
                  </a:cubicBezTo>
                  <a:lnTo>
                    <a:pt x="702846" y="1008870"/>
                  </a:lnTo>
                  <a:lnTo>
                    <a:pt x="709051" y="962092"/>
                  </a:lnTo>
                  <a:lnTo>
                    <a:pt x="705652" y="896516"/>
                  </a:lnTo>
                  <a:lnTo>
                    <a:pt x="656037" y="908179"/>
                  </a:lnTo>
                  <a:cubicBezTo>
                    <a:pt x="598624" y="927316"/>
                    <a:pt x="549413" y="962826"/>
                    <a:pt x="525111" y="1023200"/>
                  </a:cubicBezTo>
                  <a:cubicBezTo>
                    <a:pt x="494148" y="1100825"/>
                    <a:pt x="523671" y="1161199"/>
                    <a:pt x="567234" y="1224089"/>
                  </a:cubicBezTo>
                  <a:cubicBezTo>
                    <a:pt x="568314" y="1225886"/>
                    <a:pt x="566154" y="1228042"/>
                    <a:pt x="563994" y="1226964"/>
                  </a:cubicBezTo>
                  <a:cubicBezTo>
                    <a:pt x="495588" y="1189590"/>
                    <a:pt x="486588" y="1083216"/>
                    <a:pt x="512510" y="1018169"/>
                  </a:cubicBezTo>
                  <a:cubicBezTo>
                    <a:pt x="536002" y="958604"/>
                    <a:pt x="590883" y="912986"/>
                    <a:pt x="652397" y="893293"/>
                  </a:cubicBezTo>
                  <a:lnTo>
                    <a:pt x="710328" y="883510"/>
                  </a:lnTo>
                  <a:lnTo>
                    <a:pt x="698974" y="861084"/>
                  </a:lnTo>
                  <a:cubicBezTo>
                    <a:pt x="697128" y="850227"/>
                    <a:pt x="697938" y="838603"/>
                    <a:pt x="699739" y="826529"/>
                  </a:cubicBezTo>
                  <a:cubicBezTo>
                    <a:pt x="706941" y="776432"/>
                    <a:pt x="722785" y="733182"/>
                    <a:pt x="719904" y="681282"/>
                  </a:cubicBezTo>
                  <a:cubicBezTo>
                    <a:pt x="718554" y="652494"/>
                    <a:pt x="726875" y="641141"/>
                    <a:pt x="740331" y="638689"/>
                  </a:cubicBezTo>
                  <a:lnTo>
                    <a:pt x="755204" y="638887"/>
                  </a:lnTo>
                  <a:lnTo>
                    <a:pt x="755530" y="635764"/>
                  </a:lnTo>
                  <a:cubicBezTo>
                    <a:pt x="807696" y="590342"/>
                    <a:pt x="709480" y="522568"/>
                    <a:pt x="689333" y="482553"/>
                  </a:cubicBezTo>
                  <a:cubicBezTo>
                    <a:pt x="672784" y="449748"/>
                    <a:pt x="669186" y="412977"/>
                    <a:pt x="677101" y="376927"/>
                  </a:cubicBezTo>
                  <a:cubicBezTo>
                    <a:pt x="696168" y="291850"/>
                    <a:pt x="769201" y="240299"/>
                    <a:pt x="845112" y="209296"/>
                  </a:cubicBezTo>
                  <a:cubicBezTo>
                    <a:pt x="853386" y="206052"/>
                    <a:pt x="857703" y="220111"/>
                    <a:pt x="849069" y="222995"/>
                  </a:cubicBezTo>
                  <a:lnTo>
                    <a:pt x="838742" y="228836"/>
                  </a:lnTo>
                  <a:lnTo>
                    <a:pt x="874190" y="249350"/>
                  </a:lnTo>
                  <a:cubicBezTo>
                    <a:pt x="887653" y="252778"/>
                    <a:pt x="902152" y="253580"/>
                    <a:pt x="917101" y="254826"/>
                  </a:cubicBezTo>
                  <a:cubicBezTo>
                    <a:pt x="941955" y="256963"/>
                    <a:pt x="978337" y="266224"/>
                    <a:pt x="1002111" y="255539"/>
                  </a:cubicBezTo>
                  <a:lnTo>
                    <a:pt x="1007654" y="257149"/>
                  </a:lnTo>
                  <a:lnTo>
                    <a:pt x="1008258" y="254409"/>
                  </a:lnTo>
                  <a:lnTo>
                    <a:pt x="1014148" y="254884"/>
                  </a:lnTo>
                  <a:lnTo>
                    <a:pt x="1027408" y="198648"/>
                  </a:lnTo>
                  <a:cubicBezTo>
                    <a:pt x="1034245" y="175291"/>
                    <a:pt x="1042881" y="152564"/>
                    <a:pt x="1054575" y="132981"/>
                  </a:cubicBezTo>
                  <a:cubicBezTo>
                    <a:pt x="1058173" y="127232"/>
                    <a:pt x="1064291" y="122560"/>
                    <a:pt x="1067169" y="116811"/>
                  </a:cubicBezTo>
                  <a:cubicBezTo>
                    <a:pt x="1068249" y="114655"/>
                    <a:pt x="1081203" y="60756"/>
                    <a:pt x="1079763" y="57163"/>
                  </a:cubicBezTo>
                  <a:cubicBezTo>
                    <a:pt x="1072567" y="40275"/>
                    <a:pt x="1021111" y="33807"/>
                    <a:pt x="1003839" y="29854"/>
                  </a:cubicBezTo>
                  <a:cubicBezTo>
                    <a:pt x="979370" y="24464"/>
                    <a:pt x="953102" y="16200"/>
                    <a:pt x="927914" y="15481"/>
                  </a:cubicBezTo>
                  <a:cubicBezTo>
                    <a:pt x="889771" y="14763"/>
                    <a:pt x="885094" y="42431"/>
                    <a:pt x="880416" y="71177"/>
                  </a:cubicBezTo>
                  <a:cubicBezTo>
                    <a:pt x="873219" y="116452"/>
                    <a:pt x="865663" y="162446"/>
                    <a:pt x="850909" y="206283"/>
                  </a:cubicBezTo>
                  <a:cubicBezTo>
                    <a:pt x="850550" y="208080"/>
                    <a:pt x="846951" y="208080"/>
                    <a:pt x="847311" y="205924"/>
                  </a:cubicBezTo>
                  <a:cubicBezTo>
                    <a:pt x="850909" y="166039"/>
                    <a:pt x="863144" y="126154"/>
                    <a:pt x="864583" y="86269"/>
                  </a:cubicBezTo>
                  <a:cubicBezTo>
                    <a:pt x="865663" y="67224"/>
                    <a:pt x="854868" y="43149"/>
                    <a:pt x="865303" y="25183"/>
                  </a:cubicBezTo>
                  <a:cubicBezTo>
                    <a:pt x="878077" y="2905"/>
                    <a:pt x="904435" y="-1587"/>
                    <a:pt x="932187" y="435"/>
                  </a:cubicBezTo>
                  <a:close/>
                </a:path>
              </a:pathLst>
            </a:custGeom>
            <a:solidFill>
              <a:schemeClr val="accent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s-ES_tradnl" b="0" i="0" dirty="0">
                <a:latin typeface="Schoolbell" panose="02000000000000000000" pitchFamily="2" charset="0"/>
              </a:endParaRPr>
            </a:p>
          </p:txBody>
        </p:sp>
        <p:sp>
          <p:nvSpPr>
            <p:cNvPr id="10" name="Freeform 9">
              <a:extLst>
                <a:ext uri="{FF2B5EF4-FFF2-40B4-BE49-F238E27FC236}">
                  <a16:creationId xmlns:a16="http://schemas.microsoft.com/office/drawing/2014/main" id="{5B56287C-C40F-044A-AD6A-72EE5C1BDC78}"/>
                </a:ext>
              </a:extLst>
            </p:cNvPr>
            <p:cNvSpPr>
              <a:spLocks noChangeArrowheads="1"/>
            </p:cNvSpPr>
            <p:nvPr/>
          </p:nvSpPr>
          <p:spPr bwMode="auto">
            <a:xfrm>
              <a:off x="9552416" y="3645108"/>
              <a:ext cx="1219134" cy="1509598"/>
            </a:xfrm>
            <a:custGeom>
              <a:avLst/>
              <a:gdLst>
                <a:gd name="connsiteX0" fmla="*/ 856910 w 1219947"/>
                <a:gd name="connsiteY0" fmla="*/ 1353560 h 1510384"/>
                <a:gd name="connsiteX1" fmla="*/ 858359 w 1219947"/>
                <a:gd name="connsiteY1" fmla="*/ 1355369 h 1510384"/>
                <a:gd name="connsiteX2" fmla="*/ 819256 w 1219947"/>
                <a:gd name="connsiteY2" fmla="*/ 1381050 h 1510384"/>
                <a:gd name="connsiteX3" fmla="*/ 818894 w 1219947"/>
                <a:gd name="connsiteY3" fmla="*/ 1379965 h 1510384"/>
                <a:gd name="connsiteX4" fmla="*/ 856910 w 1219947"/>
                <a:gd name="connsiteY4" fmla="*/ 1353560 h 1510384"/>
                <a:gd name="connsiteX5" fmla="*/ 1076660 w 1219947"/>
                <a:gd name="connsiteY5" fmla="*/ 1264299 h 1510384"/>
                <a:gd name="connsiteX6" fmla="*/ 1077032 w 1219947"/>
                <a:gd name="connsiteY6" fmla="*/ 1267473 h 1510384"/>
                <a:gd name="connsiteX7" fmla="*/ 1055452 w 1219947"/>
                <a:gd name="connsiteY7" fmla="*/ 1268664 h 1510384"/>
                <a:gd name="connsiteX8" fmla="*/ 1055452 w 1219947"/>
                <a:gd name="connsiteY8" fmla="*/ 1267473 h 1510384"/>
                <a:gd name="connsiteX9" fmla="*/ 1076660 w 1219947"/>
                <a:gd name="connsiteY9" fmla="*/ 1264299 h 1510384"/>
                <a:gd name="connsiteX10" fmla="*/ 1165992 w 1219947"/>
                <a:gd name="connsiteY10" fmla="*/ 1264223 h 1510384"/>
                <a:gd name="connsiteX11" fmla="*/ 1183401 w 1219947"/>
                <a:gd name="connsiteY11" fmla="*/ 1264979 h 1510384"/>
                <a:gd name="connsiteX12" fmla="*/ 1183031 w 1219947"/>
                <a:gd name="connsiteY12" fmla="*/ 1268003 h 1510384"/>
                <a:gd name="connsiteX13" fmla="*/ 1166733 w 1219947"/>
                <a:gd name="connsiteY13" fmla="*/ 1269892 h 1510384"/>
                <a:gd name="connsiteX14" fmla="*/ 1165992 w 1219947"/>
                <a:gd name="connsiteY14" fmla="*/ 1264223 h 1510384"/>
                <a:gd name="connsiteX15" fmla="*/ 626293 w 1219947"/>
                <a:gd name="connsiteY15" fmla="*/ 1210720 h 1510384"/>
                <a:gd name="connsiteX16" fmla="*/ 706835 w 1219947"/>
                <a:gd name="connsiteY16" fmla="*/ 1211117 h 1510384"/>
                <a:gd name="connsiteX17" fmla="*/ 706835 w 1219947"/>
                <a:gd name="connsiteY17" fmla="*/ 1213895 h 1510384"/>
                <a:gd name="connsiteX18" fmla="*/ 626293 w 1219947"/>
                <a:gd name="connsiteY18" fmla="*/ 1213498 h 1510384"/>
                <a:gd name="connsiteX19" fmla="*/ 626293 w 1219947"/>
                <a:gd name="connsiteY19" fmla="*/ 1210720 h 1510384"/>
                <a:gd name="connsiteX20" fmla="*/ 629839 w 1219947"/>
                <a:gd name="connsiteY20" fmla="*/ 1144026 h 1510384"/>
                <a:gd name="connsiteX21" fmla="*/ 663098 w 1219947"/>
                <a:gd name="connsiteY21" fmla="*/ 1149696 h 1510384"/>
                <a:gd name="connsiteX22" fmla="*/ 662737 w 1219947"/>
                <a:gd name="connsiteY22" fmla="*/ 1150830 h 1510384"/>
                <a:gd name="connsiteX23" fmla="*/ 629116 w 1219947"/>
                <a:gd name="connsiteY23" fmla="*/ 1146672 h 1510384"/>
                <a:gd name="connsiteX24" fmla="*/ 629839 w 1219947"/>
                <a:gd name="connsiteY24" fmla="*/ 1144026 h 1510384"/>
                <a:gd name="connsiteX25" fmla="*/ 550283 w 1219947"/>
                <a:gd name="connsiteY25" fmla="*/ 949076 h 1510384"/>
                <a:gd name="connsiteX26" fmla="*/ 622865 w 1219947"/>
                <a:gd name="connsiteY26" fmla="*/ 949421 h 1510384"/>
                <a:gd name="connsiteX27" fmla="*/ 623938 w 1219947"/>
                <a:gd name="connsiteY27" fmla="*/ 951837 h 1510384"/>
                <a:gd name="connsiteX28" fmla="*/ 548853 w 1219947"/>
                <a:gd name="connsiteY28" fmla="*/ 952182 h 1510384"/>
                <a:gd name="connsiteX29" fmla="*/ 550283 w 1219947"/>
                <a:gd name="connsiteY29" fmla="*/ 949076 h 1510384"/>
                <a:gd name="connsiteX30" fmla="*/ 427230 w 1219947"/>
                <a:gd name="connsiteY30" fmla="*/ 606560 h 1510384"/>
                <a:gd name="connsiteX31" fmla="*/ 508383 w 1219947"/>
                <a:gd name="connsiteY31" fmla="*/ 639850 h 1510384"/>
                <a:gd name="connsiteX32" fmla="*/ 508021 w 1219947"/>
                <a:gd name="connsiteY32" fmla="*/ 641640 h 1510384"/>
                <a:gd name="connsiteX33" fmla="*/ 425057 w 1219947"/>
                <a:gd name="connsiteY33" fmla="*/ 609423 h 1510384"/>
                <a:gd name="connsiteX34" fmla="*/ 427230 w 1219947"/>
                <a:gd name="connsiteY34" fmla="*/ 606560 h 1510384"/>
                <a:gd name="connsiteX35" fmla="*/ 922638 w 1219947"/>
                <a:gd name="connsiteY35" fmla="*/ 595566 h 1510384"/>
                <a:gd name="connsiteX36" fmla="*/ 930290 w 1219947"/>
                <a:gd name="connsiteY36" fmla="*/ 615482 h 1510384"/>
                <a:gd name="connsiteX37" fmla="*/ 935942 w 1219947"/>
                <a:gd name="connsiteY37" fmla="*/ 635351 h 1510384"/>
                <a:gd name="connsiteX38" fmla="*/ 935899 w 1219947"/>
                <a:gd name="connsiteY38" fmla="*/ 637185 h 1510384"/>
                <a:gd name="connsiteX39" fmla="*/ 467020 w 1219947"/>
                <a:gd name="connsiteY39" fmla="*/ 582416 h 1510384"/>
                <a:gd name="connsiteX40" fmla="*/ 513885 w 1219947"/>
                <a:gd name="connsiteY40" fmla="*/ 597278 h 1510384"/>
                <a:gd name="connsiteX41" fmla="*/ 513885 w 1219947"/>
                <a:gd name="connsiteY41" fmla="*/ 598764 h 1510384"/>
                <a:gd name="connsiteX42" fmla="*/ 465947 w 1219947"/>
                <a:gd name="connsiteY42" fmla="*/ 585017 h 1510384"/>
                <a:gd name="connsiteX43" fmla="*/ 467020 w 1219947"/>
                <a:gd name="connsiteY43" fmla="*/ 582416 h 1510384"/>
                <a:gd name="connsiteX44" fmla="*/ 845469 w 1219947"/>
                <a:gd name="connsiteY44" fmla="*/ 561475 h 1510384"/>
                <a:gd name="connsiteX45" fmla="*/ 879199 w 1219947"/>
                <a:gd name="connsiteY45" fmla="*/ 571393 h 1510384"/>
                <a:gd name="connsiteX46" fmla="*/ 896922 w 1219947"/>
                <a:gd name="connsiteY46" fmla="*/ 594114 h 1510384"/>
                <a:gd name="connsiteX47" fmla="*/ 935625 w 1219947"/>
                <a:gd name="connsiteY47" fmla="*/ 648931 h 1510384"/>
                <a:gd name="connsiteX48" fmla="*/ 935899 w 1219947"/>
                <a:gd name="connsiteY48" fmla="*/ 637185 h 1510384"/>
                <a:gd name="connsiteX49" fmla="*/ 942859 w 1219947"/>
                <a:gd name="connsiteY49" fmla="*/ 659029 h 1510384"/>
                <a:gd name="connsiteX50" fmla="*/ 939966 w 1219947"/>
                <a:gd name="connsiteY50" fmla="*/ 661193 h 1510384"/>
                <a:gd name="connsiteX51" fmla="*/ 899454 w 1219947"/>
                <a:gd name="connsiteY51" fmla="*/ 611785 h 1510384"/>
                <a:gd name="connsiteX52" fmla="*/ 859666 w 1219947"/>
                <a:gd name="connsiteY52" fmla="*/ 569229 h 1510384"/>
                <a:gd name="connsiteX53" fmla="*/ 811197 w 1219947"/>
                <a:gd name="connsiteY53" fmla="*/ 572836 h 1510384"/>
                <a:gd name="connsiteX54" fmla="*/ 810112 w 1219947"/>
                <a:gd name="connsiteY54" fmla="*/ 567787 h 1510384"/>
                <a:gd name="connsiteX55" fmla="*/ 845469 w 1219947"/>
                <a:gd name="connsiteY55" fmla="*/ 561475 h 1510384"/>
                <a:gd name="connsiteX56" fmla="*/ 907236 w 1219947"/>
                <a:gd name="connsiteY56" fmla="*/ 556039 h 1510384"/>
                <a:gd name="connsiteX57" fmla="*/ 915912 w 1219947"/>
                <a:gd name="connsiteY57" fmla="*/ 574458 h 1510384"/>
                <a:gd name="connsiteX58" fmla="*/ 922638 w 1219947"/>
                <a:gd name="connsiteY58" fmla="*/ 595566 h 1510384"/>
                <a:gd name="connsiteX59" fmla="*/ 922604 w 1219947"/>
                <a:gd name="connsiteY59" fmla="*/ 595477 h 1510384"/>
                <a:gd name="connsiteX60" fmla="*/ 916816 w 1219947"/>
                <a:gd name="connsiteY60" fmla="*/ 581491 h 1510384"/>
                <a:gd name="connsiteX61" fmla="*/ 910775 w 1219947"/>
                <a:gd name="connsiteY61" fmla="*/ 565133 h 1510384"/>
                <a:gd name="connsiteX62" fmla="*/ 485022 w 1219947"/>
                <a:gd name="connsiteY62" fmla="*/ 548709 h 1510384"/>
                <a:gd name="connsiteX63" fmla="*/ 520582 w 1219947"/>
                <a:gd name="connsiteY63" fmla="*/ 559168 h 1510384"/>
                <a:gd name="connsiteX64" fmla="*/ 519856 w 1219947"/>
                <a:gd name="connsiteY64" fmla="*/ 560289 h 1510384"/>
                <a:gd name="connsiteX65" fmla="*/ 484659 w 1219947"/>
                <a:gd name="connsiteY65" fmla="*/ 551324 h 1510384"/>
                <a:gd name="connsiteX66" fmla="*/ 485022 w 1219947"/>
                <a:gd name="connsiteY66" fmla="*/ 548709 h 1510384"/>
                <a:gd name="connsiteX67" fmla="*/ 491217 w 1219947"/>
                <a:gd name="connsiteY67" fmla="*/ 520124 h 1510384"/>
                <a:gd name="connsiteX68" fmla="*/ 541729 w 1219947"/>
                <a:gd name="connsiteY68" fmla="*/ 529921 h 1510384"/>
                <a:gd name="connsiteX69" fmla="*/ 541729 w 1219947"/>
                <a:gd name="connsiteY69" fmla="*/ 532098 h 1510384"/>
                <a:gd name="connsiteX70" fmla="*/ 490495 w 1219947"/>
                <a:gd name="connsiteY70" fmla="*/ 524115 h 1510384"/>
                <a:gd name="connsiteX71" fmla="*/ 491217 w 1219947"/>
                <a:gd name="connsiteY71" fmla="*/ 520124 h 1510384"/>
                <a:gd name="connsiteX72" fmla="*/ 888562 w 1219947"/>
                <a:gd name="connsiteY72" fmla="*/ 516396 h 1510384"/>
                <a:gd name="connsiteX73" fmla="*/ 891231 w 1219947"/>
                <a:gd name="connsiteY73" fmla="*/ 519567 h 1510384"/>
                <a:gd name="connsiteX74" fmla="*/ 901579 w 1219947"/>
                <a:gd name="connsiteY74" fmla="*/ 541505 h 1510384"/>
                <a:gd name="connsiteX75" fmla="*/ 907236 w 1219947"/>
                <a:gd name="connsiteY75" fmla="*/ 556039 h 1510384"/>
                <a:gd name="connsiteX76" fmla="*/ 874858 w 1219947"/>
                <a:gd name="connsiteY76" fmla="*/ 493855 h 1510384"/>
                <a:gd name="connsiteX77" fmla="*/ 878114 w 1219947"/>
                <a:gd name="connsiteY77" fmla="*/ 494215 h 1510384"/>
                <a:gd name="connsiteX78" fmla="*/ 888562 w 1219947"/>
                <a:gd name="connsiteY78" fmla="*/ 516396 h 1510384"/>
                <a:gd name="connsiteX79" fmla="*/ 881731 w 1219947"/>
                <a:gd name="connsiteY79" fmla="*/ 508280 h 1510384"/>
                <a:gd name="connsiteX80" fmla="*/ 843751 w 1219947"/>
                <a:gd name="connsiteY80" fmla="*/ 533165 h 1510384"/>
                <a:gd name="connsiteX81" fmla="*/ 802155 w 1219947"/>
                <a:gd name="connsiteY81" fmla="*/ 559492 h 1510384"/>
                <a:gd name="connsiteX82" fmla="*/ 801431 w 1219947"/>
                <a:gd name="connsiteY82" fmla="*/ 558410 h 1510384"/>
                <a:gd name="connsiteX83" fmla="*/ 874858 w 1219947"/>
                <a:gd name="connsiteY83" fmla="*/ 493855 h 1510384"/>
                <a:gd name="connsiteX84" fmla="*/ 617083 w 1219947"/>
                <a:gd name="connsiteY84" fmla="*/ 346878 h 1510384"/>
                <a:gd name="connsiteX85" fmla="*/ 617010 w 1219947"/>
                <a:gd name="connsiteY85" fmla="*/ 347036 h 1510384"/>
                <a:gd name="connsiteX86" fmla="*/ 616840 w 1219947"/>
                <a:gd name="connsiteY86" fmla="*/ 346964 h 1510384"/>
                <a:gd name="connsiteX87" fmla="*/ 619614 w 1219947"/>
                <a:gd name="connsiteY87" fmla="*/ 341458 h 1510384"/>
                <a:gd name="connsiteX88" fmla="*/ 618674 w 1219947"/>
                <a:gd name="connsiteY88" fmla="*/ 346315 h 1510384"/>
                <a:gd name="connsiteX89" fmla="*/ 617083 w 1219947"/>
                <a:gd name="connsiteY89" fmla="*/ 346878 h 1510384"/>
                <a:gd name="connsiteX90" fmla="*/ 713645 w 1219947"/>
                <a:gd name="connsiteY90" fmla="*/ 312619 h 1510384"/>
                <a:gd name="connsiteX91" fmla="*/ 677979 w 1219947"/>
                <a:gd name="connsiteY91" fmla="*/ 355196 h 1510384"/>
                <a:gd name="connsiteX92" fmla="*/ 549654 w 1219947"/>
                <a:gd name="connsiteY92" fmla="*/ 401073 h 1510384"/>
                <a:gd name="connsiteX93" fmla="*/ 488492 w 1219947"/>
                <a:gd name="connsiteY93" fmla="*/ 392835 h 1510384"/>
                <a:gd name="connsiteX94" fmla="*/ 494443 w 1219947"/>
                <a:gd name="connsiteY94" fmla="*/ 411121 h 1510384"/>
                <a:gd name="connsiteX95" fmla="*/ 524368 w 1219947"/>
                <a:gd name="connsiteY95" fmla="*/ 494869 h 1510384"/>
                <a:gd name="connsiteX96" fmla="*/ 542340 w 1219947"/>
                <a:gd name="connsiteY96" fmla="*/ 506065 h 1510384"/>
                <a:gd name="connsiteX97" fmla="*/ 543494 w 1219947"/>
                <a:gd name="connsiteY97" fmla="*/ 506067 h 1510384"/>
                <a:gd name="connsiteX98" fmla="*/ 523622 w 1219947"/>
                <a:gd name="connsiteY98" fmla="*/ 451703 h 1510384"/>
                <a:gd name="connsiteX99" fmla="*/ 525439 w 1219947"/>
                <a:gd name="connsiteY99" fmla="*/ 450986 h 1510384"/>
                <a:gd name="connsiteX100" fmla="*/ 545211 w 1219947"/>
                <a:gd name="connsiteY100" fmla="*/ 506070 h 1510384"/>
                <a:gd name="connsiteX101" fmla="*/ 568286 w 1219947"/>
                <a:gd name="connsiteY101" fmla="*/ 506104 h 1510384"/>
                <a:gd name="connsiteX102" fmla="*/ 539866 w 1219947"/>
                <a:gd name="connsiteY102" fmla="*/ 440473 h 1510384"/>
                <a:gd name="connsiteX103" fmla="*/ 542423 w 1219947"/>
                <a:gd name="connsiteY103" fmla="*/ 439023 h 1510384"/>
                <a:gd name="connsiteX104" fmla="*/ 564293 w 1219947"/>
                <a:gd name="connsiteY104" fmla="*/ 481889 h 1510384"/>
                <a:gd name="connsiteX105" fmla="*/ 572274 w 1219947"/>
                <a:gd name="connsiteY105" fmla="*/ 506110 h 1510384"/>
                <a:gd name="connsiteX106" fmla="*/ 583963 w 1219947"/>
                <a:gd name="connsiteY106" fmla="*/ 506127 h 1510384"/>
                <a:gd name="connsiteX107" fmla="*/ 603713 w 1219947"/>
                <a:gd name="connsiteY107" fmla="*/ 501195 h 1510384"/>
                <a:gd name="connsiteX108" fmla="*/ 591445 w 1219947"/>
                <a:gd name="connsiteY108" fmla="*/ 477142 h 1510384"/>
                <a:gd name="connsiteX109" fmla="*/ 574787 w 1219947"/>
                <a:gd name="connsiteY109" fmla="*/ 438324 h 1510384"/>
                <a:gd name="connsiteX110" fmla="*/ 579157 w 1219947"/>
                <a:gd name="connsiteY110" fmla="*/ 436537 h 1510384"/>
                <a:gd name="connsiteX111" fmla="*/ 597135 w 1219947"/>
                <a:gd name="connsiteY111" fmla="*/ 474775 h 1510384"/>
                <a:gd name="connsiteX112" fmla="*/ 607220 w 1219947"/>
                <a:gd name="connsiteY112" fmla="*/ 500319 h 1510384"/>
                <a:gd name="connsiteX113" fmla="*/ 632311 w 1219947"/>
                <a:gd name="connsiteY113" fmla="*/ 494052 h 1510384"/>
                <a:gd name="connsiteX114" fmla="*/ 651665 w 1219947"/>
                <a:gd name="connsiteY114" fmla="*/ 487383 h 1510384"/>
                <a:gd name="connsiteX115" fmla="*/ 662227 w 1219947"/>
                <a:gd name="connsiteY115" fmla="*/ 483321 h 1510384"/>
                <a:gd name="connsiteX116" fmla="*/ 616054 w 1219947"/>
                <a:gd name="connsiteY116" fmla="*/ 403430 h 1510384"/>
                <a:gd name="connsiteX117" fmla="*/ 619667 w 1219947"/>
                <a:gd name="connsiteY117" fmla="*/ 400910 h 1510384"/>
                <a:gd name="connsiteX118" fmla="*/ 664579 w 1219947"/>
                <a:gd name="connsiteY118" fmla="*/ 482416 h 1510384"/>
                <a:gd name="connsiteX119" fmla="*/ 664668 w 1219947"/>
                <a:gd name="connsiteY119" fmla="*/ 482382 h 1510384"/>
                <a:gd name="connsiteX120" fmla="*/ 700316 w 1219947"/>
                <a:gd name="connsiteY120" fmla="*/ 467060 h 1510384"/>
                <a:gd name="connsiteX121" fmla="*/ 702293 w 1219947"/>
                <a:gd name="connsiteY121" fmla="*/ 465739 h 1510384"/>
                <a:gd name="connsiteX122" fmla="*/ 671619 w 1219947"/>
                <a:gd name="connsiteY122" fmla="*/ 395145 h 1510384"/>
                <a:gd name="connsiteX123" fmla="*/ 674516 w 1219947"/>
                <a:gd name="connsiteY123" fmla="*/ 392978 h 1510384"/>
                <a:gd name="connsiteX124" fmla="*/ 695922 w 1219947"/>
                <a:gd name="connsiteY124" fmla="*/ 435947 h 1510384"/>
                <a:gd name="connsiteX125" fmla="*/ 705264 w 1219947"/>
                <a:gd name="connsiteY125" fmla="*/ 463755 h 1510384"/>
                <a:gd name="connsiteX126" fmla="*/ 735470 w 1219947"/>
                <a:gd name="connsiteY126" fmla="*/ 443578 h 1510384"/>
                <a:gd name="connsiteX127" fmla="*/ 738881 w 1219947"/>
                <a:gd name="connsiteY127" fmla="*/ 438398 h 1510384"/>
                <a:gd name="connsiteX128" fmla="*/ 724863 w 1219947"/>
                <a:gd name="connsiteY128" fmla="*/ 406144 h 1510384"/>
                <a:gd name="connsiteX129" fmla="*/ 700884 w 1219947"/>
                <a:gd name="connsiteY129" fmla="*/ 357216 h 1510384"/>
                <a:gd name="connsiteX130" fmla="*/ 705147 w 1219947"/>
                <a:gd name="connsiteY130" fmla="*/ 354351 h 1510384"/>
                <a:gd name="connsiteX131" fmla="*/ 730902 w 1219947"/>
                <a:gd name="connsiteY131" fmla="*/ 403189 h 1510384"/>
                <a:gd name="connsiteX132" fmla="*/ 741782 w 1219947"/>
                <a:gd name="connsiteY132" fmla="*/ 433991 h 1510384"/>
                <a:gd name="connsiteX133" fmla="*/ 749192 w 1219947"/>
                <a:gd name="connsiteY133" fmla="*/ 422736 h 1510384"/>
                <a:gd name="connsiteX134" fmla="*/ 748712 w 1219947"/>
                <a:gd name="connsiteY134" fmla="*/ 409369 h 1510384"/>
                <a:gd name="connsiteX135" fmla="*/ 742132 w 1219947"/>
                <a:gd name="connsiteY135" fmla="*/ 392071 h 1510384"/>
                <a:gd name="connsiteX136" fmla="*/ 663225 w 1219947"/>
                <a:gd name="connsiteY136" fmla="*/ 290722 h 1510384"/>
                <a:gd name="connsiteX137" fmla="*/ 647311 w 1219947"/>
                <a:gd name="connsiteY137" fmla="*/ 292508 h 1510384"/>
                <a:gd name="connsiteX138" fmla="*/ 606345 w 1219947"/>
                <a:gd name="connsiteY138" fmla="*/ 300910 h 1510384"/>
                <a:gd name="connsiteX139" fmla="*/ 606341 w 1219947"/>
                <a:gd name="connsiteY139" fmla="*/ 300911 h 1510384"/>
                <a:gd name="connsiteX140" fmla="*/ 621552 w 1219947"/>
                <a:gd name="connsiteY140" fmla="*/ 337307 h 1510384"/>
                <a:gd name="connsiteX141" fmla="*/ 619614 w 1219947"/>
                <a:gd name="connsiteY141" fmla="*/ 341458 h 1510384"/>
                <a:gd name="connsiteX142" fmla="*/ 620653 w 1219947"/>
                <a:gd name="connsiteY142" fmla="*/ 336091 h 1510384"/>
                <a:gd name="connsiteX143" fmla="*/ 610762 w 1219947"/>
                <a:gd name="connsiteY143" fmla="*/ 333940 h 1510384"/>
                <a:gd name="connsiteX144" fmla="*/ 613023 w 1219947"/>
                <a:gd name="connsiteY144" fmla="*/ 339363 h 1510384"/>
                <a:gd name="connsiteX145" fmla="*/ 606643 w 1219947"/>
                <a:gd name="connsiteY145" fmla="*/ 342338 h 1510384"/>
                <a:gd name="connsiteX146" fmla="*/ 606799 w 1219947"/>
                <a:gd name="connsiteY146" fmla="*/ 342712 h 1510384"/>
                <a:gd name="connsiteX147" fmla="*/ 616840 w 1219947"/>
                <a:gd name="connsiteY147" fmla="*/ 346964 h 1510384"/>
                <a:gd name="connsiteX148" fmla="*/ 586198 w 1219947"/>
                <a:gd name="connsiteY148" fmla="*/ 357800 h 1510384"/>
                <a:gd name="connsiteX149" fmla="*/ 560739 w 1219947"/>
                <a:gd name="connsiteY149" fmla="*/ 341991 h 1510384"/>
                <a:gd name="connsiteX150" fmla="*/ 551681 w 1219947"/>
                <a:gd name="connsiteY150" fmla="*/ 322084 h 1510384"/>
                <a:gd name="connsiteX151" fmla="*/ 523602 w 1219947"/>
                <a:gd name="connsiteY151" fmla="*/ 337797 h 1510384"/>
                <a:gd name="connsiteX152" fmla="*/ 494804 w 1219947"/>
                <a:gd name="connsiteY152" fmla="*/ 367630 h 1510384"/>
                <a:gd name="connsiteX153" fmla="*/ 491244 w 1219947"/>
                <a:gd name="connsiteY153" fmla="*/ 377914 h 1510384"/>
                <a:gd name="connsiteX154" fmla="*/ 550195 w 1219947"/>
                <a:gd name="connsiteY154" fmla="*/ 385517 h 1510384"/>
                <a:gd name="connsiteX155" fmla="*/ 667792 w 1219947"/>
                <a:gd name="connsiteY155" fmla="*/ 343309 h 1510384"/>
                <a:gd name="connsiteX156" fmla="*/ 704674 w 1219947"/>
                <a:gd name="connsiteY156" fmla="*/ 299692 h 1510384"/>
                <a:gd name="connsiteX157" fmla="*/ 701003 w 1219947"/>
                <a:gd name="connsiteY157" fmla="*/ 295642 h 1510384"/>
                <a:gd name="connsiteX158" fmla="*/ 663225 w 1219947"/>
                <a:gd name="connsiteY158" fmla="*/ 290722 h 1510384"/>
                <a:gd name="connsiteX159" fmla="*/ 401326 w 1219947"/>
                <a:gd name="connsiteY159" fmla="*/ 1086 h 1510384"/>
                <a:gd name="connsiteX160" fmla="*/ 433764 w 1219947"/>
                <a:gd name="connsiteY160" fmla="*/ 1551 h 1510384"/>
                <a:gd name="connsiteX161" fmla="*/ 473656 w 1219947"/>
                <a:gd name="connsiteY161" fmla="*/ 20941 h 1510384"/>
                <a:gd name="connsiteX162" fmla="*/ 546705 w 1219947"/>
                <a:gd name="connsiteY162" fmla="*/ 158225 h 1510384"/>
                <a:gd name="connsiteX163" fmla="*/ 600945 w 1219947"/>
                <a:gd name="connsiteY163" fmla="*/ 288001 h 1510384"/>
                <a:gd name="connsiteX164" fmla="*/ 608497 w 1219947"/>
                <a:gd name="connsiteY164" fmla="*/ 285381 h 1510384"/>
                <a:gd name="connsiteX165" fmla="*/ 655153 w 1219947"/>
                <a:gd name="connsiteY165" fmla="*/ 275031 h 1510384"/>
                <a:gd name="connsiteX166" fmla="*/ 726629 w 1219947"/>
                <a:gd name="connsiteY166" fmla="*/ 302213 h 1510384"/>
                <a:gd name="connsiteX167" fmla="*/ 719398 w 1219947"/>
                <a:gd name="connsiteY167" fmla="*/ 299027 h 1510384"/>
                <a:gd name="connsiteX168" fmla="*/ 721047 w 1219947"/>
                <a:gd name="connsiteY168" fmla="*/ 303783 h 1510384"/>
                <a:gd name="connsiteX169" fmla="*/ 716233 w 1219947"/>
                <a:gd name="connsiteY169" fmla="*/ 309530 h 1510384"/>
                <a:gd name="connsiteX170" fmla="*/ 721672 w 1219947"/>
                <a:gd name="connsiteY170" fmla="*/ 311918 h 1510384"/>
                <a:gd name="connsiteX171" fmla="*/ 726629 w 1219947"/>
                <a:gd name="connsiteY171" fmla="*/ 302213 h 1510384"/>
                <a:gd name="connsiteX172" fmla="*/ 746278 w 1219947"/>
                <a:gd name="connsiteY172" fmla="*/ 353387 h 1510384"/>
                <a:gd name="connsiteX173" fmla="*/ 755943 w 1219947"/>
                <a:gd name="connsiteY173" fmla="*/ 382120 h 1510384"/>
                <a:gd name="connsiteX174" fmla="*/ 793328 w 1219947"/>
                <a:gd name="connsiteY174" fmla="*/ 384498 h 1510384"/>
                <a:gd name="connsiteX175" fmla="*/ 918029 w 1219947"/>
                <a:gd name="connsiteY175" fmla="*/ 441009 h 1510384"/>
                <a:gd name="connsiteX176" fmla="*/ 957257 w 1219947"/>
                <a:gd name="connsiteY176" fmla="*/ 541024 h 1510384"/>
                <a:gd name="connsiteX177" fmla="*/ 1008001 w 1219947"/>
                <a:gd name="connsiteY177" fmla="*/ 677376 h 1510384"/>
                <a:gd name="connsiteX178" fmla="*/ 1218177 w 1219947"/>
                <a:gd name="connsiteY178" fmla="*/ 1273869 h 1510384"/>
                <a:gd name="connsiteX179" fmla="*/ 1203421 w 1219947"/>
                <a:gd name="connsiteY179" fmla="*/ 1278906 h 1510384"/>
                <a:gd name="connsiteX180" fmla="*/ 1140791 w 1219947"/>
                <a:gd name="connsiteY180" fmla="*/ 1089392 h 1510384"/>
                <a:gd name="connsiteX181" fmla="*/ 1116819 w 1219947"/>
                <a:gd name="connsiteY181" fmla="*/ 1142212 h 1510384"/>
                <a:gd name="connsiteX182" fmla="*/ 1115390 w 1219947"/>
                <a:gd name="connsiteY182" fmla="*/ 1141853 h 1510384"/>
                <a:gd name="connsiteX183" fmla="*/ 1140197 w 1219947"/>
                <a:gd name="connsiteY183" fmla="*/ 1087595 h 1510384"/>
                <a:gd name="connsiteX184" fmla="*/ 1122559 w 1219947"/>
                <a:gd name="connsiteY184" fmla="*/ 1034222 h 1510384"/>
                <a:gd name="connsiteX185" fmla="*/ 1102162 w 1219947"/>
                <a:gd name="connsiteY185" fmla="*/ 1077487 h 1510384"/>
                <a:gd name="connsiteX186" fmla="*/ 1061974 w 1219947"/>
                <a:gd name="connsiteY186" fmla="*/ 1109237 h 1510384"/>
                <a:gd name="connsiteX187" fmla="*/ 1060901 w 1219947"/>
                <a:gd name="connsiteY187" fmla="*/ 1106729 h 1510384"/>
                <a:gd name="connsiteX188" fmla="*/ 1098541 w 1219947"/>
                <a:gd name="connsiteY188" fmla="*/ 1074666 h 1510384"/>
                <a:gd name="connsiteX189" fmla="*/ 1121528 w 1219947"/>
                <a:gd name="connsiteY189" fmla="*/ 1031102 h 1510384"/>
                <a:gd name="connsiteX190" fmla="*/ 1113314 w 1219947"/>
                <a:gd name="connsiteY190" fmla="*/ 1006247 h 1510384"/>
                <a:gd name="connsiteX191" fmla="*/ 1013760 w 1219947"/>
                <a:gd name="connsiteY191" fmla="*/ 737097 h 1510384"/>
                <a:gd name="connsiteX192" fmla="*/ 921628 w 1219947"/>
                <a:gd name="connsiteY192" fmla="*/ 489937 h 1510384"/>
                <a:gd name="connsiteX193" fmla="*/ 827697 w 1219947"/>
                <a:gd name="connsiteY193" fmla="*/ 407911 h 1510384"/>
                <a:gd name="connsiteX194" fmla="*/ 764520 w 1219947"/>
                <a:gd name="connsiteY194" fmla="*/ 399139 h 1510384"/>
                <a:gd name="connsiteX195" fmla="*/ 763952 w 1219947"/>
                <a:gd name="connsiteY195" fmla="*/ 395724 h 1510384"/>
                <a:gd name="connsiteX196" fmla="*/ 758616 w 1219947"/>
                <a:gd name="connsiteY196" fmla="*/ 390064 h 1510384"/>
                <a:gd name="connsiteX197" fmla="*/ 761529 w 1219947"/>
                <a:gd name="connsiteY197" fmla="*/ 398724 h 1510384"/>
                <a:gd name="connsiteX198" fmla="*/ 764520 w 1219947"/>
                <a:gd name="connsiteY198" fmla="*/ 399139 h 1510384"/>
                <a:gd name="connsiteX199" fmla="*/ 767236 w 1219947"/>
                <a:gd name="connsiteY199" fmla="*/ 415466 h 1510384"/>
                <a:gd name="connsiteX200" fmla="*/ 765303 w 1219947"/>
                <a:gd name="connsiteY200" fmla="*/ 421022 h 1510384"/>
                <a:gd name="connsiteX201" fmla="*/ 765522 w 1219947"/>
                <a:gd name="connsiteY201" fmla="*/ 423252 h 1510384"/>
                <a:gd name="connsiteX202" fmla="*/ 759438 w 1219947"/>
                <a:gd name="connsiteY202" fmla="*/ 440595 h 1510384"/>
                <a:gd name="connsiteX203" fmla="*/ 748653 w 1219947"/>
                <a:gd name="connsiteY203" fmla="*/ 453443 h 1510384"/>
                <a:gd name="connsiteX204" fmla="*/ 749197 w 1219947"/>
                <a:gd name="connsiteY204" fmla="*/ 454983 h 1510384"/>
                <a:gd name="connsiteX205" fmla="*/ 746711 w 1219947"/>
                <a:gd name="connsiteY205" fmla="*/ 456415 h 1510384"/>
                <a:gd name="connsiteX206" fmla="*/ 746522 w 1219947"/>
                <a:gd name="connsiteY206" fmla="*/ 455982 h 1510384"/>
                <a:gd name="connsiteX207" fmla="*/ 741608 w 1219947"/>
                <a:gd name="connsiteY207" fmla="*/ 461835 h 1510384"/>
                <a:gd name="connsiteX208" fmla="*/ 717931 w 1219947"/>
                <a:gd name="connsiteY208" fmla="*/ 478695 h 1510384"/>
                <a:gd name="connsiteX209" fmla="*/ 682646 w 1219947"/>
                <a:gd name="connsiteY209" fmla="*/ 495191 h 1510384"/>
                <a:gd name="connsiteX210" fmla="*/ 849802 w 1219947"/>
                <a:gd name="connsiteY210" fmla="*/ 888620 h 1510384"/>
                <a:gd name="connsiteX211" fmla="*/ 1040378 w 1219947"/>
                <a:gd name="connsiteY211" fmla="*/ 1338493 h 1510384"/>
                <a:gd name="connsiteX212" fmla="*/ 1019163 w 1219947"/>
                <a:gd name="connsiteY212" fmla="*/ 1407593 h 1510384"/>
                <a:gd name="connsiteX213" fmla="*/ 975654 w 1219947"/>
                <a:gd name="connsiteY213" fmla="*/ 1324457 h 1510384"/>
                <a:gd name="connsiteX214" fmla="*/ 965979 w 1219947"/>
                <a:gd name="connsiteY214" fmla="*/ 1301838 h 1510384"/>
                <a:gd name="connsiteX215" fmla="*/ 955930 w 1219947"/>
                <a:gd name="connsiteY215" fmla="*/ 1306062 h 1510384"/>
                <a:gd name="connsiteX216" fmla="*/ 937938 w 1219947"/>
                <a:gd name="connsiteY216" fmla="*/ 1311557 h 1510384"/>
                <a:gd name="connsiteX217" fmla="*/ 937938 w 1219947"/>
                <a:gd name="connsiteY217" fmla="*/ 1310458 h 1510384"/>
                <a:gd name="connsiteX218" fmla="*/ 954872 w 1219947"/>
                <a:gd name="connsiteY218" fmla="*/ 1302765 h 1510384"/>
                <a:gd name="connsiteX219" fmla="*/ 964922 w 1219947"/>
                <a:gd name="connsiteY219" fmla="*/ 1299367 h 1510384"/>
                <a:gd name="connsiteX220" fmla="*/ 629146 w 1219947"/>
                <a:gd name="connsiteY220" fmla="*/ 514389 h 1510384"/>
                <a:gd name="connsiteX221" fmla="*/ 603686 w 1219947"/>
                <a:gd name="connsiteY221" fmla="*/ 522321 h 1510384"/>
                <a:gd name="connsiteX222" fmla="*/ 579226 w 1219947"/>
                <a:gd name="connsiteY222" fmla="*/ 521458 h 1510384"/>
                <a:gd name="connsiteX223" fmla="*/ 577360 w 1219947"/>
                <a:gd name="connsiteY223" fmla="*/ 521542 h 1510384"/>
                <a:gd name="connsiteX224" fmla="*/ 579314 w 1219947"/>
                <a:gd name="connsiteY224" fmla="*/ 527473 h 1510384"/>
                <a:gd name="connsiteX225" fmla="*/ 577853 w 1219947"/>
                <a:gd name="connsiteY225" fmla="*/ 528198 h 1510384"/>
                <a:gd name="connsiteX226" fmla="*/ 575017 w 1219947"/>
                <a:gd name="connsiteY226" fmla="*/ 521647 h 1510384"/>
                <a:gd name="connsiteX227" fmla="*/ 551188 w 1219947"/>
                <a:gd name="connsiteY227" fmla="*/ 522720 h 1510384"/>
                <a:gd name="connsiteX228" fmla="*/ 552331 w 1219947"/>
                <a:gd name="connsiteY228" fmla="*/ 525905 h 1510384"/>
                <a:gd name="connsiteX229" fmla="*/ 550877 w 1219947"/>
                <a:gd name="connsiteY229" fmla="*/ 526264 h 1510384"/>
                <a:gd name="connsiteX230" fmla="*/ 549608 w 1219947"/>
                <a:gd name="connsiteY230" fmla="*/ 522791 h 1510384"/>
                <a:gd name="connsiteX231" fmla="*/ 544602 w 1219947"/>
                <a:gd name="connsiteY231" fmla="*/ 523016 h 1510384"/>
                <a:gd name="connsiteX232" fmla="*/ 510438 w 1219947"/>
                <a:gd name="connsiteY232" fmla="*/ 506940 h 1510384"/>
                <a:gd name="connsiteX233" fmla="*/ 504818 w 1219947"/>
                <a:gd name="connsiteY233" fmla="*/ 494346 h 1510384"/>
                <a:gd name="connsiteX234" fmla="*/ 506572 w 1219947"/>
                <a:gd name="connsiteY234" fmla="*/ 492767 h 1510384"/>
                <a:gd name="connsiteX235" fmla="*/ 502620 w 1219947"/>
                <a:gd name="connsiteY235" fmla="*/ 483860 h 1510384"/>
                <a:gd name="connsiteX236" fmla="*/ 499479 w 1219947"/>
                <a:gd name="connsiteY236" fmla="*/ 482382 h 1510384"/>
                <a:gd name="connsiteX237" fmla="*/ 504818 w 1219947"/>
                <a:gd name="connsiteY237" fmla="*/ 494346 h 1510384"/>
                <a:gd name="connsiteX238" fmla="*/ 466594 w 1219947"/>
                <a:gd name="connsiteY238" fmla="*/ 528747 h 1510384"/>
                <a:gd name="connsiteX239" fmla="*/ 431460 w 1219947"/>
                <a:gd name="connsiteY239" fmla="*/ 577720 h 1510384"/>
                <a:gd name="connsiteX240" fmla="*/ 454853 w 1219947"/>
                <a:gd name="connsiteY240" fmla="*/ 735298 h 1510384"/>
                <a:gd name="connsiteX241" fmla="*/ 566868 w 1219947"/>
                <a:gd name="connsiteY241" fmla="*/ 1058954 h 1510384"/>
                <a:gd name="connsiteX242" fmla="*/ 646530 w 1219947"/>
                <a:gd name="connsiteY242" fmla="*/ 1276266 h 1510384"/>
                <a:gd name="connsiteX243" fmla="*/ 707434 w 1219947"/>
                <a:gd name="connsiteY243" fmla="*/ 1286434 h 1510384"/>
                <a:gd name="connsiteX244" fmla="*/ 769972 w 1219947"/>
                <a:gd name="connsiteY244" fmla="*/ 1283298 h 1510384"/>
                <a:gd name="connsiteX245" fmla="*/ 770332 w 1219947"/>
                <a:gd name="connsiteY245" fmla="*/ 1285807 h 1510384"/>
                <a:gd name="connsiteX246" fmla="*/ 707254 w 1219947"/>
                <a:gd name="connsiteY246" fmla="*/ 1291587 h 1510384"/>
                <a:gd name="connsiteX247" fmla="*/ 647462 w 1219947"/>
                <a:gd name="connsiteY247" fmla="*/ 1278808 h 1510384"/>
                <a:gd name="connsiteX248" fmla="*/ 665218 w 1219947"/>
                <a:gd name="connsiteY248" fmla="*/ 1327244 h 1510384"/>
                <a:gd name="connsiteX249" fmla="*/ 698566 w 1219947"/>
                <a:gd name="connsiteY249" fmla="*/ 1335655 h 1510384"/>
                <a:gd name="connsiteX250" fmla="*/ 734680 w 1219947"/>
                <a:gd name="connsiteY250" fmla="*/ 1333906 h 1510384"/>
                <a:gd name="connsiteX251" fmla="*/ 735041 w 1219947"/>
                <a:gd name="connsiteY251" fmla="*/ 1337054 h 1510384"/>
                <a:gd name="connsiteX252" fmla="*/ 698205 w 1219947"/>
                <a:gd name="connsiteY252" fmla="*/ 1340596 h 1510384"/>
                <a:gd name="connsiteX253" fmla="*/ 666583 w 1219947"/>
                <a:gd name="connsiteY253" fmla="*/ 1330967 h 1510384"/>
                <a:gd name="connsiteX254" fmla="*/ 684821 w 1219947"/>
                <a:gd name="connsiteY254" fmla="*/ 1380720 h 1510384"/>
                <a:gd name="connsiteX255" fmla="*/ 712353 w 1219947"/>
                <a:gd name="connsiteY255" fmla="*/ 1447321 h 1510384"/>
                <a:gd name="connsiteX256" fmla="*/ 726164 w 1219947"/>
                <a:gd name="connsiteY256" fmla="*/ 1463393 h 1510384"/>
                <a:gd name="connsiteX257" fmla="*/ 739718 w 1219947"/>
                <a:gd name="connsiteY257" fmla="*/ 1438100 h 1510384"/>
                <a:gd name="connsiteX258" fmla="*/ 765190 w 1219947"/>
                <a:gd name="connsiteY258" fmla="*/ 1420238 h 1510384"/>
                <a:gd name="connsiteX259" fmla="*/ 766280 w 1219947"/>
                <a:gd name="connsiteY259" fmla="*/ 1422060 h 1510384"/>
                <a:gd name="connsiteX260" fmla="*/ 744259 w 1219947"/>
                <a:gd name="connsiteY260" fmla="*/ 1441973 h 1510384"/>
                <a:gd name="connsiteX261" fmla="*/ 728657 w 1219947"/>
                <a:gd name="connsiteY261" fmla="*/ 1466294 h 1510384"/>
                <a:gd name="connsiteX262" fmla="*/ 734115 w 1219947"/>
                <a:gd name="connsiteY262" fmla="*/ 1472646 h 1510384"/>
                <a:gd name="connsiteX263" fmla="*/ 767956 w 1219947"/>
                <a:gd name="connsiteY263" fmla="*/ 1488290 h 1510384"/>
                <a:gd name="connsiteX264" fmla="*/ 948620 w 1219947"/>
                <a:gd name="connsiteY264" fmla="*/ 1477497 h 1510384"/>
                <a:gd name="connsiteX265" fmla="*/ 1108411 w 1219947"/>
                <a:gd name="connsiteY265" fmla="*/ 1404464 h 1510384"/>
                <a:gd name="connsiteX266" fmla="*/ 1203421 w 1219947"/>
                <a:gd name="connsiteY266" fmla="*/ 1278906 h 1510384"/>
                <a:gd name="connsiteX267" fmla="*/ 1218177 w 1219947"/>
                <a:gd name="connsiteY267" fmla="*/ 1273869 h 1510384"/>
                <a:gd name="connsiteX268" fmla="*/ 1152677 w 1219947"/>
                <a:gd name="connsiteY268" fmla="*/ 1391872 h 1510384"/>
                <a:gd name="connsiteX269" fmla="*/ 959057 w 1219947"/>
                <a:gd name="connsiteY269" fmla="*/ 1490808 h 1510384"/>
                <a:gd name="connsiteX270" fmla="*/ 774434 w 1219947"/>
                <a:gd name="connsiteY270" fmla="*/ 1505918 h 1510384"/>
                <a:gd name="connsiteX271" fmla="*/ 688420 w 1219947"/>
                <a:gd name="connsiteY271" fmla="*/ 1432526 h 1510384"/>
                <a:gd name="connsiteX272" fmla="*/ 552382 w 1219947"/>
                <a:gd name="connsiteY272" fmla="*/ 1063406 h 1510384"/>
                <a:gd name="connsiteX273" fmla="*/ 417424 w 1219947"/>
                <a:gd name="connsiteY273" fmla="*/ 674138 h 1510384"/>
                <a:gd name="connsiteX274" fmla="*/ 424982 w 1219947"/>
                <a:gd name="connsiteY274" fmla="*/ 557933 h 1510384"/>
                <a:gd name="connsiteX275" fmla="*/ 460206 w 1219947"/>
                <a:gd name="connsiteY275" fmla="*/ 513367 h 1510384"/>
                <a:gd name="connsiteX276" fmla="*/ 500003 w 1219947"/>
                <a:gd name="connsiteY276" fmla="*/ 477962 h 1510384"/>
                <a:gd name="connsiteX277" fmla="*/ 486511 w 1219947"/>
                <a:gd name="connsiteY277" fmla="*/ 447559 h 1510384"/>
                <a:gd name="connsiteX278" fmla="*/ 472450 w 1219947"/>
                <a:gd name="connsiteY278" fmla="*/ 396385 h 1510384"/>
                <a:gd name="connsiteX279" fmla="*/ 541099 w 1219947"/>
                <a:gd name="connsiteY279" fmla="*/ 311569 h 1510384"/>
                <a:gd name="connsiteX280" fmla="*/ 545946 w 1219947"/>
                <a:gd name="connsiteY280" fmla="*/ 309480 h 1510384"/>
                <a:gd name="connsiteX281" fmla="*/ 539733 w 1219947"/>
                <a:gd name="connsiteY281" fmla="*/ 295825 h 1510384"/>
                <a:gd name="connsiteX282" fmla="*/ 521156 w 1219947"/>
                <a:gd name="connsiteY282" fmla="*/ 248307 h 1510384"/>
                <a:gd name="connsiteX283" fmla="*/ 451705 w 1219947"/>
                <a:gd name="connsiteY283" fmla="*/ 83277 h 1510384"/>
                <a:gd name="connsiteX284" fmla="*/ 358146 w 1219947"/>
                <a:gd name="connsiteY284" fmla="*/ 80755 h 1510384"/>
                <a:gd name="connsiteX285" fmla="*/ 302370 w 1219947"/>
                <a:gd name="connsiteY285" fmla="*/ 127237 h 1510384"/>
                <a:gd name="connsiteX286" fmla="*/ 21330 w 1219947"/>
                <a:gd name="connsiteY286" fmla="*/ 343793 h 1510384"/>
                <a:gd name="connsiteX287" fmla="*/ 13774 w 1219947"/>
                <a:gd name="connsiteY287" fmla="*/ 342352 h 1510384"/>
                <a:gd name="connsiteX288" fmla="*/ 2618 w 1219947"/>
                <a:gd name="connsiteY288" fmla="*/ 330101 h 1510384"/>
                <a:gd name="connsiteX289" fmla="*/ 1539 w 1219947"/>
                <a:gd name="connsiteY289" fmla="*/ 319291 h 1510384"/>
                <a:gd name="connsiteX290" fmla="*/ 48319 w 1219947"/>
                <a:gd name="connsiteY290" fmla="*/ 260558 h 1510384"/>
                <a:gd name="connsiteX291" fmla="*/ 123526 w 1219947"/>
                <a:gd name="connsiteY291" fmla="*/ 198942 h 1510384"/>
                <a:gd name="connsiteX292" fmla="*/ 310646 w 1219947"/>
                <a:gd name="connsiteY292" fmla="*/ 44723 h 1510384"/>
                <a:gd name="connsiteX293" fmla="*/ 401326 w 1219947"/>
                <a:gd name="connsiteY293" fmla="*/ 1086 h 1510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Lst>
              <a:rect l="l" t="t" r="r" b="b"/>
              <a:pathLst>
                <a:path w="1219947" h="1510384">
                  <a:moveTo>
                    <a:pt x="856910" y="1353560"/>
                  </a:moveTo>
                  <a:cubicBezTo>
                    <a:pt x="857635" y="1353198"/>
                    <a:pt x="859083" y="1354645"/>
                    <a:pt x="858359" y="1355369"/>
                  </a:cubicBezTo>
                  <a:cubicBezTo>
                    <a:pt x="847497" y="1366220"/>
                    <a:pt x="832652" y="1373454"/>
                    <a:pt x="819256" y="1381050"/>
                  </a:cubicBezTo>
                  <a:cubicBezTo>
                    <a:pt x="818894" y="1381412"/>
                    <a:pt x="818170" y="1380688"/>
                    <a:pt x="818894" y="1379965"/>
                  </a:cubicBezTo>
                  <a:cubicBezTo>
                    <a:pt x="830842" y="1370922"/>
                    <a:pt x="842790" y="1359709"/>
                    <a:pt x="856910" y="1353560"/>
                  </a:cubicBezTo>
                  <a:close/>
                  <a:moveTo>
                    <a:pt x="1076660" y="1264299"/>
                  </a:moveTo>
                  <a:cubicBezTo>
                    <a:pt x="1078148" y="1264695"/>
                    <a:pt x="1078148" y="1266680"/>
                    <a:pt x="1077032" y="1267473"/>
                  </a:cubicBezTo>
                  <a:cubicBezTo>
                    <a:pt x="1070335" y="1270251"/>
                    <a:pt x="1062521" y="1268664"/>
                    <a:pt x="1055452" y="1268664"/>
                  </a:cubicBezTo>
                  <a:cubicBezTo>
                    <a:pt x="1054708" y="1268664"/>
                    <a:pt x="1054708" y="1267473"/>
                    <a:pt x="1055452" y="1267473"/>
                  </a:cubicBezTo>
                  <a:cubicBezTo>
                    <a:pt x="1062149" y="1266283"/>
                    <a:pt x="1069591" y="1262711"/>
                    <a:pt x="1076660" y="1264299"/>
                  </a:cubicBezTo>
                  <a:close/>
                  <a:moveTo>
                    <a:pt x="1165992" y="1264223"/>
                  </a:moveTo>
                  <a:cubicBezTo>
                    <a:pt x="1171548" y="1263845"/>
                    <a:pt x="1178216" y="1262711"/>
                    <a:pt x="1183401" y="1264979"/>
                  </a:cubicBezTo>
                  <a:cubicBezTo>
                    <a:pt x="1184513" y="1265735"/>
                    <a:pt x="1184142" y="1267625"/>
                    <a:pt x="1183031" y="1268003"/>
                  </a:cubicBezTo>
                  <a:cubicBezTo>
                    <a:pt x="1178216" y="1270270"/>
                    <a:pt x="1171919" y="1269514"/>
                    <a:pt x="1166733" y="1269892"/>
                  </a:cubicBezTo>
                  <a:cubicBezTo>
                    <a:pt x="1163029" y="1269892"/>
                    <a:pt x="1162658" y="1264223"/>
                    <a:pt x="1165992" y="1264223"/>
                  </a:cubicBezTo>
                  <a:close/>
                  <a:moveTo>
                    <a:pt x="626293" y="1210720"/>
                  </a:moveTo>
                  <a:cubicBezTo>
                    <a:pt x="652900" y="1210720"/>
                    <a:pt x="680227" y="1208736"/>
                    <a:pt x="706835" y="1211117"/>
                  </a:cubicBezTo>
                  <a:cubicBezTo>
                    <a:pt x="708273" y="1211514"/>
                    <a:pt x="707914" y="1213498"/>
                    <a:pt x="706835" y="1213895"/>
                  </a:cubicBezTo>
                  <a:cubicBezTo>
                    <a:pt x="680227" y="1216276"/>
                    <a:pt x="652900" y="1213895"/>
                    <a:pt x="626293" y="1213498"/>
                  </a:cubicBezTo>
                  <a:cubicBezTo>
                    <a:pt x="624854" y="1213498"/>
                    <a:pt x="624495" y="1210720"/>
                    <a:pt x="626293" y="1210720"/>
                  </a:cubicBezTo>
                  <a:close/>
                  <a:moveTo>
                    <a:pt x="629839" y="1144026"/>
                  </a:moveTo>
                  <a:cubicBezTo>
                    <a:pt x="641046" y="1145538"/>
                    <a:pt x="651891" y="1147428"/>
                    <a:pt x="663098" y="1149696"/>
                  </a:cubicBezTo>
                  <a:cubicBezTo>
                    <a:pt x="663821" y="1149696"/>
                    <a:pt x="663821" y="1151208"/>
                    <a:pt x="662737" y="1150830"/>
                  </a:cubicBezTo>
                  <a:cubicBezTo>
                    <a:pt x="651530" y="1149696"/>
                    <a:pt x="640684" y="1148184"/>
                    <a:pt x="629116" y="1146672"/>
                  </a:cubicBezTo>
                  <a:cubicBezTo>
                    <a:pt x="627670" y="1146294"/>
                    <a:pt x="628031" y="1143648"/>
                    <a:pt x="629839" y="1144026"/>
                  </a:cubicBezTo>
                  <a:close/>
                  <a:moveTo>
                    <a:pt x="550283" y="949076"/>
                  </a:moveTo>
                  <a:cubicBezTo>
                    <a:pt x="574954" y="958739"/>
                    <a:pt x="597837" y="956668"/>
                    <a:pt x="622865" y="949421"/>
                  </a:cubicBezTo>
                  <a:cubicBezTo>
                    <a:pt x="624295" y="949076"/>
                    <a:pt x="625725" y="951147"/>
                    <a:pt x="623938" y="951837"/>
                  </a:cubicBezTo>
                  <a:cubicBezTo>
                    <a:pt x="600697" y="963916"/>
                    <a:pt x="572451" y="962190"/>
                    <a:pt x="548853" y="952182"/>
                  </a:cubicBezTo>
                  <a:cubicBezTo>
                    <a:pt x="546708" y="951492"/>
                    <a:pt x="548138" y="948386"/>
                    <a:pt x="550283" y="949076"/>
                  </a:cubicBezTo>
                  <a:close/>
                  <a:moveTo>
                    <a:pt x="427230" y="606560"/>
                  </a:moveTo>
                  <a:cubicBezTo>
                    <a:pt x="451866" y="623026"/>
                    <a:pt x="479400" y="633049"/>
                    <a:pt x="508383" y="639850"/>
                  </a:cubicBezTo>
                  <a:cubicBezTo>
                    <a:pt x="509833" y="639850"/>
                    <a:pt x="509470" y="641640"/>
                    <a:pt x="508021" y="641640"/>
                  </a:cubicBezTo>
                  <a:cubicBezTo>
                    <a:pt x="477589" y="639134"/>
                    <a:pt x="449692" y="626605"/>
                    <a:pt x="425057" y="609423"/>
                  </a:cubicBezTo>
                  <a:cubicBezTo>
                    <a:pt x="422883" y="607991"/>
                    <a:pt x="425419" y="605486"/>
                    <a:pt x="427230" y="606560"/>
                  </a:cubicBezTo>
                  <a:close/>
                  <a:moveTo>
                    <a:pt x="922638" y="595566"/>
                  </a:moveTo>
                  <a:lnTo>
                    <a:pt x="930290" y="615482"/>
                  </a:lnTo>
                  <a:cubicBezTo>
                    <a:pt x="932732" y="622469"/>
                    <a:pt x="934834" y="629434"/>
                    <a:pt x="935942" y="635351"/>
                  </a:cubicBezTo>
                  <a:lnTo>
                    <a:pt x="935899" y="637185"/>
                  </a:lnTo>
                  <a:close/>
                  <a:moveTo>
                    <a:pt x="467020" y="582416"/>
                  </a:moveTo>
                  <a:cubicBezTo>
                    <a:pt x="481687" y="589847"/>
                    <a:pt x="497428" y="594677"/>
                    <a:pt x="513885" y="597278"/>
                  </a:cubicBezTo>
                  <a:cubicBezTo>
                    <a:pt x="514600" y="597278"/>
                    <a:pt x="514600" y="598764"/>
                    <a:pt x="513885" y="598764"/>
                  </a:cubicBezTo>
                  <a:cubicBezTo>
                    <a:pt x="496713" y="597650"/>
                    <a:pt x="480972" y="592448"/>
                    <a:pt x="465947" y="585017"/>
                  </a:cubicBezTo>
                  <a:cubicBezTo>
                    <a:pt x="464158" y="583902"/>
                    <a:pt x="465231" y="581673"/>
                    <a:pt x="467020" y="582416"/>
                  </a:cubicBezTo>
                  <a:close/>
                  <a:moveTo>
                    <a:pt x="845469" y="561475"/>
                  </a:moveTo>
                  <a:cubicBezTo>
                    <a:pt x="857406" y="561295"/>
                    <a:pt x="869071" y="563819"/>
                    <a:pt x="879199" y="571393"/>
                  </a:cubicBezTo>
                  <a:cubicBezTo>
                    <a:pt x="887518" y="577524"/>
                    <a:pt x="891859" y="585819"/>
                    <a:pt x="896922" y="594114"/>
                  </a:cubicBezTo>
                  <a:cubicBezTo>
                    <a:pt x="898369" y="597359"/>
                    <a:pt x="930923" y="656505"/>
                    <a:pt x="935625" y="648931"/>
                  </a:cubicBezTo>
                  <a:lnTo>
                    <a:pt x="935899" y="637185"/>
                  </a:lnTo>
                  <a:lnTo>
                    <a:pt x="942859" y="659029"/>
                  </a:lnTo>
                  <a:cubicBezTo>
                    <a:pt x="943221" y="660472"/>
                    <a:pt x="941413" y="662275"/>
                    <a:pt x="939966" y="661193"/>
                  </a:cubicBezTo>
                  <a:cubicBezTo>
                    <a:pt x="923689" y="646407"/>
                    <a:pt x="910667" y="630539"/>
                    <a:pt x="899454" y="611785"/>
                  </a:cubicBezTo>
                  <a:cubicBezTo>
                    <a:pt x="890412" y="595917"/>
                    <a:pt x="878475" y="576442"/>
                    <a:pt x="859666" y="569229"/>
                  </a:cubicBezTo>
                  <a:cubicBezTo>
                    <a:pt x="845921" y="564180"/>
                    <a:pt x="825304" y="570672"/>
                    <a:pt x="811197" y="572836"/>
                  </a:cubicBezTo>
                  <a:cubicBezTo>
                    <a:pt x="808304" y="573557"/>
                    <a:pt x="807580" y="568508"/>
                    <a:pt x="810112" y="567787"/>
                  </a:cubicBezTo>
                  <a:cubicBezTo>
                    <a:pt x="821325" y="564541"/>
                    <a:pt x="833533" y="561656"/>
                    <a:pt x="845469" y="561475"/>
                  </a:cubicBezTo>
                  <a:close/>
                  <a:moveTo>
                    <a:pt x="907236" y="556039"/>
                  </a:moveTo>
                  <a:lnTo>
                    <a:pt x="915912" y="574458"/>
                  </a:lnTo>
                  <a:lnTo>
                    <a:pt x="922638" y="595566"/>
                  </a:lnTo>
                  <a:lnTo>
                    <a:pt x="922604" y="595477"/>
                  </a:lnTo>
                  <a:cubicBezTo>
                    <a:pt x="920140" y="589470"/>
                    <a:pt x="917992" y="584467"/>
                    <a:pt x="916816" y="581491"/>
                  </a:cubicBezTo>
                  <a:cubicBezTo>
                    <a:pt x="915550" y="578245"/>
                    <a:pt x="913425" y="572295"/>
                    <a:pt x="910775" y="565133"/>
                  </a:cubicBezTo>
                  <a:close/>
                  <a:moveTo>
                    <a:pt x="485022" y="548709"/>
                  </a:moveTo>
                  <a:cubicBezTo>
                    <a:pt x="496996" y="552071"/>
                    <a:pt x="508608" y="555059"/>
                    <a:pt x="520582" y="559168"/>
                  </a:cubicBezTo>
                  <a:cubicBezTo>
                    <a:pt x="520945" y="559168"/>
                    <a:pt x="520582" y="560662"/>
                    <a:pt x="519856" y="560289"/>
                  </a:cubicBezTo>
                  <a:cubicBezTo>
                    <a:pt x="507882" y="558048"/>
                    <a:pt x="496271" y="554686"/>
                    <a:pt x="484659" y="551324"/>
                  </a:cubicBezTo>
                  <a:cubicBezTo>
                    <a:pt x="483208" y="550950"/>
                    <a:pt x="483571" y="548336"/>
                    <a:pt x="485022" y="548709"/>
                  </a:cubicBezTo>
                  <a:close/>
                  <a:moveTo>
                    <a:pt x="491217" y="520124"/>
                  </a:moveTo>
                  <a:cubicBezTo>
                    <a:pt x="507814" y="523026"/>
                    <a:pt x="525493" y="524841"/>
                    <a:pt x="541729" y="529921"/>
                  </a:cubicBezTo>
                  <a:cubicBezTo>
                    <a:pt x="542811" y="529921"/>
                    <a:pt x="543172" y="532098"/>
                    <a:pt x="541729" y="532098"/>
                  </a:cubicBezTo>
                  <a:cubicBezTo>
                    <a:pt x="524411" y="531009"/>
                    <a:pt x="507453" y="527018"/>
                    <a:pt x="490495" y="524115"/>
                  </a:cubicBezTo>
                  <a:cubicBezTo>
                    <a:pt x="487970" y="523752"/>
                    <a:pt x="488691" y="519761"/>
                    <a:pt x="491217" y="520124"/>
                  </a:cubicBezTo>
                  <a:close/>
                  <a:moveTo>
                    <a:pt x="888562" y="516396"/>
                  </a:moveTo>
                  <a:lnTo>
                    <a:pt x="891231" y="519567"/>
                  </a:lnTo>
                  <a:cubicBezTo>
                    <a:pt x="894650" y="525602"/>
                    <a:pt x="898211" y="533413"/>
                    <a:pt x="901579" y="541505"/>
                  </a:cubicBezTo>
                  <a:lnTo>
                    <a:pt x="907236" y="556039"/>
                  </a:lnTo>
                  <a:close/>
                  <a:moveTo>
                    <a:pt x="874858" y="493855"/>
                  </a:moveTo>
                  <a:cubicBezTo>
                    <a:pt x="875582" y="493133"/>
                    <a:pt x="877390" y="492773"/>
                    <a:pt x="878114" y="494215"/>
                  </a:cubicBezTo>
                  <a:lnTo>
                    <a:pt x="888562" y="516396"/>
                  </a:lnTo>
                  <a:lnTo>
                    <a:pt x="881731" y="508280"/>
                  </a:lnTo>
                  <a:cubicBezTo>
                    <a:pt x="865815" y="502871"/>
                    <a:pt x="855326" y="523427"/>
                    <a:pt x="843751" y="533165"/>
                  </a:cubicBezTo>
                  <a:cubicBezTo>
                    <a:pt x="830730" y="543984"/>
                    <a:pt x="816985" y="551918"/>
                    <a:pt x="802155" y="559492"/>
                  </a:cubicBezTo>
                  <a:cubicBezTo>
                    <a:pt x="801431" y="559852"/>
                    <a:pt x="800708" y="558770"/>
                    <a:pt x="801431" y="558410"/>
                  </a:cubicBezTo>
                  <a:cubicBezTo>
                    <a:pt x="829645" y="541099"/>
                    <a:pt x="853879" y="519821"/>
                    <a:pt x="874858" y="493855"/>
                  </a:cubicBezTo>
                  <a:close/>
                  <a:moveTo>
                    <a:pt x="617083" y="346878"/>
                  </a:moveTo>
                  <a:lnTo>
                    <a:pt x="617010" y="347036"/>
                  </a:lnTo>
                  <a:lnTo>
                    <a:pt x="616840" y="346964"/>
                  </a:lnTo>
                  <a:close/>
                  <a:moveTo>
                    <a:pt x="619614" y="341458"/>
                  </a:moveTo>
                  <a:lnTo>
                    <a:pt x="618674" y="346315"/>
                  </a:lnTo>
                  <a:lnTo>
                    <a:pt x="617083" y="346878"/>
                  </a:lnTo>
                  <a:close/>
                  <a:moveTo>
                    <a:pt x="713645" y="312619"/>
                  </a:moveTo>
                  <a:lnTo>
                    <a:pt x="677979" y="355196"/>
                  </a:lnTo>
                  <a:cubicBezTo>
                    <a:pt x="642506" y="383526"/>
                    <a:pt x="595584" y="399581"/>
                    <a:pt x="549654" y="401073"/>
                  </a:cubicBezTo>
                  <a:lnTo>
                    <a:pt x="488492" y="392835"/>
                  </a:lnTo>
                  <a:lnTo>
                    <a:pt x="494443" y="411121"/>
                  </a:lnTo>
                  <a:cubicBezTo>
                    <a:pt x="502735" y="434844"/>
                    <a:pt x="509586" y="476898"/>
                    <a:pt x="524368" y="494869"/>
                  </a:cubicBezTo>
                  <a:lnTo>
                    <a:pt x="542340" y="506065"/>
                  </a:lnTo>
                  <a:lnTo>
                    <a:pt x="543494" y="506067"/>
                  </a:lnTo>
                  <a:lnTo>
                    <a:pt x="523622" y="451703"/>
                  </a:lnTo>
                  <a:cubicBezTo>
                    <a:pt x="522895" y="450269"/>
                    <a:pt x="525075" y="449911"/>
                    <a:pt x="525439" y="450986"/>
                  </a:cubicBezTo>
                  <a:lnTo>
                    <a:pt x="545211" y="506070"/>
                  </a:lnTo>
                  <a:lnTo>
                    <a:pt x="568286" y="506104"/>
                  </a:lnTo>
                  <a:lnTo>
                    <a:pt x="539866" y="440473"/>
                  </a:lnTo>
                  <a:cubicBezTo>
                    <a:pt x="538770" y="439023"/>
                    <a:pt x="541327" y="437211"/>
                    <a:pt x="542423" y="439023"/>
                  </a:cubicBezTo>
                  <a:cubicBezTo>
                    <a:pt x="550641" y="452980"/>
                    <a:pt x="558038" y="467208"/>
                    <a:pt x="564293" y="481889"/>
                  </a:cubicBezTo>
                  <a:lnTo>
                    <a:pt x="572274" y="506110"/>
                  </a:lnTo>
                  <a:lnTo>
                    <a:pt x="583963" y="506127"/>
                  </a:lnTo>
                  <a:lnTo>
                    <a:pt x="603713" y="501195"/>
                  </a:lnTo>
                  <a:lnTo>
                    <a:pt x="591445" y="477142"/>
                  </a:lnTo>
                  <a:cubicBezTo>
                    <a:pt x="585711" y="464143"/>
                    <a:pt x="580431" y="451011"/>
                    <a:pt x="574787" y="438324"/>
                  </a:cubicBezTo>
                  <a:cubicBezTo>
                    <a:pt x="573695" y="435465"/>
                    <a:pt x="578064" y="434036"/>
                    <a:pt x="579157" y="436537"/>
                  </a:cubicBezTo>
                  <a:cubicBezTo>
                    <a:pt x="584982" y="449224"/>
                    <a:pt x="591263" y="461910"/>
                    <a:pt x="597135" y="474775"/>
                  </a:cubicBezTo>
                  <a:lnTo>
                    <a:pt x="607220" y="500319"/>
                  </a:lnTo>
                  <a:lnTo>
                    <a:pt x="632311" y="494052"/>
                  </a:lnTo>
                  <a:cubicBezTo>
                    <a:pt x="639560" y="491725"/>
                    <a:pt x="646142" y="489415"/>
                    <a:pt x="651665" y="487383"/>
                  </a:cubicBezTo>
                  <a:lnTo>
                    <a:pt x="662227" y="483321"/>
                  </a:lnTo>
                  <a:lnTo>
                    <a:pt x="616054" y="403430"/>
                  </a:lnTo>
                  <a:cubicBezTo>
                    <a:pt x="614970" y="401270"/>
                    <a:pt x="618222" y="399111"/>
                    <a:pt x="619667" y="400910"/>
                  </a:cubicBezTo>
                  <a:lnTo>
                    <a:pt x="664579" y="482416"/>
                  </a:lnTo>
                  <a:lnTo>
                    <a:pt x="664668" y="482382"/>
                  </a:lnTo>
                  <a:cubicBezTo>
                    <a:pt x="674520" y="478470"/>
                    <a:pt x="687459" y="473445"/>
                    <a:pt x="700316" y="467060"/>
                  </a:cubicBezTo>
                  <a:lnTo>
                    <a:pt x="702293" y="465739"/>
                  </a:lnTo>
                  <a:lnTo>
                    <a:pt x="671619" y="395145"/>
                  </a:lnTo>
                  <a:cubicBezTo>
                    <a:pt x="670533" y="392978"/>
                    <a:pt x="673429" y="391173"/>
                    <a:pt x="674516" y="392978"/>
                  </a:cubicBezTo>
                  <a:cubicBezTo>
                    <a:pt x="682119" y="406880"/>
                    <a:pt x="689541" y="421233"/>
                    <a:pt x="695922" y="435947"/>
                  </a:cubicBezTo>
                  <a:lnTo>
                    <a:pt x="705264" y="463755"/>
                  </a:lnTo>
                  <a:lnTo>
                    <a:pt x="735470" y="443578"/>
                  </a:lnTo>
                  <a:lnTo>
                    <a:pt x="738881" y="438398"/>
                  </a:lnTo>
                  <a:lnTo>
                    <a:pt x="724863" y="406144"/>
                  </a:lnTo>
                  <a:cubicBezTo>
                    <a:pt x="717581" y="389536"/>
                    <a:pt x="709943" y="373152"/>
                    <a:pt x="700884" y="357216"/>
                  </a:cubicBezTo>
                  <a:cubicBezTo>
                    <a:pt x="699108" y="354351"/>
                    <a:pt x="703371" y="351486"/>
                    <a:pt x="705147" y="354351"/>
                  </a:cubicBezTo>
                  <a:cubicBezTo>
                    <a:pt x="714384" y="370108"/>
                    <a:pt x="723265" y="386403"/>
                    <a:pt x="730902" y="403189"/>
                  </a:cubicBezTo>
                  <a:lnTo>
                    <a:pt x="741782" y="433991"/>
                  </a:lnTo>
                  <a:lnTo>
                    <a:pt x="749192" y="422736"/>
                  </a:lnTo>
                  <a:lnTo>
                    <a:pt x="748712" y="409369"/>
                  </a:lnTo>
                  <a:cubicBezTo>
                    <a:pt x="747090" y="403843"/>
                    <a:pt x="744476" y="398362"/>
                    <a:pt x="742132" y="392071"/>
                  </a:cubicBezTo>
                  <a:close/>
                  <a:moveTo>
                    <a:pt x="663225" y="290722"/>
                  </a:moveTo>
                  <a:cubicBezTo>
                    <a:pt x="656978" y="291138"/>
                    <a:pt x="651367" y="291879"/>
                    <a:pt x="647311" y="292508"/>
                  </a:cubicBezTo>
                  <a:cubicBezTo>
                    <a:pt x="634782" y="294305"/>
                    <a:pt x="620766" y="297069"/>
                    <a:pt x="606345" y="300910"/>
                  </a:cubicBezTo>
                  <a:lnTo>
                    <a:pt x="606341" y="300911"/>
                  </a:lnTo>
                  <a:lnTo>
                    <a:pt x="621552" y="337307"/>
                  </a:lnTo>
                  <a:lnTo>
                    <a:pt x="619614" y="341458"/>
                  </a:lnTo>
                  <a:lnTo>
                    <a:pt x="620653" y="336091"/>
                  </a:lnTo>
                  <a:lnTo>
                    <a:pt x="610762" y="333940"/>
                  </a:lnTo>
                  <a:lnTo>
                    <a:pt x="613023" y="339363"/>
                  </a:lnTo>
                  <a:lnTo>
                    <a:pt x="606643" y="342338"/>
                  </a:lnTo>
                  <a:lnTo>
                    <a:pt x="606799" y="342712"/>
                  </a:lnTo>
                  <a:lnTo>
                    <a:pt x="616840" y="346964"/>
                  </a:lnTo>
                  <a:lnTo>
                    <a:pt x="586198" y="357800"/>
                  </a:lnTo>
                  <a:cubicBezTo>
                    <a:pt x="576122" y="358026"/>
                    <a:pt x="567216" y="353702"/>
                    <a:pt x="560739" y="341991"/>
                  </a:cubicBezTo>
                  <a:lnTo>
                    <a:pt x="551681" y="322084"/>
                  </a:lnTo>
                  <a:lnTo>
                    <a:pt x="523602" y="337797"/>
                  </a:lnTo>
                  <a:cubicBezTo>
                    <a:pt x="511884" y="346401"/>
                    <a:pt x="501924" y="356308"/>
                    <a:pt x="494804" y="367630"/>
                  </a:cubicBezTo>
                  <a:lnTo>
                    <a:pt x="491244" y="377914"/>
                  </a:lnTo>
                  <a:lnTo>
                    <a:pt x="550195" y="385517"/>
                  </a:lnTo>
                  <a:cubicBezTo>
                    <a:pt x="592069" y="383879"/>
                    <a:pt x="635294" y="369002"/>
                    <a:pt x="667792" y="343309"/>
                  </a:cubicBezTo>
                  <a:lnTo>
                    <a:pt x="704674" y="299692"/>
                  </a:lnTo>
                  <a:lnTo>
                    <a:pt x="701003" y="295642"/>
                  </a:lnTo>
                  <a:cubicBezTo>
                    <a:pt x="690761" y="290363"/>
                    <a:pt x="675720" y="289891"/>
                    <a:pt x="663225" y="290722"/>
                  </a:cubicBezTo>
                  <a:close/>
                  <a:moveTo>
                    <a:pt x="401326" y="1086"/>
                  </a:moveTo>
                  <a:cubicBezTo>
                    <a:pt x="412261" y="-438"/>
                    <a:pt x="423175" y="-425"/>
                    <a:pt x="433764" y="1551"/>
                  </a:cubicBezTo>
                  <a:cubicBezTo>
                    <a:pt x="447882" y="4186"/>
                    <a:pt x="461421" y="10312"/>
                    <a:pt x="473656" y="20941"/>
                  </a:cubicBezTo>
                  <a:cubicBezTo>
                    <a:pt x="513599" y="55532"/>
                    <a:pt x="526913" y="111023"/>
                    <a:pt x="546705" y="158225"/>
                  </a:cubicBezTo>
                  <a:lnTo>
                    <a:pt x="600945" y="288001"/>
                  </a:lnTo>
                  <a:lnTo>
                    <a:pt x="608497" y="285381"/>
                  </a:lnTo>
                  <a:cubicBezTo>
                    <a:pt x="622772" y="281085"/>
                    <a:pt x="639154" y="277030"/>
                    <a:pt x="655153" y="275031"/>
                  </a:cubicBezTo>
                  <a:cubicBezTo>
                    <a:pt x="687150" y="271032"/>
                    <a:pt x="717616" y="275255"/>
                    <a:pt x="726629" y="302213"/>
                  </a:cubicBezTo>
                  <a:lnTo>
                    <a:pt x="719398" y="299027"/>
                  </a:lnTo>
                  <a:lnTo>
                    <a:pt x="721047" y="303783"/>
                  </a:lnTo>
                  <a:lnTo>
                    <a:pt x="716233" y="309530"/>
                  </a:lnTo>
                  <a:lnTo>
                    <a:pt x="721672" y="311918"/>
                  </a:lnTo>
                  <a:cubicBezTo>
                    <a:pt x="725367" y="310570"/>
                    <a:pt x="728251" y="306886"/>
                    <a:pt x="726629" y="302213"/>
                  </a:cubicBezTo>
                  <a:cubicBezTo>
                    <a:pt x="732578" y="319106"/>
                    <a:pt x="739609" y="336179"/>
                    <a:pt x="746278" y="353387"/>
                  </a:cubicBezTo>
                  <a:lnTo>
                    <a:pt x="755943" y="382120"/>
                  </a:lnTo>
                  <a:lnTo>
                    <a:pt x="793328" y="384498"/>
                  </a:lnTo>
                  <a:cubicBezTo>
                    <a:pt x="840766" y="389877"/>
                    <a:pt x="892657" y="404313"/>
                    <a:pt x="918029" y="441009"/>
                  </a:cubicBezTo>
                  <a:cubicBezTo>
                    <a:pt x="937103" y="469071"/>
                    <a:pt x="945381" y="509365"/>
                    <a:pt x="957257" y="541024"/>
                  </a:cubicBezTo>
                  <a:cubicBezTo>
                    <a:pt x="974172" y="586715"/>
                    <a:pt x="991087" y="632045"/>
                    <a:pt x="1008001" y="677376"/>
                  </a:cubicBezTo>
                  <a:cubicBezTo>
                    <a:pt x="1081779" y="874528"/>
                    <a:pt x="1159155" y="1071680"/>
                    <a:pt x="1218177" y="1273869"/>
                  </a:cubicBezTo>
                  <a:cubicBezTo>
                    <a:pt x="1216017" y="1263795"/>
                    <a:pt x="1201622" y="1269192"/>
                    <a:pt x="1203421" y="1278906"/>
                  </a:cubicBezTo>
                  <a:lnTo>
                    <a:pt x="1140791" y="1089392"/>
                  </a:lnTo>
                  <a:lnTo>
                    <a:pt x="1116819" y="1142212"/>
                  </a:lnTo>
                  <a:cubicBezTo>
                    <a:pt x="1116462" y="1143289"/>
                    <a:pt x="1115033" y="1142571"/>
                    <a:pt x="1115390" y="1141853"/>
                  </a:cubicBezTo>
                  <a:lnTo>
                    <a:pt x="1140197" y="1087595"/>
                  </a:lnTo>
                  <a:lnTo>
                    <a:pt x="1122559" y="1034222"/>
                  </a:lnTo>
                  <a:lnTo>
                    <a:pt x="1102162" y="1077487"/>
                  </a:lnTo>
                  <a:cubicBezTo>
                    <a:pt x="1091478" y="1090608"/>
                    <a:pt x="1077709" y="1101355"/>
                    <a:pt x="1061974" y="1109237"/>
                  </a:cubicBezTo>
                  <a:cubicBezTo>
                    <a:pt x="1060543" y="1109953"/>
                    <a:pt x="1059470" y="1107445"/>
                    <a:pt x="1060901" y="1106729"/>
                  </a:cubicBezTo>
                  <a:cubicBezTo>
                    <a:pt x="1075921" y="1098489"/>
                    <a:pt x="1088438" y="1087563"/>
                    <a:pt x="1098541" y="1074666"/>
                  </a:cubicBezTo>
                  <a:lnTo>
                    <a:pt x="1121528" y="1031102"/>
                  </a:lnTo>
                  <a:lnTo>
                    <a:pt x="1113314" y="1006247"/>
                  </a:lnTo>
                  <a:cubicBezTo>
                    <a:pt x="1080879" y="916081"/>
                    <a:pt x="1046869" y="826499"/>
                    <a:pt x="1013760" y="737097"/>
                  </a:cubicBezTo>
                  <a:cubicBezTo>
                    <a:pt x="982809" y="654710"/>
                    <a:pt x="951859" y="572324"/>
                    <a:pt x="921628" y="489937"/>
                  </a:cubicBezTo>
                  <a:cubicBezTo>
                    <a:pt x="903994" y="442089"/>
                    <a:pt x="878082" y="420503"/>
                    <a:pt x="827697" y="407911"/>
                  </a:cubicBezTo>
                  <a:lnTo>
                    <a:pt x="764520" y="399139"/>
                  </a:lnTo>
                  <a:lnTo>
                    <a:pt x="763952" y="395724"/>
                  </a:lnTo>
                  <a:lnTo>
                    <a:pt x="758616" y="390064"/>
                  </a:lnTo>
                  <a:lnTo>
                    <a:pt x="761529" y="398724"/>
                  </a:lnTo>
                  <a:lnTo>
                    <a:pt x="764520" y="399139"/>
                  </a:lnTo>
                  <a:lnTo>
                    <a:pt x="767236" y="415466"/>
                  </a:lnTo>
                  <a:lnTo>
                    <a:pt x="765303" y="421022"/>
                  </a:lnTo>
                  <a:lnTo>
                    <a:pt x="765522" y="423252"/>
                  </a:lnTo>
                  <a:cubicBezTo>
                    <a:pt x="765026" y="428734"/>
                    <a:pt x="763224" y="434125"/>
                    <a:pt x="759438" y="440595"/>
                  </a:cubicBezTo>
                  <a:lnTo>
                    <a:pt x="748653" y="453443"/>
                  </a:lnTo>
                  <a:lnTo>
                    <a:pt x="749197" y="454983"/>
                  </a:lnTo>
                  <a:cubicBezTo>
                    <a:pt x="749553" y="456773"/>
                    <a:pt x="747421" y="457490"/>
                    <a:pt x="746711" y="456415"/>
                  </a:cubicBezTo>
                  <a:lnTo>
                    <a:pt x="746522" y="455982"/>
                  </a:lnTo>
                  <a:lnTo>
                    <a:pt x="741608" y="461835"/>
                  </a:lnTo>
                  <a:cubicBezTo>
                    <a:pt x="734505" y="468137"/>
                    <a:pt x="726426" y="473708"/>
                    <a:pt x="717931" y="478695"/>
                  </a:cubicBezTo>
                  <a:lnTo>
                    <a:pt x="682646" y="495191"/>
                  </a:lnTo>
                  <a:lnTo>
                    <a:pt x="849802" y="888620"/>
                  </a:lnTo>
                  <a:cubicBezTo>
                    <a:pt x="913447" y="1038338"/>
                    <a:pt x="976733" y="1188415"/>
                    <a:pt x="1040378" y="1338493"/>
                  </a:cubicBezTo>
                  <a:cubicBezTo>
                    <a:pt x="1049008" y="1357927"/>
                    <a:pt x="1070224" y="1430626"/>
                    <a:pt x="1019163" y="1407593"/>
                  </a:cubicBezTo>
                  <a:cubicBezTo>
                    <a:pt x="996869" y="1397516"/>
                    <a:pt x="983924" y="1343531"/>
                    <a:pt x="975654" y="1324457"/>
                  </a:cubicBezTo>
                  <a:lnTo>
                    <a:pt x="965979" y="1301838"/>
                  </a:lnTo>
                  <a:lnTo>
                    <a:pt x="955930" y="1306062"/>
                  </a:lnTo>
                  <a:cubicBezTo>
                    <a:pt x="949933" y="1307894"/>
                    <a:pt x="943936" y="1309725"/>
                    <a:pt x="937938" y="1311557"/>
                  </a:cubicBezTo>
                  <a:cubicBezTo>
                    <a:pt x="937233" y="1311557"/>
                    <a:pt x="937233" y="1310824"/>
                    <a:pt x="937938" y="1310458"/>
                  </a:cubicBezTo>
                  <a:cubicBezTo>
                    <a:pt x="943583" y="1307894"/>
                    <a:pt x="948875" y="1305329"/>
                    <a:pt x="954872" y="1302765"/>
                  </a:cubicBezTo>
                  <a:lnTo>
                    <a:pt x="964922" y="1299367"/>
                  </a:lnTo>
                  <a:lnTo>
                    <a:pt x="629146" y="514389"/>
                  </a:lnTo>
                  <a:lnTo>
                    <a:pt x="603686" y="522321"/>
                  </a:lnTo>
                  <a:lnTo>
                    <a:pt x="579226" y="521458"/>
                  </a:lnTo>
                  <a:lnTo>
                    <a:pt x="577360" y="521542"/>
                  </a:lnTo>
                  <a:lnTo>
                    <a:pt x="579314" y="527473"/>
                  </a:lnTo>
                  <a:cubicBezTo>
                    <a:pt x="579680" y="528198"/>
                    <a:pt x="578219" y="528923"/>
                    <a:pt x="577853" y="528198"/>
                  </a:cubicBezTo>
                  <a:lnTo>
                    <a:pt x="575017" y="521647"/>
                  </a:lnTo>
                  <a:lnTo>
                    <a:pt x="551188" y="522720"/>
                  </a:lnTo>
                  <a:lnTo>
                    <a:pt x="552331" y="525905"/>
                  </a:lnTo>
                  <a:cubicBezTo>
                    <a:pt x="552694" y="526981"/>
                    <a:pt x="551241" y="527339"/>
                    <a:pt x="550877" y="526264"/>
                  </a:cubicBezTo>
                  <a:lnTo>
                    <a:pt x="549608" y="522791"/>
                  </a:lnTo>
                  <a:lnTo>
                    <a:pt x="544602" y="523016"/>
                  </a:lnTo>
                  <a:cubicBezTo>
                    <a:pt x="530598" y="521107"/>
                    <a:pt x="518652" y="516170"/>
                    <a:pt x="510438" y="506940"/>
                  </a:cubicBezTo>
                  <a:lnTo>
                    <a:pt x="504818" y="494346"/>
                  </a:lnTo>
                  <a:lnTo>
                    <a:pt x="506572" y="492767"/>
                  </a:lnTo>
                  <a:lnTo>
                    <a:pt x="502620" y="483860"/>
                  </a:lnTo>
                  <a:lnTo>
                    <a:pt x="499479" y="482382"/>
                  </a:lnTo>
                  <a:lnTo>
                    <a:pt x="504818" y="494346"/>
                  </a:lnTo>
                  <a:lnTo>
                    <a:pt x="466594" y="528747"/>
                  </a:lnTo>
                  <a:cubicBezTo>
                    <a:pt x="452693" y="543813"/>
                    <a:pt x="440457" y="560272"/>
                    <a:pt x="431460" y="577720"/>
                  </a:cubicBezTo>
                  <a:cubicBezTo>
                    <a:pt x="405188" y="628807"/>
                    <a:pt x="437938" y="685291"/>
                    <a:pt x="454853" y="735298"/>
                  </a:cubicBezTo>
                  <a:cubicBezTo>
                    <a:pt x="491741" y="843228"/>
                    <a:pt x="528810" y="951248"/>
                    <a:pt x="566868" y="1058954"/>
                  </a:cubicBezTo>
                  <a:lnTo>
                    <a:pt x="646530" y="1276266"/>
                  </a:lnTo>
                  <a:lnTo>
                    <a:pt x="707434" y="1286434"/>
                  </a:lnTo>
                  <a:cubicBezTo>
                    <a:pt x="728010" y="1287241"/>
                    <a:pt x="748721" y="1285807"/>
                    <a:pt x="769972" y="1283298"/>
                  </a:cubicBezTo>
                  <a:cubicBezTo>
                    <a:pt x="771412" y="1282939"/>
                    <a:pt x="771773" y="1285448"/>
                    <a:pt x="770332" y="1285807"/>
                  </a:cubicBezTo>
                  <a:cubicBezTo>
                    <a:pt x="749801" y="1291542"/>
                    <a:pt x="728460" y="1293155"/>
                    <a:pt x="707254" y="1291587"/>
                  </a:cubicBezTo>
                  <a:lnTo>
                    <a:pt x="647462" y="1278808"/>
                  </a:lnTo>
                  <a:lnTo>
                    <a:pt x="665218" y="1327244"/>
                  </a:lnTo>
                  <a:lnTo>
                    <a:pt x="698566" y="1335655"/>
                  </a:lnTo>
                  <a:cubicBezTo>
                    <a:pt x="710845" y="1336705"/>
                    <a:pt x="722040" y="1334606"/>
                    <a:pt x="734680" y="1333906"/>
                  </a:cubicBezTo>
                  <a:cubicBezTo>
                    <a:pt x="736486" y="1333906"/>
                    <a:pt x="736847" y="1336355"/>
                    <a:pt x="735041" y="1337054"/>
                  </a:cubicBezTo>
                  <a:cubicBezTo>
                    <a:pt x="723846" y="1341776"/>
                    <a:pt x="710935" y="1342388"/>
                    <a:pt x="698205" y="1340596"/>
                  </a:cubicBezTo>
                  <a:lnTo>
                    <a:pt x="666583" y="1330967"/>
                  </a:lnTo>
                  <a:lnTo>
                    <a:pt x="684821" y="1380720"/>
                  </a:lnTo>
                  <a:cubicBezTo>
                    <a:pt x="693819" y="1404284"/>
                    <a:pt x="700747" y="1427939"/>
                    <a:pt x="712353" y="1447321"/>
                  </a:cubicBezTo>
                  <a:lnTo>
                    <a:pt x="726164" y="1463393"/>
                  </a:lnTo>
                  <a:lnTo>
                    <a:pt x="739718" y="1438100"/>
                  </a:lnTo>
                  <a:cubicBezTo>
                    <a:pt x="746575" y="1429989"/>
                    <a:pt x="755201" y="1423519"/>
                    <a:pt x="765190" y="1420238"/>
                  </a:cubicBezTo>
                  <a:cubicBezTo>
                    <a:pt x="766280" y="1419873"/>
                    <a:pt x="767007" y="1421696"/>
                    <a:pt x="766280" y="1422060"/>
                  </a:cubicBezTo>
                  <a:cubicBezTo>
                    <a:pt x="757926" y="1428440"/>
                    <a:pt x="750570" y="1434819"/>
                    <a:pt x="744259" y="1441973"/>
                  </a:cubicBezTo>
                  <a:lnTo>
                    <a:pt x="728657" y="1466294"/>
                  </a:lnTo>
                  <a:lnTo>
                    <a:pt x="734115" y="1472646"/>
                  </a:lnTo>
                  <a:cubicBezTo>
                    <a:pt x="743101" y="1479655"/>
                    <a:pt x="754100" y="1485052"/>
                    <a:pt x="767956" y="1488290"/>
                  </a:cubicBezTo>
                  <a:cubicBezTo>
                    <a:pt x="825538" y="1501961"/>
                    <a:pt x="892477" y="1492607"/>
                    <a:pt x="948620" y="1477497"/>
                  </a:cubicBezTo>
                  <a:cubicBezTo>
                    <a:pt x="1005482" y="1462746"/>
                    <a:pt x="1059826" y="1436483"/>
                    <a:pt x="1108411" y="1404464"/>
                  </a:cubicBezTo>
                  <a:cubicBezTo>
                    <a:pt x="1146559" y="1379640"/>
                    <a:pt x="1215298" y="1333230"/>
                    <a:pt x="1203421" y="1278906"/>
                  </a:cubicBezTo>
                  <a:cubicBezTo>
                    <a:pt x="1206300" y="1288619"/>
                    <a:pt x="1221056" y="1283223"/>
                    <a:pt x="1218177" y="1273869"/>
                  </a:cubicBezTo>
                  <a:cubicBezTo>
                    <a:pt x="1228973" y="1323157"/>
                    <a:pt x="1188306" y="1363451"/>
                    <a:pt x="1152677" y="1391872"/>
                  </a:cubicBezTo>
                  <a:cubicBezTo>
                    <a:pt x="1097254" y="1436843"/>
                    <a:pt x="1027795" y="1471740"/>
                    <a:pt x="959057" y="1490808"/>
                  </a:cubicBezTo>
                  <a:cubicBezTo>
                    <a:pt x="900395" y="1507357"/>
                    <a:pt x="834895" y="1516351"/>
                    <a:pt x="774434" y="1505918"/>
                  </a:cubicBezTo>
                  <a:cubicBezTo>
                    <a:pt x="726209" y="1496924"/>
                    <a:pt x="705695" y="1476058"/>
                    <a:pt x="688420" y="1432526"/>
                  </a:cubicBezTo>
                  <a:cubicBezTo>
                    <a:pt x="639835" y="1310565"/>
                    <a:pt x="596289" y="1186805"/>
                    <a:pt x="552382" y="1063406"/>
                  </a:cubicBezTo>
                  <a:cubicBezTo>
                    <a:pt x="506677" y="933889"/>
                    <a:pt x="461690" y="804014"/>
                    <a:pt x="417424" y="674138"/>
                  </a:cubicBezTo>
                  <a:cubicBezTo>
                    <a:pt x="402669" y="629887"/>
                    <a:pt x="399070" y="599306"/>
                    <a:pt x="424982" y="557933"/>
                  </a:cubicBezTo>
                  <a:cubicBezTo>
                    <a:pt x="435059" y="542104"/>
                    <a:pt x="447025" y="527173"/>
                    <a:pt x="460206" y="513367"/>
                  </a:cubicBezTo>
                  <a:lnTo>
                    <a:pt x="500003" y="477962"/>
                  </a:lnTo>
                  <a:lnTo>
                    <a:pt x="486511" y="447559"/>
                  </a:lnTo>
                  <a:cubicBezTo>
                    <a:pt x="479931" y="429543"/>
                    <a:pt x="474613" y="411122"/>
                    <a:pt x="472450" y="396385"/>
                  </a:cubicBezTo>
                  <a:cubicBezTo>
                    <a:pt x="466231" y="357296"/>
                    <a:pt x="505034" y="329328"/>
                    <a:pt x="541099" y="311569"/>
                  </a:cubicBezTo>
                  <a:lnTo>
                    <a:pt x="545946" y="309480"/>
                  </a:lnTo>
                  <a:lnTo>
                    <a:pt x="539733" y="295825"/>
                  </a:lnTo>
                  <a:cubicBezTo>
                    <a:pt x="533480" y="279835"/>
                    <a:pt x="527633" y="263621"/>
                    <a:pt x="521156" y="248307"/>
                  </a:cubicBezTo>
                  <a:cubicBezTo>
                    <a:pt x="498125" y="193537"/>
                    <a:pt x="477614" y="136966"/>
                    <a:pt x="451705" y="83277"/>
                  </a:cubicBezTo>
                  <a:cubicBezTo>
                    <a:pt x="431194" y="41840"/>
                    <a:pt x="386214" y="55172"/>
                    <a:pt x="358146" y="80755"/>
                  </a:cubicBezTo>
                  <a:cubicBezTo>
                    <a:pt x="340153" y="96970"/>
                    <a:pt x="320722" y="111743"/>
                    <a:pt x="302370" y="127237"/>
                  </a:cubicBezTo>
                  <a:cubicBezTo>
                    <a:pt x="212768" y="202185"/>
                    <a:pt x="126765" y="291546"/>
                    <a:pt x="21330" y="343793"/>
                  </a:cubicBezTo>
                  <a:cubicBezTo>
                    <a:pt x="19171" y="344874"/>
                    <a:pt x="15573" y="344153"/>
                    <a:pt x="13774" y="342352"/>
                  </a:cubicBezTo>
                  <a:cubicBezTo>
                    <a:pt x="10175" y="338388"/>
                    <a:pt x="6217" y="334064"/>
                    <a:pt x="2618" y="330101"/>
                  </a:cubicBezTo>
                  <a:cubicBezTo>
                    <a:pt x="-260" y="327218"/>
                    <a:pt x="-980" y="322894"/>
                    <a:pt x="1539" y="319291"/>
                  </a:cubicBezTo>
                  <a:cubicBezTo>
                    <a:pt x="16652" y="299473"/>
                    <a:pt x="30326" y="277493"/>
                    <a:pt x="48319" y="260558"/>
                  </a:cubicBezTo>
                  <a:cubicBezTo>
                    <a:pt x="71709" y="238578"/>
                    <a:pt x="98697" y="219120"/>
                    <a:pt x="123526" y="198942"/>
                  </a:cubicBezTo>
                  <a:lnTo>
                    <a:pt x="310646" y="44723"/>
                  </a:lnTo>
                  <a:cubicBezTo>
                    <a:pt x="335543" y="24049"/>
                    <a:pt x="368524" y="5655"/>
                    <a:pt x="401326" y="1086"/>
                  </a:cubicBezTo>
                  <a:close/>
                </a:path>
              </a:pathLst>
            </a:custGeom>
            <a:solidFill>
              <a:schemeClr val="accent6">
                <a:alpha val="60000"/>
              </a:schemeClr>
            </a:solidFill>
            <a:ln>
              <a:noFill/>
            </a:ln>
            <a:effectLst/>
          </p:spPr>
          <p:txBody>
            <a:bodyPr anchor="ctr"/>
            <a:lstStyle/>
            <a:p>
              <a:pPr eaLnBrk="1" fontAlgn="auto" hangingPunct="1">
                <a:spcBef>
                  <a:spcPts val="0"/>
                </a:spcBef>
                <a:spcAft>
                  <a:spcPts val="0"/>
                </a:spcAft>
                <a:defRPr/>
              </a:pPr>
              <a:endParaRPr lang="es-ES_tradnl" b="0" i="0" dirty="0">
                <a:latin typeface="Schoolbell" panose="02000000000000000000" pitchFamily="2" charset="0"/>
              </a:endParaRPr>
            </a:p>
          </p:txBody>
        </p:sp>
        <p:sp>
          <p:nvSpPr>
            <p:cNvPr id="11" name="Freeform 10">
              <a:extLst>
                <a:ext uri="{FF2B5EF4-FFF2-40B4-BE49-F238E27FC236}">
                  <a16:creationId xmlns:a16="http://schemas.microsoft.com/office/drawing/2014/main" id="{CC8E3635-0534-484C-BB94-96E17C923ABC}"/>
                </a:ext>
              </a:extLst>
            </p:cNvPr>
            <p:cNvSpPr>
              <a:spLocks noChangeArrowheads="1"/>
            </p:cNvSpPr>
            <p:nvPr/>
          </p:nvSpPr>
          <p:spPr bwMode="auto">
            <a:xfrm rot="637982">
              <a:off x="10160395" y="1246579"/>
              <a:ext cx="730211" cy="1968350"/>
            </a:xfrm>
            <a:custGeom>
              <a:avLst/>
              <a:gdLst>
                <a:gd name="connsiteX0" fmla="*/ 460066 w 699148"/>
                <a:gd name="connsiteY0" fmla="*/ 1846710 h 1882532"/>
                <a:gd name="connsiteX1" fmla="*/ 437368 w 699148"/>
                <a:gd name="connsiteY1" fmla="*/ 1855052 h 1882532"/>
                <a:gd name="connsiteX2" fmla="*/ 422711 w 699148"/>
                <a:gd name="connsiteY2" fmla="*/ 1858961 h 1882532"/>
                <a:gd name="connsiteX3" fmla="*/ 379605 w 699148"/>
                <a:gd name="connsiteY3" fmla="*/ 1864766 h 1882532"/>
                <a:gd name="connsiteX4" fmla="*/ 340620 w 699148"/>
                <a:gd name="connsiteY4" fmla="*/ 1866024 h 1882532"/>
                <a:gd name="connsiteX5" fmla="*/ 301022 w 699148"/>
                <a:gd name="connsiteY5" fmla="*/ 1864526 h 1882532"/>
                <a:gd name="connsiteX6" fmla="*/ 263088 w 699148"/>
                <a:gd name="connsiteY6" fmla="*/ 1859267 h 1882532"/>
                <a:gd name="connsiteX7" fmla="*/ 278365 w 699148"/>
                <a:gd name="connsiteY7" fmla="*/ 1864542 h 1882532"/>
                <a:gd name="connsiteX8" fmla="*/ 347734 w 699148"/>
                <a:gd name="connsiteY8" fmla="*/ 1868691 h 1882532"/>
                <a:gd name="connsiteX9" fmla="*/ 399972 w 699148"/>
                <a:gd name="connsiteY9" fmla="*/ 1865025 h 1882532"/>
                <a:gd name="connsiteX10" fmla="*/ 422711 w 699148"/>
                <a:gd name="connsiteY10" fmla="*/ 1858961 h 1882532"/>
                <a:gd name="connsiteX11" fmla="*/ 429059 w 699148"/>
                <a:gd name="connsiteY11" fmla="*/ 1858106 h 1882532"/>
                <a:gd name="connsiteX12" fmla="*/ 437368 w 699148"/>
                <a:gd name="connsiteY12" fmla="*/ 1855052 h 1882532"/>
                <a:gd name="connsiteX13" fmla="*/ 455098 w 699148"/>
                <a:gd name="connsiteY13" fmla="*/ 1850324 h 1882532"/>
                <a:gd name="connsiteX14" fmla="*/ 297328 w 699148"/>
                <a:gd name="connsiteY14" fmla="*/ 1758204 h 1882532"/>
                <a:gd name="connsiteX15" fmla="*/ 287428 w 699148"/>
                <a:gd name="connsiteY15" fmla="*/ 1759719 h 1882532"/>
                <a:gd name="connsiteX16" fmla="*/ 267824 w 699148"/>
                <a:gd name="connsiteY16" fmla="*/ 1763700 h 1882532"/>
                <a:gd name="connsiteX17" fmla="*/ 238380 w 699148"/>
                <a:gd name="connsiteY17" fmla="*/ 1772929 h 1882532"/>
                <a:gd name="connsiteX18" fmla="*/ 205914 w 699148"/>
                <a:gd name="connsiteY18" fmla="*/ 1788858 h 1882532"/>
                <a:gd name="connsiteX19" fmla="*/ 198061 w 699148"/>
                <a:gd name="connsiteY19" fmla="*/ 1798201 h 1882532"/>
                <a:gd name="connsiteX20" fmla="*/ 214176 w 699148"/>
                <a:gd name="connsiteY20" fmla="*/ 1826658 h 1882532"/>
                <a:gd name="connsiteX21" fmla="*/ 340620 w 699148"/>
                <a:gd name="connsiteY21" fmla="*/ 1852067 h 1882532"/>
                <a:gd name="connsiteX22" fmla="*/ 470307 w 699148"/>
                <a:gd name="connsiteY22" fmla="*/ 1824511 h 1882532"/>
                <a:gd name="connsiteX23" fmla="*/ 384195 w 699148"/>
                <a:gd name="connsiteY23" fmla="*/ 1758619 h 1882532"/>
                <a:gd name="connsiteX24" fmla="*/ 384008 w 699148"/>
                <a:gd name="connsiteY24" fmla="*/ 1758595 h 1882532"/>
                <a:gd name="connsiteX25" fmla="*/ 375582 w 699148"/>
                <a:gd name="connsiteY25" fmla="*/ 1758981 h 1882532"/>
                <a:gd name="connsiteX26" fmla="*/ 361970 w 699148"/>
                <a:gd name="connsiteY26" fmla="*/ 1782142 h 1882532"/>
                <a:gd name="connsiteX27" fmla="*/ 308470 w 699148"/>
                <a:gd name="connsiteY27" fmla="*/ 1779460 h 1882532"/>
                <a:gd name="connsiteX28" fmla="*/ 432691 w 699148"/>
                <a:gd name="connsiteY28" fmla="*/ 1686955 h 1882532"/>
                <a:gd name="connsiteX29" fmla="*/ 436418 w 699148"/>
                <a:gd name="connsiteY29" fmla="*/ 1692906 h 1882532"/>
                <a:gd name="connsiteX30" fmla="*/ 389317 w 699148"/>
                <a:gd name="connsiteY30" fmla="*/ 1721959 h 1882532"/>
                <a:gd name="connsiteX31" fmla="*/ 382685 w 699148"/>
                <a:gd name="connsiteY31" fmla="*/ 1722227 h 1882532"/>
                <a:gd name="connsiteX32" fmla="*/ 380178 w 699148"/>
                <a:gd name="connsiteY32" fmla="*/ 1718086 h 1882532"/>
                <a:gd name="connsiteX33" fmla="*/ 380545 w 699148"/>
                <a:gd name="connsiteY33" fmla="*/ 1704100 h 1882532"/>
                <a:gd name="connsiteX34" fmla="*/ 385015 w 699148"/>
                <a:gd name="connsiteY34" fmla="*/ 1704100 h 1882532"/>
                <a:gd name="connsiteX35" fmla="*/ 380653 w 699148"/>
                <a:gd name="connsiteY35" fmla="*/ 1699982 h 1882532"/>
                <a:gd name="connsiteX36" fmla="*/ 380714 w 699148"/>
                <a:gd name="connsiteY36" fmla="*/ 1697671 h 1882532"/>
                <a:gd name="connsiteX37" fmla="*/ 380080 w 699148"/>
                <a:gd name="connsiteY37" fmla="*/ 1697035 h 1882532"/>
                <a:gd name="connsiteX38" fmla="*/ 379984 w 699148"/>
                <a:gd name="connsiteY38" fmla="*/ 1699351 h 1882532"/>
                <a:gd name="connsiteX39" fmla="*/ 380653 w 699148"/>
                <a:gd name="connsiteY39" fmla="*/ 1699982 h 1882532"/>
                <a:gd name="connsiteX40" fmla="*/ 380545 w 699148"/>
                <a:gd name="connsiteY40" fmla="*/ 1704100 h 1882532"/>
                <a:gd name="connsiteX41" fmla="*/ 379788 w 699148"/>
                <a:gd name="connsiteY41" fmla="*/ 1704100 h 1882532"/>
                <a:gd name="connsiteX42" fmla="*/ 379276 w 699148"/>
                <a:gd name="connsiteY42" fmla="*/ 1716539 h 1882532"/>
                <a:gd name="connsiteX43" fmla="*/ 379280 w 699148"/>
                <a:gd name="connsiteY43" fmla="*/ 1716602 h 1882532"/>
                <a:gd name="connsiteX44" fmla="*/ 380178 w 699148"/>
                <a:gd name="connsiteY44" fmla="*/ 1718086 h 1882532"/>
                <a:gd name="connsiteX45" fmla="*/ 379531 w 699148"/>
                <a:gd name="connsiteY45" fmla="*/ 1742763 h 1882532"/>
                <a:gd name="connsiteX46" fmla="*/ 398937 w 699148"/>
                <a:gd name="connsiteY46" fmla="*/ 1745478 h 1882532"/>
                <a:gd name="connsiteX47" fmla="*/ 399354 w 699148"/>
                <a:gd name="connsiteY47" fmla="*/ 1745177 h 1882532"/>
                <a:gd name="connsiteX48" fmla="*/ 409033 w 699148"/>
                <a:gd name="connsiteY48" fmla="*/ 1738747 h 1882532"/>
                <a:gd name="connsiteX49" fmla="*/ 437710 w 699148"/>
                <a:gd name="connsiteY49" fmla="*/ 1721602 h 1882532"/>
                <a:gd name="connsiteX50" fmla="*/ 448164 w 699148"/>
                <a:gd name="connsiteY50" fmla="*/ 1715605 h 1882532"/>
                <a:gd name="connsiteX51" fmla="*/ 450257 w 699148"/>
                <a:gd name="connsiteY51" fmla="*/ 1720531 h 1882532"/>
                <a:gd name="connsiteX52" fmla="*/ 452049 w 699148"/>
                <a:gd name="connsiteY52" fmla="*/ 1714101 h 1882532"/>
                <a:gd name="connsiteX53" fmla="*/ 449540 w 699148"/>
                <a:gd name="connsiteY53" fmla="*/ 1714816 h 1882532"/>
                <a:gd name="connsiteX54" fmla="*/ 448164 w 699148"/>
                <a:gd name="connsiteY54" fmla="*/ 1715605 h 1882532"/>
                <a:gd name="connsiteX55" fmla="*/ 445853 w 699148"/>
                <a:gd name="connsiteY55" fmla="*/ 1710167 h 1882532"/>
                <a:gd name="connsiteX56" fmla="*/ 444216 w 699148"/>
                <a:gd name="connsiteY56" fmla="*/ 1709725 h 1882532"/>
                <a:gd name="connsiteX57" fmla="*/ 444706 w 699148"/>
                <a:gd name="connsiteY57" fmla="*/ 1707467 h 1882532"/>
                <a:gd name="connsiteX58" fmla="*/ 442953 w 699148"/>
                <a:gd name="connsiteY58" fmla="*/ 1703341 h 1882532"/>
                <a:gd name="connsiteX59" fmla="*/ 436418 w 699148"/>
                <a:gd name="connsiteY59" fmla="*/ 1692906 h 1882532"/>
                <a:gd name="connsiteX60" fmla="*/ 440178 w 699148"/>
                <a:gd name="connsiteY60" fmla="*/ 1690587 h 1882532"/>
                <a:gd name="connsiteX61" fmla="*/ 440542 w 699148"/>
                <a:gd name="connsiteY61" fmla="*/ 1689061 h 1882532"/>
                <a:gd name="connsiteX62" fmla="*/ 496039 w 699148"/>
                <a:gd name="connsiteY62" fmla="*/ 1663825 h 1882532"/>
                <a:gd name="connsiteX63" fmla="*/ 492067 w 699148"/>
                <a:gd name="connsiteY63" fmla="*/ 1672113 h 1882532"/>
                <a:gd name="connsiteX64" fmla="*/ 491705 w 699148"/>
                <a:gd name="connsiteY64" fmla="*/ 1672473 h 1882532"/>
                <a:gd name="connsiteX65" fmla="*/ 487397 w 699148"/>
                <a:gd name="connsiteY65" fmla="*/ 1675111 h 1882532"/>
                <a:gd name="connsiteX66" fmla="*/ 485295 w 699148"/>
                <a:gd name="connsiteY66" fmla="*/ 1675311 h 1882532"/>
                <a:gd name="connsiteX67" fmla="*/ 472204 w 699148"/>
                <a:gd name="connsiteY67" fmla="*/ 1682923 h 1882532"/>
                <a:gd name="connsiteX68" fmla="*/ 453527 w 699148"/>
                <a:gd name="connsiteY68" fmla="*/ 1694884 h 1882532"/>
                <a:gd name="connsiteX69" fmla="*/ 454062 w 699148"/>
                <a:gd name="connsiteY69" fmla="*/ 1695703 h 1882532"/>
                <a:gd name="connsiteX70" fmla="*/ 475815 w 699148"/>
                <a:gd name="connsiteY70" fmla="*/ 1682203 h 1882532"/>
                <a:gd name="connsiteX71" fmla="*/ 487397 w 699148"/>
                <a:gd name="connsiteY71" fmla="*/ 1675111 h 1882532"/>
                <a:gd name="connsiteX72" fmla="*/ 500012 w 699148"/>
                <a:gd name="connsiteY72" fmla="*/ 1673915 h 1882532"/>
                <a:gd name="connsiteX73" fmla="*/ 496039 w 699148"/>
                <a:gd name="connsiteY73" fmla="*/ 1663825 h 1882532"/>
                <a:gd name="connsiteX74" fmla="*/ 307612 w 699148"/>
                <a:gd name="connsiteY74" fmla="*/ 1595121 h 1882532"/>
                <a:gd name="connsiteX75" fmla="*/ 307628 w 699148"/>
                <a:gd name="connsiteY75" fmla="*/ 1602500 h 1882532"/>
                <a:gd name="connsiteX76" fmla="*/ 307628 w 699148"/>
                <a:gd name="connsiteY76" fmla="*/ 1710698 h 1882532"/>
                <a:gd name="connsiteX77" fmla="*/ 335287 w 699148"/>
                <a:gd name="connsiteY77" fmla="*/ 1775617 h 1882532"/>
                <a:gd name="connsiteX78" fmla="*/ 364025 w 699148"/>
                <a:gd name="connsiteY78" fmla="*/ 1710698 h 1882532"/>
                <a:gd name="connsiteX79" fmla="*/ 364025 w 699148"/>
                <a:gd name="connsiteY79" fmla="*/ 1602500 h 1882532"/>
                <a:gd name="connsiteX80" fmla="*/ 364025 w 699148"/>
                <a:gd name="connsiteY80" fmla="*/ 1596499 h 1882532"/>
                <a:gd name="connsiteX81" fmla="*/ 336113 w 699148"/>
                <a:gd name="connsiteY81" fmla="*/ 1603064 h 1882532"/>
                <a:gd name="connsiteX82" fmla="*/ 316739 w 699148"/>
                <a:gd name="connsiteY82" fmla="*/ 1600262 h 1882532"/>
                <a:gd name="connsiteX83" fmla="*/ 307280 w 699148"/>
                <a:gd name="connsiteY83" fmla="*/ 1438983 h 1882532"/>
                <a:gd name="connsiteX84" fmla="*/ 307585 w 699148"/>
                <a:gd name="connsiteY84" fmla="*/ 1582345 h 1882532"/>
                <a:gd name="connsiteX85" fmla="*/ 311407 w 699148"/>
                <a:gd name="connsiteY85" fmla="*/ 1582363 h 1882532"/>
                <a:gd name="connsiteX86" fmla="*/ 337700 w 699148"/>
                <a:gd name="connsiteY86" fmla="*/ 1589444 h 1882532"/>
                <a:gd name="connsiteX87" fmla="*/ 364025 w 699148"/>
                <a:gd name="connsiteY87" fmla="*/ 1582983 h 1882532"/>
                <a:gd name="connsiteX88" fmla="*/ 364025 w 699148"/>
                <a:gd name="connsiteY88" fmla="*/ 1439159 h 1882532"/>
                <a:gd name="connsiteX89" fmla="*/ 360216 w 699148"/>
                <a:gd name="connsiteY89" fmla="*/ 1440391 h 1882532"/>
                <a:gd name="connsiteX90" fmla="*/ 335470 w 699148"/>
                <a:gd name="connsiteY90" fmla="*/ 1441794 h 1882532"/>
                <a:gd name="connsiteX91" fmla="*/ 376354 w 699148"/>
                <a:gd name="connsiteY91" fmla="*/ 1357152 h 1882532"/>
                <a:gd name="connsiteX92" fmla="*/ 368380 w 699148"/>
                <a:gd name="connsiteY92" fmla="*/ 1360409 h 1882532"/>
                <a:gd name="connsiteX93" fmla="*/ 339426 w 699148"/>
                <a:gd name="connsiteY93" fmla="*/ 1363291 h 1882532"/>
                <a:gd name="connsiteX94" fmla="*/ 307881 w 699148"/>
                <a:gd name="connsiteY94" fmla="*/ 1361625 h 1882532"/>
                <a:gd name="connsiteX95" fmla="*/ 297454 w 699148"/>
                <a:gd name="connsiteY95" fmla="*/ 1358101 h 1882532"/>
                <a:gd name="connsiteX96" fmla="*/ 297454 w 699148"/>
                <a:gd name="connsiteY96" fmla="*/ 1405569 h 1882532"/>
                <a:gd name="connsiteX97" fmla="*/ 297454 w 699148"/>
                <a:gd name="connsiteY97" fmla="*/ 1418610 h 1882532"/>
                <a:gd name="connsiteX98" fmla="*/ 297095 w 699148"/>
                <a:gd name="connsiteY98" fmla="*/ 1419335 h 1882532"/>
                <a:gd name="connsiteX99" fmla="*/ 341925 w 699148"/>
                <a:gd name="connsiteY99" fmla="*/ 1427667 h 1882532"/>
                <a:gd name="connsiteX100" fmla="*/ 369540 w 699148"/>
                <a:gd name="connsiteY100" fmla="*/ 1423682 h 1882532"/>
                <a:gd name="connsiteX101" fmla="*/ 374561 w 699148"/>
                <a:gd name="connsiteY101" fmla="*/ 1421282 h 1882532"/>
                <a:gd name="connsiteX102" fmla="*/ 376414 w 699148"/>
                <a:gd name="connsiteY102" fmla="*/ 1420697 h 1882532"/>
                <a:gd name="connsiteX103" fmla="*/ 376892 w 699148"/>
                <a:gd name="connsiteY103" fmla="*/ 1422912 h 1882532"/>
                <a:gd name="connsiteX104" fmla="*/ 379582 w 699148"/>
                <a:gd name="connsiteY104" fmla="*/ 1419697 h 1882532"/>
                <a:gd name="connsiteX105" fmla="*/ 376414 w 699148"/>
                <a:gd name="connsiteY105" fmla="*/ 1420697 h 1882532"/>
                <a:gd name="connsiteX106" fmla="*/ 376354 w 699148"/>
                <a:gd name="connsiteY106" fmla="*/ 1420422 h 1882532"/>
                <a:gd name="connsiteX107" fmla="*/ 376354 w 699148"/>
                <a:gd name="connsiteY107" fmla="*/ 1404120 h 1882532"/>
                <a:gd name="connsiteX108" fmla="*/ 288177 w 699148"/>
                <a:gd name="connsiteY108" fmla="*/ 1337357 h 1882532"/>
                <a:gd name="connsiteX109" fmla="*/ 285417 w 699148"/>
                <a:gd name="connsiteY109" fmla="*/ 1342051 h 1882532"/>
                <a:gd name="connsiteX110" fmla="*/ 289461 w 699148"/>
                <a:gd name="connsiteY110" fmla="*/ 1338077 h 1882532"/>
                <a:gd name="connsiteX111" fmla="*/ 336656 w 699148"/>
                <a:gd name="connsiteY111" fmla="*/ 1337267 h 1882532"/>
                <a:gd name="connsiteX112" fmla="*/ 310160 w 699148"/>
                <a:gd name="connsiteY112" fmla="*/ 1338820 h 1882532"/>
                <a:gd name="connsiteX113" fmla="*/ 300147 w 699148"/>
                <a:gd name="connsiteY113" fmla="*/ 1343833 h 1882532"/>
                <a:gd name="connsiteX114" fmla="*/ 296532 w 699148"/>
                <a:gd name="connsiteY114" fmla="*/ 1342040 h 1882532"/>
                <a:gd name="connsiteX115" fmla="*/ 295781 w 699148"/>
                <a:gd name="connsiteY115" fmla="*/ 1341619 h 1882532"/>
                <a:gd name="connsiteX116" fmla="*/ 297454 w 699148"/>
                <a:gd name="connsiteY116" fmla="*/ 1343263 h 1882532"/>
                <a:gd name="connsiteX117" fmla="*/ 297454 w 699148"/>
                <a:gd name="connsiteY117" fmla="*/ 1345180 h 1882532"/>
                <a:gd name="connsiteX118" fmla="*/ 300147 w 699148"/>
                <a:gd name="connsiteY118" fmla="*/ 1343833 h 1882532"/>
                <a:gd name="connsiteX119" fmla="*/ 310160 w 699148"/>
                <a:gd name="connsiteY119" fmla="*/ 1348799 h 1882532"/>
                <a:gd name="connsiteX120" fmla="*/ 374099 w 699148"/>
                <a:gd name="connsiteY120" fmla="*/ 1343480 h 1882532"/>
                <a:gd name="connsiteX121" fmla="*/ 336656 w 699148"/>
                <a:gd name="connsiteY121" fmla="*/ 1337267 h 1882532"/>
                <a:gd name="connsiteX122" fmla="*/ 332667 w 699148"/>
                <a:gd name="connsiteY122" fmla="*/ 1295547 h 1882532"/>
                <a:gd name="connsiteX123" fmla="*/ 332667 w 699148"/>
                <a:gd name="connsiteY123" fmla="*/ 1321928 h 1882532"/>
                <a:gd name="connsiteX124" fmla="*/ 325965 w 699148"/>
                <a:gd name="connsiteY124" fmla="*/ 1321928 h 1882532"/>
                <a:gd name="connsiteX125" fmla="*/ 327829 w 699148"/>
                <a:gd name="connsiteY125" fmla="*/ 1323856 h 1882532"/>
                <a:gd name="connsiteX126" fmla="*/ 332667 w 699148"/>
                <a:gd name="connsiteY126" fmla="*/ 1323913 h 1882532"/>
                <a:gd name="connsiteX127" fmla="*/ 332667 w 699148"/>
                <a:gd name="connsiteY127" fmla="*/ 1321928 h 1882532"/>
                <a:gd name="connsiteX128" fmla="*/ 343603 w 699148"/>
                <a:gd name="connsiteY128" fmla="*/ 1321928 h 1882532"/>
                <a:gd name="connsiteX129" fmla="*/ 343603 w 699148"/>
                <a:gd name="connsiteY129" fmla="*/ 1324098 h 1882532"/>
                <a:gd name="connsiteX130" fmla="*/ 347910 w 699148"/>
                <a:gd name="connsiteY130" fmla="*/ 1324407 h 1882532"/>
                <a:gd name="connsiteX131" fmla="*/ 350306 w 699148"/>
                <a:gd name="connsiteY131" fmla="*/ 1321928 h 1882532"/>
                <a:gd name="connsiteX132" fmla="*/ 343603 w 699148"/>
                <a:gd name="connsiteY132" fmla="*/ 1321928 h 1882532"/>
                <a:gd name="connsiteX133" fmla="*/ 343603 w 699148"/>
                <a:gd name="connsiteY133" fmla="*/ 1296069 h 1882532"/>
                <a:gd name="connsiteX134" fmla="*/ 342861 w 699148"/>
                <a:gd name="connsiteY134" fmla="*/ 1296110 h 1882532"/>
                <a:gd name="connsiteX135" fmla="*/ 96566 w 699148"/>
                <a:gd name="connsiteY135" fmla="*/ 1253398 h 1882532"/>
                <a:gd name="connsiteX136" fmla="*/ 80769 w 699148"/>
                <a:gd name="connsiteY136" fmla="*/ 1490765 h 1882532"/>
                <a:gd name="connsiteX137" fmla="*/ 60889 w 699148"/>
                <a:gd name="connsiteY137" fmla="*/ 1782007 h 1882532"/>
                <a:gd name="connsiteX138" fmla="*/ 58856 w 699148"/>
                <a:gd name="connsiteY138" fmla="*/ 1798993 h 1882532"/>
                <a:gd name="connsiteX139" fmla="*/ 58731 w 699148"/>
                <a:gd name="connsiteY139" fmla="*/ 1814921 h 1882532"/>
                <a:gd name="connsiteX140" fmla="*/ 58495 w 699148"/>
                <a:gd name="connsiteY140" fmla="*/ 1814853 h 1882532"/>
                <a:gd name="connsiteX141" fmla="*/ 58359 w 699148"/>
                <a:gd name="connsiteY141" fmla="*/ 1821296 h 1882532"/>
                <a:gd name="connsiteX142" fmla="*/ 58721 w 699148"/>
                <a:gd name="connsiteY142" fmla="*/ 1816249 h 1882532"/>
                <a:gd name="connsiteX143" fmla="*/ 58731 w 699148"/>
                <a:gd name="connsiteY143" fmla="*/ 1814921 h 1882532"/>
                <a:gd name="connsiteX144" fmla="*/ 67034 w 699148"/>
                <a:gd name="connsiteY144" fmla="*/ 1817331 h 1882532"/>
                <a:gd name="connsiteX145" fmla="*/ 73606 w 699148"/>
                <a:gd name="connsiteY145" fmla="*/ 1818374 h 1882532"/>
                <a:gd name="connsiteX146" fmla="*/ 72455 w 699148"/>
                <a:gd name="connsiteY146" fmla="*/ 1826702 h 1882532"/>
                <a:gd name="connsiteX147" fmla="*/ 76115 w 699148"/>
                <a:gd name="connsiteY147" fmla="*/ 1818773 h 1882532"/>
                <a:gd name="connsiteX148" fmla="*/ 73606 w 699148"/>
                <a:gd name="connsiteY148" fmla="*/ 1818374 h 1882532"/>
                <a:gd name="connsiteX149" fmla="*/ 76883 w 699148"/>
                <a:gd name="connsiteY149" fmla="*/ 1794668 h 1882532"/>
                <a:gd name="connsiteX150" fmla="*/ 76431 w 699148"/>
                <a:gd name="connsiteY150" fmla="*/ 1761822 h 1882532"/>
                <a:gd name="connsiteX151" fmla="*/ 110400 w 699148"/>
                <a:gd name="connsiteY151" fmla="*/ 1260104 h 1882532"/>
                <a:gd name="connsiteX152" fmla="*/ 106948 w 699148"/>
                <a:gd name="connsiteY152" fmla="*/ 1259202 h 1882532"/>
                <a:gd name="connsiteX153" fmla="*/ 587621 w 699148"/>
                <a:gd name="connsiteY153" fmla="*/ 1253107 h 1882532"/>
                <a:gd name="connsiteX154" fmla="*/ 578054 w 699148"/>
                <a:gd name="connsiteY154" fmla="*/ 1259202 h 1882532"/>
                <a:gd name="connsiteX155" fmla="*/ 573810 w 699148"/>
                <a:gd name="connsiteY155" fmla="*/ 1260314 h 1882532"/>
                <a:gd name="connsiteX156" fmla="*/ 589697 w 699148"/>
                <a:gd name="connsiteY156" fmla="*/ 1497974 h 1882532"/>
                <a:gd name="connsiteX157" fmla="*/ 609215 w 699148"/>
                <a:gd name="connsiteY157" fmla="*/ 1787774 h 1882532"/>
                <a:gd name="connsiteX158" fmla="*/ 611151 w 699148"/>
                <a:gd name="connsiteY158" fmla="*/ 1818345 h 1882532"/>
                <a:gd name="connsiteX159" fmla="*/ 607815 w 699148"/>
                <a:gd name="connsiteY159" fmla="*/ 1818908 h 1882532"/>
                <a:gd name="connsiteX160" fmla="*/ 611745 w 699148"/>
                <a:gd name="connsiteY160" fmla="*/ 1826702 h 1882532"/>
                <a:gd name="connsiteX161" fmla="*/ 611384 w 699148"/>
                <a:gd name="connsiteY161" fmla="*/ 1822017 h 1882532"/>
                <a:gd name="connsiteX162" fmla="*/ 611151 w 699148"/>
                <a:gd name="connsiteY162" fmla="*/ 1818345 h 1882532"/>
                <a:gd name="connsiteX163" fmla="*/ 617167 w 699148"/>
                <a:gd name="connsiteY163" fmla="*/ 1817331 h 1882532"/>
                <a:gd name="connsiteX164" fmla="*/ 625841 w 699148"/>
                <a:gd name="connsiteY164" fmla="*/ 1821296 h 1882532"/>
                <a:gd name="connsiteX165" fmla="*/ 621504 w 699148"/>
                <a:gd name="connsiteY165" fmla="*/ 1755694 h 1882532"/>
                <a:gd name="connsiteX166" fmla="*/ 343274 w 699148"/>
                <a:gd name="connsiteY166" fmla="*/ 1250099 h 1882532"/>
                <a:gd name="connsiteX167" fmla="*/ 340266 w 699148"/>
                <a:gd name="connsiteY167" fmla="*/ 1250133 h 1882532"/>
                <a:gd name="connsiteX168" fmla="*/ 341604 w 699148"/>
                <a:gd name="connsiteY168" fmla="*/ 1250272 h 1882532"/>
                <a:gd name="connsiteX169" fmla="*/ 582880 w 699148"/>
                <a:gd name="connsiteY169" fmla="*/ 1210291 h 1882532"/>
                <a:gd name="connsiteX170" fmla="*/ 538698 w 699148"/>
                <a:gd name="connsiteY170" fmla="*/ 1226672 h 1882532"/>
                <a:gd name="connsiteX171" fmla="*/ 544479 w 699148"/>
                <a:gd name="connsiteY171" fmla="*/ 1225218 h 1882532"/>
                <a:gd name="connsiteX172" fmla="*/ 576584 w 699148"/>
                <a:gd name="connsiteY172" fmla="*/ 1214147 h 1882532"/>
                <a:gd name="connsiteX173" fmla="*/ 619200 w 699148"/>
                <a:gd name="connsiteY173" fmla="*/ 1197560 h 1882532"/>
                <a:gd name="connsiteX174" fmla="*/ 603549 w 699148"/>
                <a:gd name="connsiteY174" fmla="*/ 1213005 h 1882532"/>
                <a:gd name="connsiteX175" fmla="*/ 576584 w 699148"/>
                <a:gd name="connsiteY175" fmla="*/ 1226966 h 1882532"/>
                <a:gd name="connsiteX176" fmla="*/ 404217 w 699148"/>
                <a:gd name="connsiteY176" fmla="*/ 1261746 h 1882532"/>
                <a:gd name="connsiteX177" fmla="*/ 82514 w 699148"/>
                <a:gd name="connsiteY177" fmla="*/ 1214775 h 1882532"/>
                <a:gd name="connsiteX178" fmla="*/ 67231 w 699148"/>
                <a:gd name="connsiteY178" fmla="*/ 1202338 h 1882532"/>
                <a:gd name="connsiteX179" fmla="*/ 67239 w 699148"/>
                <a:gd name="connsiteY179" fmla="*/ 1202585 h 1882532"/>
                <a:gd name="connsiteX180" fmla="*/ 80655 w 699148"/>
                <a:gd name="connsiteY180" fmla="*/ 1228385 h 1882532"/>
                <a:gd name="connsiteX181" fmla="*/ 113386 w 699148"/>
                <a:gd name="connsiteY181" fmla="*/ 1248049 h 1882532"/>
                <a:gd name="connsiteX182" fmla="*/ 116816 w 699148"/>
                <a:gd name="connsiteY182" fmla="*/ 1249156 h 1882532"/>
                <a:gd name="connsiteX183" fmla="*/ 118177 w 699148"/>
                <a:gd name="connsiteY183" fmla="*/ 1247915 h 1882532"/>
                <a:gd name="connsiteX184" fmla="*/ 120431 w 699148"/>
                <a:gd name="connsiteY184" fmla="*/ 1250322 h 1882532"/>
                <a:gd name="connsiteX185" fmla="*/ 150169 w 699148"/>
                <a:gd name="connsiteY185" fmla="*/ 1259919 h 1882532"/>
                <a:gd name="connsiteX186" fmla="*/ 325424 w 699148"/>
                <a:gd name="connsiteY186" fmla="*/ 1280451 h 1882532"/>
                <a:gd name="connsiteX187" fmla="*/ 326141 w 699148"/>
                <a:gd name="connsiteY187" fmla="*/ 1279699 h 1882532"/>
                <a:gd name="connsiteX188" fmla="*/ 327039 w 699148"/>
                <a:gd name="connsiteY188" fmla="*/ 1280640 h 1882532"/>
                <a:gd name="connsiteX189" fmla="*/ 342861 w 699148"/>
                <a:gd name="connsiteY189" fmla="*/ 1282494 h 1882532"/>
                <a:gd name="connsiteX190" fmla="*/ 535554 w 699148"/>
                <a:gd name="connsiteY190" fmla="*/ 1259919 h 1882532"/>
                <a:gd name="connsiteX191" fmla="*/ 562629 w 699148"/>
                <a:gd name="connsiteY191" fmla="*/ 1251322 h 1882532"/>
                <a:gd name="connsiteX192" fmla="*/ 565978 w 699148"/>
                <a:gd name="connsiteY192" fmla="*/ 1247915 h 1882532"/>
                <a:gd name="connsiteX193" fmla="*/ 567894 w 699148"/>
                <a:gd name="connsiteY193" fmla="*/ 1249651 h 1882532"/>
                <a:gd name="connsiteX194" fmla="*/ 572516 w 699148"/>
                <a:gd name="connsiteY194" fmla="*/ 1248183 h 1882532"/>
                <a:gd name="connsiteX195" fmla="*/ 605427 w 699148"/>
                <a:gd name="connsiteY195" fmla="*/ 1228385 h 1882532"/>
                <a:gd name="connsiteX196" fmla="*/ 619249 w 699148"/>
                <a:gd name="connsiteY196" fmla="*/ 1200749 h 1882532"/>
                <a:gd name="connsiteX197" fmla="*/ 70115 w 699148"/>
                <a:gd name="connsiteY197" fmla="*/ 1181380 h 1882532"/>
                <a:gd name="connsiteX198" fmla="*/ 78000 w 699148"/>
                <a:gd name="connsiteY198" fmla="*/ 1196942 h 1882532"/>
                <a:gd name="connsiteX199" fmla="*/ 165999 w 699148"/>
                <a:gd name="connsiteY199" fmla="*/ 1231986 h 1882532"/>
                <a:gd name="connsiteX200" fmla="*/ 181381 w 699148"/>
                <a:gd name="connsiteY200" fmla="*/ 1233588 h 1882532"/>
                <a:gd name="connsiteX201" fmla="*/ 143377 w 699148"/>
                <a:gd name="connsiteY201" fmla="*/ 1223468 h 1882532"/>
                <a:gd name="connsiteX202" fmla="*/ 90449 w 699148"/>
                <a:gd name="connsiteY202" fmla="*/ 1198495 h 1882532"/>
                <a:gd name="connsiteX203" fmla="*/ 186711 w 699148"/>
                <a:gd name="connsiteY203" fmla="*/ 1171357 h 1882532"/>
                <a:gd name="connsiteX204" fmla="*/ 185585 w 699148"/>
                <a:gd name="connsiteY204" fmla="*/ 1173949 h 1882532"/>
                <a:gd name="connsiteX205" fmla="*/ 191346 w 699148"/>
                <a:gd name="connsiteY205" fmla="*/ 1187223 h 1882532"/>
                <a:gd name="connsiteX206" fmla="*/ 205793 w 699148"/>
                <a:gd name="connsiteY206" fmla="*/ 1196598 h 1882532"/>
                <a:gd name="connsiteX207" fmla="*/ 269576 w 699148"/>
                <a:gd name="connsiteY207" fmla="*/ 1204556 h 1882532"/>
                <a:gd name="connsiteX208" fmla="*/ 241335 w 699148"/>
                <a:gd name="connsiteY208" fmla="*/ 1194093 h 1882532"/>
                <a:gd name="connsiteX209" fmla="*/ 228775 w 699148"/>
                <a:gd name="connsiteY209" fmla="*/ 1173937 h 1882532"/>
                <a:gd name="connsiteX210" fmla="*/ 229266 w 699148"/>
                <a:gd name="connsiteY210" fmla="*/ 1172356 h 1882532"/>
                <a:gd name="connsiteX211" fmla="*/ 397967 w 699148"/>
                <a:gd name="connsiteY211" fmla="*/ 1167975 h 1882532"/>
                <a:gd name="connsiteX212" fmla="*/ 402466 w 699148"/>
                <a:gd name="connsiteY212" fmla="*/ 1171868 h 1882532"/>
                <a:gd name="connsiteX213" fmla="*/ 401361 w 699148"/>
                <a:gd name="connsiteY213" fmla="*/ 1173656 h 1882532"/>
                <a:gd name="connsiteX214" fmla="*/ 397469 w 699148"/>
                <a:gd name="connsiteY214" fmla="*/ 1167142 h 1882532"/>
                <a:gd name="connsiteX215" fmla="*/ 397967 w 699148"/>
                <a:gd name="connsiteY215" fmla="*/ 1167975 h 1882532"/>
                <a:gd name="connsiteX216" fmla="*/ 397193 w 699148"/>
                <a:gd name="connsiteY216" fmla="*/ 1167305 h 1882532"/>
                <a:gd name="connsiteX217" fmla="*/ 130316 w 699148"/>
                <a:gd name="connsiteY217" fmla="*/ 1152484 h 1882532"/>
                <a:gd name="connsiteX218" fmla="*/ 123832 w 699148"/>
                <a:gd name="connsiteY218" fmla="*/ 1156049 h 1882532"/>
                <a:gd name="connsiteX219" fmla="*/ 116483 w 699148"/>
                <a:gd name="connsiteY219" fmla="*/ 1169447 h 1882532"/>
                <a:gd name="connsiteX220" fmla="*/ 172030 w 699148"/>
                <a:gd name="connsiteY220" fmla="*/ 1188256 h 1882532"/>
                <a:gd name="connsiteX221" fmla="*/ 167222 w 699148"/>
                <a:gd name="connsiteY221" fmla="*/ 1173949 h 1882532"/>
                <a:gd name="connsiteX222" fmla="*/ 169801 w 699148"/>
                <a:gd name="connsiteY222" fmla="*/ 1166296 h 1882532"/>
                <a:gd name="connsiteX223" fmla="*/ 355466 w 699148"/>
                <a:gd name="connsiteY223" fmla="*/ 1152134 h 1882532"/>
                <a:gd name="connsiteX224" fmla="*/ 384284 w 699148"/>
                <a:gd name="connsiteY224" fmla="*/ 1156135 h 1882532"/>
                <a:gd name="connsiteX225" fmla="*/ 397193 w 699148"/>
                <a:gd name="connsiteY225" fmla="*/ 1167305 h 1882532"/>
                <a:gd name="connsiteX226" fmla="*/ 389500 w 699148"/>
                <a:gd name="connsiteY226" fmla="*/ 1171868 h 1882532"/>
                <a:gd name="connsiteX227" fmla="*/ 387605 w 699148"/>
                <a:gd name="connsiteY227" fmla="*/ 1173667 h 1882532"/>
                <a:gd name="connsiteX228" fmla="*/ 384391 w 699148"/>
                <a:gd name="connsiteY228" fmla="*/ 1170550 h 1882532"/>
                <a:gd name="connsiteX229" fmla="*/ 299463 w 699148"/>
                <a:gd name="connsiteY229" fmla="*/ 1173686 h 1882532"/>
                <a:gd name="connsiteX230" fmla="*/ 384391 w 699148"/>
                <a:gd name="connsiteY230" fmla="*/ 1176718 h 1882532"/>
                <a:gd name="connsiteX231" fmla="*/ 387605 w 699148"/>
                <a:gd name="connsiteY231" fmla="*/ 1173667 h 1882532"/>
                <a:gd name="connsiteX232" fmla="*/ 389500 w 699148"/>
                <a:gd name="connsiteY232" fmla="*/ 1175504 h 1882532"/>
                <a:gd name="connsiteX233" fmla="*/ 397469 w 699148"/>
                <a:gd name="connsiteY233" fmla="*/ 1179957 h 1882532"/>
                <a:gd name="connsiteX234" fmla="*/ 401361 w 699148"/>
                <a:gd name="connsiteY234" fmla="*/ 1173656 h 1882532"/>
                <a:gd name="connsiteX235" fmla="*/ 402466 w 699148"/>
                <a:gd name="connsiteY235" fmla="*/ 1175504 h 1882532"/>
                <a:gd name="connsiteX236" fmla="*/ 335838 w 699148"/>
                <a:gd name="connsiteY236" fmla="*/ 1195135 h 1882532"/>
                <a:gd name="connsiteX237" fmla="*/ 284337 w 699148"/>
                <a:gd name="connsiteY237" fmla="*/ 1173686 h 1882532"/>
                <a:gd name="connsiteX238" fmla="*/ 339800 w 699148"/>
                <a:gd name="connsiteY238" fmla="*/ 1152236 h 1882532"/>
                <a:gd name="connsiteX239" fmla="*/ 355466 w 699148"/>
                <a:gd name="connsiteY239" fmla="*/ 1152134 h 1882532"/>
                <a:gd name="connsiteX240" fmla="*/ 94899 w 699148"/>
                <a:gd name="connsiteY240" fmla="*/ 1139556 h 1882532"/>
                <a:gd name="connsiteX241" fmla="*/ 77201 w 699148"/>
                <a:gd name="connsiteY241" fmla="*/ 1150508 h 1882532"/>
                <a:gd name="connsiteX242" fmla="*/ 69522 w 699148"/>
                <a:gd name="connsiteY242" fmla="*/ 1165999 h 1882532"/>
                <a:gd name="connsiteX243" fmla="*/ 73517 w 699148"/>
                <a:gd name="connsiteY243" fmla="*/ 1170039 h 1882532"/>
                <a:gd name="connsiteX244" fmla="*/ 104935 w 699148"/>
                <a:gd name="connsiteY244" fmla="*/ 1188761 h 1882532"/>
                <a:gd name="connsiteX245" fmla="*/ 100187 w 699148"/>
                <a:gd name="connsiteY245" fmla="*/ 1174232 h 1882532"/>
                <a:gd name="connsiteX246" fmla="*/ 102304 w 699148"/>
                <a:gd name="connsiteY246" fmla="*/ 1167810 h 1882532"/>
                <a:gd name="connsiteX247" fmla="*/ 79038 w 699148"/>
                <a:gd name="connsiteY247" fmla="*/ 1159307 h 1882532"/>
                <a:gd name="connsiteX248" fmla="*/ 80114 w 699148"/>
                <a:gd name="connsiteY248" fmla="*/ 1157131 h 1882532"/>
                <a:gd name="connsiteX249" fmla="*/ 103243 w 699148"/>
                <a:gd name="connsiteY249" fmla="*/ 1164963 h 1882532"/>
                <a:gd name="connsiteX250" fmla="*/ 105943 w 699148"/>
                <a:gd name="connsiteY250" fmla="*/ 1156772 h 1882532"/>
                <a:gd name="connsiteX251" fmla="*/ 115906 w 699148"/>
                <a:gd name="connsiteY251" fmla="*/ 1147443 h 1882532"/>
                <a:gd name="connsiteX252" fmla="*/ 98216 w 699148"/>
                <a:gd name="connsiteY252" fmla="*/ 1141255 h 1882532"/>
                <a:gd name="connsiteX253" fmla="*/ 360612 w 699148"/>
                <a:gd name="connsiteY253" fmla="*/ 1133419 h 1882532"/>
                <a:gd name="connsiteX254" fmla="*/ 345096 w 699148"/>
                <a:gd name="connsiteY254" fmla="*/ 1133425 h 1882532"/>
                <a:gd name="connsiteX255" fmla="*/ 206762 w 699148"/>
                <a:gd name="connsiteY255" fmla="*/ 1150672 h 1882532"/>
                <a:gd name="connsiteX256" fmla="*/ 200428 w 699148"/>
                <a:gd name="connsiteY256" fmla="*/ 1154783 h 1882532"/>
                <a:gd name="connsiteX257" fmla="*/ 234707 w 699148"/>
                <a:gd name="connsiteY257" fmla="*/ 1159967 h 1882532"/>
                <a:gd name="connsiteX258" fmla="*/ 242475 w 699148"/>
                <a:gd name="connsiteY258" fmla="*/ 1152960 h 1882532"/>
                <a:gd name="connsiteX259" fmla="*/ 335858 w 699148"/>
                <a:gd name="connsiteY259" fmla="*/ 1136946 h 1882532"/>
                <a:gd name="connsiteX260" fmla="*/ 458035 w 699148"/>
                <a:gd name="connsiteY260" fmla="*/ 1172124 h 1882532"/>
                <a:gd name="connsiteX261" fmla="*/ 456933 w 699148"/>
                <a:gd name="connsiteY261" fmla="*/ 1173907 h 1882532"/>
                <a:gd name="connsiteX262" fmla="*/ 453049 w 699148"/>
                <a:gd name="connsiteY262" fmla="*/ 1167409 h 1882532"/>
                <a:gd name="connsiteX263" fmla="*/ 445099 w 699148"/>
                <a:gd name="connsiteY263" fmla="*/ 1172124 h 1882532"/>
                <a:gd name="connsiteX264" fmla="*/ 443468 w 699148"/>
                <a:gd name="connsiteY264" fmla="*/ 1173936 h 1882532"/>
                <a:gd name="connsiteX265" fmla="*/ 433589 w 699148"/>
                <a:gd name="connsiteY265" fmla="*/ 1162940 h 1882532"/>
                <a:gd name="connsiteX266" fmla="*/ 278341 w 699148"/>
                <a:gd name="connsiteY266" fmla="*/ 1155453 h 1882532"/>
                <a:gd name="connsiteX267" fmla="*/ 257327 w 699148"/>
                <a:gd name="connsiteY267" fmla="*/ 1163388 h 1882532"/>
                <a:gd name="connsiteX268" fmla="*/ 273470 w 699148"/>
                <a:gd name="connsiteY268" fmla="*/ 1165829 h 1882532"/>
                <a:gd name="connsiteX269" fmla="*/ 274547 w 699148"/>
                <a:gd name="connsiteY269" fmla="*/ 1173418 h 1882532"/>
                <a:gd name="connsiteX270" fmla="*/ 250086 w 699148"/>
                <a:gd name="connsiteY270" fmla="*/ 1172844 h 1882532"/>
                <a:gd name="connsiteX271" fmla="*/ 249257 w 699148"/>
                <a:gd name="connsiteY271" fmla="*/ 1173937 h 1882532"/>
                <a:gd name="connsiteX272" fmla="*/ 433589 w 699148"/>
                <a:gd name="connsiteY272" fmla="*/ 1184920 h 1882532"/>
                <a:gd name="connsiteX273" fmla="*/ 443468 w 699148"/>
                <a:gd name="connsiteY273" fmla="*/ 1173936 h 1882532"/>
                <a:gd name="connsiteX274" fmla="*/ 445099 w 699148"/>
                <a:gd name="connsiteY274" fmla="*/ 1175751 h 1882532"/>
                <a:gd name="connsiteX275" fmla="*/ 453049 w 699148"/>
                <a:gd name="connsiteY275" fmla="*/ 1180193 h 1882532"/>
                <a:gd name="connsiteX276" fmla="*/ 456933 w 699148"/>
                <a:gd name="connsiteY276" fmla="*/ 1173907 h 1882532"/>
                <a:gd name="connsiteX277" fmla="*/ 458035 w 699148"/>
                <a:gd name="connsiteY277" fmla="*/ 1175751 h 1882532"/>
                <a:gd name="connsiteX278" fmla="*/ 327594 w 699148"/>
                <a:gd name="connsiteY278" fmla="*/ 1210566 h 1882532"/>
                <a:gd name="connsiteX279" fmla="*/ 307943 w 699148"/>
                <a:gd name="connsiteY279" fmla="*/ 1209599 h 1882532"/>
                <a:gd name="connsiteX280" fmla="*/ 307943 w 699148"/>
                <a:gd name="connsiteY280" fmla="*/ 1211881 h 1882532"/>
                <a:gd name="connsiteX281" fmla="*/ 236935 w 699148"/>
                <a:gd name="connsiteY281" fmla="*/ 1204708 h 1882532"/>
                <a:gd name="connsiteX282" fmla="*/ 255349 w 699148"/>
                <a:gd name="connsiteY282" fmla="*/ 1209274 h 1882532"/>
                <a:gd name="connsiteX283" fmla="*/ 345096 w 699148"/>
                <a:gd name="connsiteY283" fmla="*/ 1214474 h 1882532"/>
                <a:gd name="connsiteX284" fmla="*/ 500957 w 699148"/>
                <a:gd name="connsiteY284" fmla="*/ 1186742 h 1882532"/>
                <a:gd name="connsiteX285" fmla="*/ 507948 w 699148"/>
                <a:gd name="connsiteY285" fmla="*/ 1173948 h 1882532"/>
                <a:gd name="connsiteX286" fmla="*/ 508927 w 699148"/>
                <a:gd name="connsiteY286" fmla="*/ 1175742 h 1882532"/>
                <a:gd name="connsiteX287" fmla="*/ 516804 w 699148"/>
                <a:gd name="connsiteY287" fmla="*/ 1180405 h 1882532"/>
                <a:gd name="connsiteX288" fmla="*/ 521066 w 699148"/>
                <a:gd name="connsiteY288" fmla="*/ 1173949 h 1882532"/>
                <a:gd name="connsiteX289" fmla="*/ 522250 w 699148"/>
                <a:gd name="connsiteY289" fmla="*/ 1175742 h 1882532"/>
                <a:gd name="connsiteX290" fmla="*/ 328533 w 699148"/>
                <a:gd name="connsiteY290" fmla="*/ 1227743 h 1882532"/>
                <a:gd name="connsiteX291" fmla="*/ 188275 w 699148"/>
                <a:gd name="connsiteY291" fmla="*/ 1204141 h 1882532"/>
                <a:gd name="connsiteX292" fmla="*/ 178158 w 699148"/>
                <a:gd name="connsiteY292" fmla="*/ 1195534 h 1882532"/>
                <a:gd name="connsiteX293" fmla="*/ 114863 w 699148"/>
                <a:gd name="connsiteY293" fmla="*/ 1172400 h 1882532"/>
                <a:gd name="connsiteX294" fmla="*/ 113859 w 699148"/>
                <a:gd name="connsiteY294" fmla="*/ 1174232 h 1882532"/>
                <a:gd name="connsiteX295" fmla="*/ 200927 w 699148"/>
                <a:gd name="connsiteY295" fmla="*/ 1219782 h 1882532"/>
                <a:gd name="connsiteX296" fmla="*/ 344122 w 699148"/>
                <a:gd name="connsiteY296" fmla="*/ 1233519 h 1882532"/>
                <a:gd name="connsiteX297" fmla="*/ 486958 w 699148"/>
                <a:gd name="connsiteY297" fmla="*/ 1219782 h 1882532"/>
                <a:gd name="connsiteX298" fmla="*/ 574026 w 699148"/>
                <a:gd name="connsiteY298" fmla="*/ 1174232 h 1882532"/>
                <a:gd name="connsiteX299" fmla="*/ 587698 w 699148"/>
                <a:gd name="connsiteY299" fmla="*/ 1174232 h 1882532"/>
                <a:gd name="connsiteX300" fmla="*/ 580980 w 699148"/>
                <a:gd name="connsiteY300" fmla="*/ 1191691 h 1882532"/>
                <a:gd name="connsiteX301" fmla="*/ 567795 w 699148"/>
                <a:gd name="connsiteY301" fmla="*/ 1204537 h 1882532"/>
                <a:gd name="connsiteX302" fmla="*/ 575388 w 699148"/>
                <a:gd name="connsiteY302" fmla="*/ 1202441 h 1882532"/>
                <a:gd name="connsiteX303" fmla="*/ 614412 w 699148"/>
                <a:gd name="connsiteY303" fmla="*/ 1178381 h 1882532"/>
                <a:gd name="connsiteX304" fmla="*/ 617247 w 699148"/>
                <a:gd name="connsiteY304" fmla="*/ 1173182 h 1882532"/>
                <a:gd name="connsiteX305" fmla="*/ 618846 w 699148"/>
                <a:gd name="connsiteY305" fmla="*/ 1174556 h 1882532"/>
                <a:gd name="connsiteX306" fmla="*/ 618804 w 699148"/>
                <a:gd name="connsiteY306" fmla="*/ 1171843 h 1882532"/>
                <a:gd name="connsiteX307" fmla="*/ 617247 w 699148"/>
                <a:gd name="connsiteY307" fmla="*/ 1173182 h 1882532"/>
                <a:gd name="connsiteX308" fmla="*/ 603348 w 699148"/>
                <a:gd name="connsiteY308" fmla="*/ 1148446 h 1882532"/>
                <a:gd name="connsiteX309" fmla="*/ 589220 w 699148"/>
                <a:gd name="connsiteY309" fmla="*/ 1140162 h 1882532"/>
                <a:gd name="connsiteX310" fmla="*/ 585840 w 699148"/>
                <a:gd name="connsiteY310" fmla="*/ 1141737 h 1882532"/>
                <a:gd name="connsiteX311" fmla="*/ 569980 w 699148"/>
                <a:gd name="connsiteY311" fmla="*/ 1145917 h 1882532"/>
                <a:gd name="connsiteX312" fmla="*/ 580980 w 699148"/>
                <a:gd name="connsiteY312" fmla="*/ 1156620 h 1882532"/>
                <a:gd name="connsiteX313" fmla="*/ 587698 w 699148"/>
                <a:gd name="connsiteY313" fmla="*/ 1174232 h 1882532"/>
                <a:gd name="connsiteX314" fmla="*/ 574026 w 699148"/>
                <a:gd name="connsiteY314" fmla="*/ 1174232 h 1882532"/>
                <a:gd name="connsiteX315" fmla="*/ 561186 w 699148"/>
                <a:gd name="connsiteY315" fmla="*/ 1154128 h 1882532"/>
                <a:gd name="connsiteX316" fmla="*/ 553590 w 699148"/>
                <a:gd name="connsiteY316" fmla="*/ 1150236 h 1882532"/>
                <a:gd name="connsiteX317" fmla="*/ 527292 w 699148"/>
                <a:gd name="connsiteY317" fmla="*/ 1157166 h 1882532"/>
                <a:gd name="connsiteX318" fmla="*/ 515818 w 699148"/>
                <a:gd name="connsiteY318" fmla="*/ 1159263 h 1882532"/>
                <a:gd name="connsiteX319" fmla="*/ 522250 w 699148"/>
                <a:gd name="connsiteY319" fmla="*/ 1172156 h 1882532"/>
                <a:gd name="connsiteX320" fmla="*/ 521066 w 699148"/>
                <a:gd name="connsiteY320" fmla="*/ 1173949 h 1882532"/>
                <a:gd name="connsiteX321" fmla="*/ 516804 w 699148"/>
                <a:gd name="connsiteY321" fmla="*/ 1167494 h 1882532"/>
                <a:gd name="connsiteX322" fmla="*/ 508927 w 699148"/>
                <a:gd name="connsiteY322" fmla="*/ 1172156 h 1882532"/>
                <a:gd name="connsiteX323" fmla="*/ 507948 w 699148"/>
                <a:gd name="connsiteY323" fmla="*/ 1173948 h 1882532"/>
                <a:gd name="connsiteX324" fmla="*/ 501379 w 699148"/>
                <a:gd name="connsiteY324" fmla="*/ 1161902 h 1882532"/>
                <a:gd name="connsiteX325" fmla="*/ 472602 w 699148"/>
                <a:gd name="connsiteY325" fmla="*/ 1167162 h 1882532"/>
                <a:gd name="connsiteX326" fmla="*/ 471880 w 699148"/>
                <a:gd name="connsiteY326" fmla="*/ 1163922 h 1882532"/>
                <a:gd name="connsiteX327" fmla="*/ 495189 w 699148"/>
                <a:gd name="connsiteY327" fmla="*/ 1157383 h 1882532"/>
                <a:gd name="connsiteX328" fmla="*/ 484443 w 699148"/>
                <a:gd name="connsiteY328" fmla="*/ 1150370 h 1882532"/>
                <a:gd name="connsiteX329" fmla="*/ 360612 w 699148"/>
                <a:gd name="connsiteY329" fmla="*/ 1133419 h 1882532"/>
                <a:gd name="connsiteX330" fmla="*/ 335847 w 699148"/>
                <a:gd name="connsiteY330" fmla="*/ 1114944 h 1882532"/>
                <a:gd name="connsiteX331" fmla="*/ 195170 w 699148"/>
                <a:gd name="connsiteY331" fmla="*/ 1129766 h 1882532"/>
                <a:gd name="connsiteX332" fmla="*/ 147229 w 699148"/>
                <a:gd name="connsiteY332" fmla="*/ 1143187 h 1882532"/>
                <a:gd name="connsiteX333" fmla="*/ 143620 w 699148"/>
                <a:gd name="connsiteY333" fmla="*/ 1145171 h 1882532"/>
                <a:gd name="connsiteX334" fmla="*/ 149212 w 699148"/>
                <a:gd name="connsiteY334" fmla="*/ 1147037 h 1882532"/>
                <a:gd name="connsiteX335" fmla="*/ 178978 w 699148"/>
                <a:gd name="connsiteY335" fmla="*/ 1151539 h 1882532"/>
                <a:gd name="connsiteX336" fmla="*/ 189315 w 699148"/>
                <a:gd name="connsiteY336" fmla="*/ 1143052 h 1882532"/>
                <a:gd name="connsiteX337" fmla="*/ 336814 w 699148"/>
                <a:gd name="connsiteY337" fmla="*/ 1120156 h 1882532"/>
                <a:gd name="connsiteX338" fmla="*/ 494390 w 699148"/>
                <a:gd name="connsiteY338" fmla="*/ 1140076 h 1882532"/>
                <a:gd name="connsiteX339" fmla="*/ 511767 w 699148"/>
                <a:gd name="connsiteY339" fmla="*/ 1152732 h 1882532"/>
                <a:gd name="connsiteX340" fmla="*/ 541942 w 699148"/>
                <a:gd name="connsiteY340" fmla="*/ 1144267 h 1882532"/>
                <a:gd name="connsiteX341" fmla="*/ 534719 w 699148"/>
                <a:gd name="connsiteY341" fmla="*/ 1140566 h 1882532"/>
                <a:gd name="connsiteX342" fmla="*/ 480841 w 699148"/>
                <a:gd name="connsiteY342" fmla="*/ 1127235 h 1882532"/>
                <a:gd name="connsiteX343" fmla="*/ 335847 w 699148"/>
                <a:gd name="connsiteY343" fmla="*/ 1114944 h 1882532"/>
                <a:gd name="connsiteX344" fmla="*/ 243588 w 699148"/>
                <a:gd name="connsiteY344" fmla="*/ 1107107 h 1882532"/>
                <a:gd name="connsiteX345" fmla="*/ 160241 w 699148"/>
                <a:gd name="connsiteY345" fmla="*/ 1116170 h 1882532"/>
                <a:gd name="connsiteX346" fmla="*/ 135035 w 699148"/>
                <a:gd name="connsiteY346" fmla="*/ 1122910 h 1882532"/>
                <a:gd name="connsiteX347" fmla="*/ 109573 w 699148"/>
                <a:gd name="connsiteY347" fmla="*/ 1131991 h 1882532"/>
                <a:gd name="connsiteX348" fmla="*/ 117127 w 699148"/>
                <a:gd name="connsiteY348" fmla="*/ 1135558 h 1882532"/>
                <a:gd name="connsiteX349" fmla="*/ 128183 w 699148"/>
                <a:gd name="connsiteY349" fmla="*/ 1139705 h 1882532"/>
                <a:gd name="connsiteX350" fmla="*/ 154515 w 699148"/>
                <a:gd name="connsiteY350" fmla="*/ 1127235 h 1882532"/>
                <a:gd name="connsiteX351" fmla="*/ 440916 w 699148"/>
                <a:gd name="connsiteY351" fmla="*/ 1106303 h 1882532"/>
                <a:gd name="connsiteX352" fmla="*/ 533370 w 699148"/>
                <a:gd name="connsiteY352" fmla="*/ 1127235 h 1882532"/>
                <a:gd name="connsiteX353" fmla="*/ 558949 w 699148"/>
                <a:gd name="connsiteY353" fmla="*/ 1139496 h 1882532"/>
                <a:gd name="connsiteX354" fmla="*/ 575824 w 699148"/>
                <a:gd name="connsiteY354" fmla="*/ 1134762 h 1882532"/>
                <a:gd name="connsiteX355" fmla="*/ 578001 w 699148"/>
                <a:gd name="connsiteY355" fmla="*/ 1133583 h 1882532"/>
                <a:gd name="connsiteX356" fmla="*/ 574065 w 699148"/>
                <a:gd name="connsiteY356" fmla="*/ 1131275 h 1882532"/>
                <a:gd name="connsiteX357" fmla="*/ 511452 w 699148"/>
                <a:gd name="connsiteY357" fmla="*/ 1113302 h 1882532"/>
                <a:gd name="connsiteX358" fmla="*/ 341604 w 699148"/>
                <a:gd name="connsiteY358" fmla="*/ 1096450 h 1882532"/>
                <a:gd name="connsiteX359" fmla="*/ 257246 w 699148"/>
                <a:gd name="connsiteY359" fmla="*/ 1105622 h 1882532"/>
                <a:gd name="connsiteX360" fmla="*/ 344122 w 699148"/>
                <a:gd name="connsiteY360" fmla="*/ 1101207 h 1882532"/>
                <a:gd name="connsiteX361" fmla="*/ 437446 w 699148"/>
                <a:gd name="connsiteY361" fmla="*/ 1105959 h 1882532"/>
                <a:gd name="connsiteX362" fmla="*/ 46266 w 699148"/>
                <a:gd name="connsiteY362" fmla="*/ 1005816 h 1882532"/>
                <a:gd name="connsiteX363" fmla="*/ 92868 w 699148"/>
                <a:gd name="connsiteY363" fmla="*/ 1035928 h 1882532"/>
                <a:gd name="connsiteX364" fmla="*/ 115678 w 699148"/>
                <a:gd name="connsiteY364" fmla="*/ 1043547 h 1882532"/>
                <a:gd name="connsiteX365" fmla="*/ 144907 w 699148"/>
                <a:gd name="connsiteY365" fmla="*/ 1034124 h 1882532"/>
                <a:gd name="connsiteX366" fmla="*/ 205773 w 699148"/>
                <a:gd name="connsiteY366" fmla="*/ 1024974 h 1882532"/>
                <a:gd name="connsiteX367" fmla="*/ 324350 w 699148"/>
                <a:gd name="connsiteY367" fmla="*/ 1011698 h 1882532"/>
                <a:gd name="connsiteX368" fmla="*/ 446037 w 699148"/>
                <a:gd name="connsiteY368" fmla="*/ 1010980 h 1882532"/>
                <a:gd name="connsiteX369" fmla="*/ 563668 w 699148"/>
                <a:gd name="connsiteY369" fmla="*/ 1038250 h 1882532"/>
                <a:gd name="connsiteX370" fmla="*/ 561866 w 699148"/>
                <a:gd name="connsiteY370" fmla="*/ 1042556 h 1882532"/>
                <a:gd name="connsiteX371" fmla="*/ 324350 w 699148"/>
                <a:gd name="connsiteY371" fmla="*/ 1024256 h 1882532"/>
                <a:gd name="connsiteX372" fmla="*/ 204962 w 699148"/>
                <a:gd name="connsiteY372" fmla="*/ 1033496 h 1882532"/>
                <a:gd name="connsiteX373" fmla="*/ 130811 w 699148"/>
                <a:gd name="connsiteY373" fmla="*/ 1048602 h 1882532"/>
                <a:gd name="connsiteX374" fmla="*/ 145659 w 699148"/>
                <a:gd name="connsiteY374" fmla="*/ 1053561 h 1882532"/>
                <a:gd name="connsiteX375" fmla="*/ 145300 w 699148"/>
                <a:gd name="connsiteY375" fmla="*/ 1057178 h 1882532"/>
                <a:gd name="connsiteX376" fmla="*/ 118178 w 699148"/>
                <a:gd name="connsiteY376" fmla="*/ 1051176 h 1882532"/>
                <a:gd name="connsiteX377" fmla="*/ 88276 w 699148"/>
                <a:gd name="connsiteY377" fmla="*/ 1057267 h 1882532"/>
                <a:gd name="connsiteX378" fmla="*/ 86474 w 699148"/>
                <a:gd name="connsiteY378" fmla="*/ 1052962 h 1882532"/>
                <a:gd name="connsiteX379" fmla="*/ 102665 w 699148"/>
                <a:gd name="connsiteY379" fmla="*/ 1047742 h 1882532"/>
                <a:gd name="connsiteX380" fmla="*/ 89324 w 699148"/>
                <a:gd name="connsiteY380" fmla="*/ 1044790 h 1882532"/>
                <a:gd name="connsiteX381" fmla="*/ 44113 w 699148"/>
                <a:gd name="connsiteY381" fmla="*/ 1007986 h 1882532"/>
                <a:gd name="connsiteX382" fmla="*/ 46266 w 699148"/>
                <a:gd name="connsiteY382" fmla="*/ 1005816 h 1882532"/>
                <a:gd name="connsiteX383" fmla="*/ 58184 w 699148"/>
                <a:gd name="connsiteY383" fmla="*/ 954387 h 1882532"/>
                <a:gd name="connsiteX384" fmla="*/ 60518 w 699148"/>
                <a:gd name="connsiteY384" fmla="*/ 957205 h 1882532"/>
                <a:gd name="connsiteX385" fmla="*/ 93913 w 699148"/>
                <a:gd name="connsiteY385" fmla="*/ 990294 h 1882532"/>
                <a:gd name="connsiteX386" fmla="*/ 136284 w 699148"/>
                <a:gd name="connsiteY386" fmla="*/ 1011748 h 1882532"/>
                <a:gd name="connsiteX387" fmla="*/ 133770 w 699148"/>
                <a:gd name="connsiteY387" fmla="*/ 1017566 h 1882532"/>
                <a:gd name="connsiteX388" fmla="*/ 70572 w 699148"/>
                <a:gd name="connsiteY388" fmla="*/ 989931 h 1882532"/>
                <a:gd name="connsiteX389" fmla="*/ 54773 w 699148"/>
                <a:gd name="connsiteY389" fmla="*/ 956478 h 1882532"/>
                <a:gd name="connsiteX390" fmla="*/ 58184 w 699148"/>
                <a:gd name="connsiteY390" fmla="*/ 954387 h 1882532"/>
                <a:gd name="connsiteX391" fmla="*/ 72895 w 699148"/>
                <a:gd name="connsiteY391" fmla="*/ 904418 h 1882532"/>
                <a:gd name="connsiteX392" fmla="*/ 77559 w 699148"/>
                <a:gd name="connsiteY392" fmla="*/ 904829 h 1882532"/>
                <a:gd name="connsiteX393" fmla="*/ 102313 w 699148"/>
                <a:gd name="connsiteY393" fmla="*/ 927440 h 1882532"/>
                <a:gd name="connsiteX394" fmla="*/ 131372 w 699148"/>
                <a:gd name="connsiteY394" fmla="*/ 940204 h 1882532"/>
                <a:gd name="connsiteX395" fmla="*/ 130655 w 699148"/>
                <a:gd name="connsiteY395" fmla="*/ 945310 h 1882532"/>
                <a:gd name="connsiteX396" fmla="*/ 71460 w 699148"/>
                <a:gd name="connsiteY396" fmla="*/ 909205 h 1882532"/>
                <a:gd name="connsiteX397" fmla="*/ 72895 w 699148"/>
                <a:gd name="connsiteY397" fmla="*/ 904418 h 1882532"/>
                <a:gd name="connsiteX398" fmla="*/ 85770 w 699148"/>
                <a:gd name="connsiteY398" fmla="*/ 859938 h 1882532"/>
                <a:gd name="connsiteX399" fmla="*/ 92541 w 699148"/>
                <a:gd name="connsiteY399" fmla="*/ 860115 h 1882532"/>
                <a:gd name="connsiteX400" fmla="*/ 113211 w 699148"/>
                <a:gd name="connsiteY400" fmla="*/ 872899 h 1882532"/>
                <a:gd name="connsiteX401" fmla="*/ 112498 w 699148"/>
                <a:gd name="connsiteY401" fmla="*/ 878226 h 1882532"/>
                <a:gd name="connsiteX402" fmla="*/ 85413 w 699148"/>
                <a:gd name="connsiteY402" fmla="*/ 867217 h 1882532"/>
                <a:gd name="connsiteX403" fmla="*/ 85770 w 699148"/>
                <a:gd name="connsiteY403" fmla="*/ 859938 h 1882532"/>
                <a:gd name="connsiteX404" fmla="*/ 437456 w 699148"/>
                <a:gd name="connsiteY404" fmla="*/ 521982 h 1882532"/>
                <a:gd name="connsiteX405" fmla="*/ 441049 w 699148"/>
                <a:gd name="connsiteY405" fmla="*/ 534586 h 1882532"/>
                <a:gd name="connsiteX406" fmla="*/ 378170 w 699148"/>
                <a:gd name="connsiteY406" fmla="*/ 537828 h 1882532"/>
                <a:gd name="connsiteX407" fmla="*/ 368423 w 699148"/>
                <a:gd name="connsiteY407" fmla="*/ 536567 h 1882532"/>
                <a:gd name="connsiteX408" fmla="*/ 363513 w 699148"/>
                <a:gd name="connsiteY408" fmla="*/ 536479 h 1882532"/>
                <a:gd name="connsiteX409" fmla="*/ 363797 w 699148"/>
                <a:gd name="connsiteY409" fmla="*/ 531345 h 1882532"/>
                <a:gd name="connsiteX410" fmla="*/ 358408 w 699148"/>
                <a:gd name="connsiteY410" fmla="*/ 536387 h 1882532"/>
                <a:gd name="connsiteX411" fmla="*/ 363513 w 699148"/>
                <a:gd name="connsiteY411" fmla="*/ 536479 h 1882532"/>
                <a:gd name="connsiteX412" fmla="*/ 362450 w 699148"/>
                <a:gd name="connsiteY412" fmla="*/ 555653 h 1882532"/>
                <a:gd name="connsiteX413" fmla="*/ 363797 w 699148"/>
                <a:gd name="connsiteY413" fmla="*/ 579961 h 1882532"/>
                <a:gd name="connsiteX414" fmla="*/ 363271 w 699148"/>
                <a:gd name="connsiteY414" fmla="*/ 729291 h 1882532"/>
                <a:gd name="connsiteX415" fmla="*/ 364788 w 699148"/>
                <a:gd name="connsiteY415" fmla="*/ 727942 h 1882532"/>
                <a:gd name="connsiteX416" fmla="*/ 441942 w 699148"/>
                <a:gd name="connsiteY416" fmla="*/ 727942 h 1882532"/>
                <a:gd name="connsiteX417" fmla="*/ 445547 w 699148"/>
                <a:gd name="connsiteY417" fmla="*/ 740411 h 1882532"/>
                <a:gd name="connsiteX418" fmla="*/ 364788 w 699148"/>
                <a:gd name="connsiteY418" fmla="*/ 740758 h 1882532"/>
                <a:gd name="connsiteX419" fmla="*/ 363236 w 699148"/>
                <a:gd name="connsiteY419" fmla="*/ 739135 h 1882532"/>
                <a:gd name="connsiteX420" fmla="*/ 363079 w 699148"/>
                <a:gd name="connsiteY420" fmla="*/ 783786 h 1882532"/>
                <a:gd name="connsiteX421" fmla="*/ 362827 w 699148"/>
                <a:gd name="connsiteY421" fmla="*/ 855016 h 1882532"/>
                <a:gd name="connsiteX422" fmla="*/ 462629 w 699148"/>
                <a:gd name="connsiteY422" fmla="*/ 855379 h 1882532"/>
                <a:gd name="connsiteX423" fmla="*/ 466219 w 699148"/>
                <a:gd name="connsiteY423" fmla="*/ 868495 h 1882532"/>
                <a:gd name="connsiteX424" fmla="*/ 362779 w 699148"/>
                <a:gd name="connsiteY424" fmla="*/ 868495 h 1882532"/>
                <a:gd name="connsiteX425" fmla="*/ 362719 w 699148"/>
                <a:gd name="connsiteY425" fmla="*/ 885339 h 1882532"/>
                <a:gd name="connsiteX426" fmla="*/ 362360 w 699148"/>
                <a:gd name="connsiteY426" fmla="*/ 950520 h 1882532"/>
                <a:gd name="connsiteX427" fmla="*/ 362360 w 699148"/>
                <a:gd name="connsiteY427" fmla="*/ 954700 h 1882532"/>
                <a:gd name="connsiteX428" fmla="*/ 358093 w 699148"/>
                <a:gd name="connsiteY428" fmla="*/ 953851 h 1882532"/>
                <a:gd name="connsiteX429" fmla="*/ 362360 w 699148"/>
                <a:gd name="connsiteY429" fmla="*/ 960603 h 1882532"/>
                <a:gd name="connsiteX430" fmla="*/ 362360 w 699148"/>
                <a:gd name="connsiteY430" fmla="*/ 954700 h 1882532"/>
                <a:gd name="connsiteX431" fmla="*/ 364875 w 699148"/>
                <a:gd name="connsiteY431" fmla="*/ 955201 h 1882532"/>
                <a:gd name="connsiteX432" fmla="*/ 387512 w 699148"/>
                <a:gd name="connsiteY432" fmla="*/ 956642 h 1882532"/>
                <a:gd name="connsiteX433" fmla="*/ 511834 w 699148"/>
                <a:gd name="connsiteY433" fmla="*/ 954841 h 1882532"/>
                <a:gd name="connsiteX434" fmla="*/ 515427 w 699148"/>
                <a:gd name="connsiteY434" fmla="*/ 967445 h 1882532"/>
                <a:gd name="connsiteX435" fmla="*/ 355892 w 699148"/>
                <a:gd name="connsiteY435" fmla="*/ 967445 h 1882532"/>
                <a:gd name="connsiteX436" fmla="*/ 349425 w 699148"/>
                <a:gd name="connsiteY436" fmla="*/ 960963 h 1882532"/>
                <a:gd name="connsiteX437" fmla="*/ 350503 w 699148"/>
                <a:gd name="connsiteY437" fmla="*/ 529185 h 1882532"/>
                <a:gd name="connsiteX438" fmla="*/ 356970 w 699148"/>
                <a:gd name="connsiteY438" fmla="*/ 522703 h 1882532"/>
                <a:gd name="connsiteX439" fmla="*/ 437456 w 699148"/>
                <a:gd name="connsiteY439" fmla="*/ 521982 h 1882532"/>
                <a:gd name="connsiteX440" fmla="*/ 221671 w 699148"/>
                <a:gd name="connsiteY440" fmla="*/ 340035 h 1882532"/>
                <a:gd name="connsiteX441" fmla="*/ 225707 w 699148"/>
                <a:gd name="connsiteY441" fmla="*/ 340125 h 1882532"/>
                <a:gd name="connsiteX442" fmla="*/ 257273 w 699148"/>
                <a:gd name="connsiteY442" fmla="*/ 355517 h 1882532"/>
                <a:gd name="connsiteX443" fmla="*/ 289557 w 699148"/>
                <a:gd name="connsiteY443" fmla="*/ 357665 h 1882532"/>
                <a:gd name="connsiteX444" fmla="*/ 290992 w 699148"/>
                <a:gd name="connsiteY444" fmla="*/ 362677 h 1882532"/>
                <a:gd name="connsiteX445" fmla="*/ 221402 w 699148"/>
                <a:gd name="connsiteY445" fmla="*/ 343704 h 1882532"/>
                <a:gd name="connsiteX446" fmla="*/ 221671 w 699148"/>
                <a:gd name="connsiteY446" fmla="*/ 340035 h 1882532"/>
                <a:gd name="connsiteX447" fmla="*/ 211906 w 699148"/>
                <a:gd name="connsiteY447" fmla="*/ 104619 h 1882532"/>
                <a:gd name="connsiteX448" fmla="*/ 245347 w 699148"/>
                <a:gd name="connsiteY448" fmla="*/ 112938 h 1882532"/>
                <a:gd name="connsiteX449" fmla="*/ 283877 w 699148"/>
                <a:gd name="connsiteY449" fmla="*/ 116917 h 1882532"/>
                <a:gd name="connsiteX450" fmla="*/ 284604 w 699148"/>
                <a:gd name="connsiteY450" fmla="*/ 122704 h 1882532"/>
                <a:gd name="connsiteX451" fmla="*/ 210452 w 699148"/>
                <a:gd name="connsiteY451" fmla="*/ 106789 h 1882532"/>
                <a:gd name="connsiteX452" fmla="*/ 211906 w 699148"/>
                <a:gd name="connsiteY452" fmla="*/ 104619 h 1882532"/>
                <a:gd name="connsiteX453" fmla="*/ 209200 w 699148"/>
                <a:gd name="connsiteY453" fmla="*/ 83244 h 1882532"/>
                <a:gd name="connsiteX454" fmla="*/ 209271 w 699148"/>
                <a:gd name="connsiteY454" fmla="*/ 86296 h 1882532"/>
                <a:gd name="connsiteX455" fmla="*/ 212481 w 699148"/>
                <a:gd name="connsiteY455" fmla="*/ 84538 h 1882532"/>
                <a:gd name="connsiteX456" fmla="*/ 467460 w 699148"/>
                <a:gd name="connsiteY456" fmla="*/ 37095 h 1882532"/>
                <a:gd name="connsiteX457" fmla="*/ 470737 w 699148"/>
                <a:gd name="connsiteY457" fmla="*/ 44579 h 1882532"/>
                <a:gd name="connsiteX458" fmla="*/ 344709 w 699148"/>
                <a:gd name="connsiteY458" fmla="*/ 72734 h 1882532"/>
                <a:gd name="connsiteX459" fmla="*/ 221914 w 699148"/>
                <a:gd name="connsiteY459" fmla="*/ 44223 h 1882532"/>
                <a:gd name="connsiteX460" fmla="*/ 231608 w 699148"/>
                <a:gd name="connsiteY460" fmla="*/ 41372 h 1882532"/>
                <a:gd name="connsiteX461" fmla="*/ 344709 w 699148"/>
                <a:gd name="connsiteY461" fmla="*/ 59191 h 1882532"/>
                <a:gd name="connsiteX462" fmla="*/ 459606 w 699148"/>
                <a:gd name="connsiteY462" fmla="*/ 38165 h 1882532"/>
                <a:gd name="connsiteX463" fmla="*/ 467460 w 699148"/>
                <a:gd name="connsiteY463" fmla="*/ 37095 h 1882532"/>
                <a:gd name="connsiteX464" fmla="*/ 369619 w 699148"/>
                <a:gd name="connsiteY464" fmla="*/ 12957 h 1882532"/>
                <a:gd name="connsiteX465" fmla="*/ 282180 w 699148"/>
                <a:gd name="connsiteY465" fmla="*/ 16543 h 1882532"/>
                <a:gd name="connsiteX466" fmla="*/ 222747 w 699148"/>
                <a:gd name="connsiteY466" fmla="*/ 30530 h 1882532"/>
                <a:gd name="connsiteX467" fmla="*/ 208699 w 699148"/>
                <a:gd name="connsiteY467" fmla="*/ 67111 h 1882532"/>
                <a:gd name="connsiteX468" fmla="*/ 247961 w 699148"/>
                <a:gd name="connsiteY468" fmla="*/ 80381 h 1882532"/>
                <a:gd name="connsiteX469" fmla="*/ 420498 w 699148"/>
                <a:gd name="connsiteY469" fmla="*/ 86836 h 1882532"/>
                <a:gd name="connsiteX470" fmla="*/ 420498 w 699148"/>
                <a:gd name="connsiteY470" fmla="*/ 99747 h 1882532"/>
                <a:gd name="connsiteX471" fmla="*/ 273896 w 699148"/>
                <a:gd name="connsiteY471" fmla="*/ 98671 h 1882532"/>
                <a:gd name="connsiteX472" fmla="*/ 251479 w 699148"/>
                <a:gd name="connsiteY472" fmla="*/ 95432 h 1882532"/>
                <a:gd name="connsiteX473" fmla="*/ 225808 w 699148"/>
                <a:gd name="connsiteY473" fmla="*/ 89755 h 1882532"/>
                <a:gd name="connsiteX474" fmla="*/ 236881 w 699148"/>
                <a:gd name="connsiteY474" fmla="*/ 94612 h 1882532"/>
                <a:gd name="connsiteX475" fmla="*/ 235817 w 699148"/>
                <a:gd name="connsiteY475" fmla="*/ 98925 h 1882532"/>
                <a:gd name="connsiteX476" fmla="*/ 210636 w 699148"/>
                <a:gd name="connsiteY476" fmla="*/ 93174 h 1882532"/>
                <a:gd name="connsiteX477" fmla="*/ 209371 w 699148"/>
                <a:gd name="connsiteY477" fmla="*/ 90667 h 1882532"/>
                <a:gd name="connsiteX478" fmla="*/ 210255 w 699148"/>
                <a:gd name="connsiteY478" fmla="*/ 129054 h 1882532"/>
                <a:gd name="connsiteX479" fmla="*/ 242842 w 699148"/>
                <a:gd name="connsiteY479" fmla="*/ 142004 h 1882532"/>
                <a:gd name="connsiteX480" fmla="*/ 274258 w 699148"/>
                <a:gd name="connsiteY480" fmla="*/ 148707 h 1882532"/>
                <a:gd name="connsiteX481" fmla="*/ 274258 w 699148"/>
                <a:gd name="connsiteY481" fmla="*/ 152940 h 1882532"/>
                <a:gd name="connsiteX482" fmla="*/ 238558 w 699148"/>
                <a:gd name="connsiteY482" fmla="*/ 151970 h 1882532"/>
                <a:gd name="connsiteX483" fmla="*/ 210457 w 699148"/>
                <a:gd name="connsiteY483" fmla="*/ 137857 h 1882532"/>
                <a:gd name="connsiteX484" fmla="*/ 212211 w 699148"/>
                <a:gd name="connsiteY484" fmla="*/ 214054 h 1882532"/>
                <a:gd name="connsiteX485" fmla="*/ 214479 w 699148"/>
                <a:gd name="connsiteY485" fmla="*/ 272259 h 1882532"/>
                <a:gd name="connsiteX486" fmla="*/ 250072 w 699148"/>
                <a:gd name="connsiteY486" fmla="*/ 284066 h 1882532"/>
                <a:gd name="connsiteX487" fmla="*/ 284604 w 699148"/>
                <a:gd name="connsiteY487" fmla="*/ 291869 h 1882532"/>
                <a:gd name="connsiteX488" fmla="*/ 284604 w 699148"/>
                <a:gd name="connsiteY488" fmla="*/ 298253 h 1882532"/>
                <a:gd name="connsiteX489" fmla="*/ 246801 w 699148"/>
                <a:gd name="connsiteY489" fmla="*/ 296479 h 1882532"/>
                <a:gd name="connsiteX490" fmla="*/ 214678 w 699148"/>
                <a:gd name="connsiteY490" fmla="*/ 277930 h 1882532"/>
                <a:gd name="connsiteX491" fmla="*/ 213900 w 699148"/>
                <a:gd name="connsiteY491" fmla="*/ 301292 h 1882532"/>
                <a:gd name="connsiteX492" fmla="*/ 248458 w 699148"/>
                <a:gd name="connsiteY492" fmla="*/ 315540 h 1882532"/>
                <a:gd name="connsiteX493" fmla="*/ 282713 w 699148"/>
                <a:gd name="connsiteY493" fmla="*/ 318817 h 1882532"/>
                <a:gd name="connsiteX494" fmla="*/ 283070 w 699148"/>
                <a:gd name="connsiteY494" fmla="*/ 324278 h 1882532"/>
                <a:gd name="connsiteX495" fmla="*/ 224762 w 699148"/>
                <a:gd name="connsiteY495" fmla="*/ 318185 h 1882532"/>
                <a:gd name="connsiteX496" fmla="*/ 213658 w 699148"/>
                <a:gd name="connsiteY496" fmla="*/ 308578 h 1882532"/>
                <a:gd name="connsiteX497" fmla="*/ 212572 w 699148"/>
                <a:gd name="connsiteY497" fmla="*/ 341207 h 1882532"/>
                <a:gd name="connsiteX498" fmla="*/ 149889 w 699148"/>
                <a:gd name="connsiteY498" fmla="*/ 582544 h 1882532"/>
                <a:gd name="connsiteX499" fmla="*/ 72355 w 699148"/>
                <a:gd name="connsiteY499" fmla="*/ 869264 h 1882532"/>
                <a:gd name="connsiteX500" fmla="*/ 102886 w 699148"/>
                <a:gd name="connsiteY500" fmla="*/ 885307 h 1882532"/>
                <a:gd name="connsiteX501" fmla="*/ 138604 w 699148"/>
                <a:gd name="connsiteY501" fmla="*/ 892958 h 1882532"/>
                <a:gd name="connsiteX502" fmla="*/ 138604 w 699148"/>
                <a:gd name="connsiteY502" fmla="*/ 898059 h 1882532"/>
                <a:gd name="connsiteX503" fmla="*/ 96679 w 699148"/>
                <a:gd name="connsiteY503" fmla="*/ 898195 h 1882532"/>
                <a:gd name="connsiteX504" fmla="*/ 69057 w 699148"/>
                <a:gd name="connsiteY504" fmla="*/ 881457 h 1882532"/>
                <a:gd name="connsiteX505" fmla="*/ 62710 w 699148"/>
                <a:gd name="connsiteY505" fmla="*/ 904928 h 1882532"/>
                <a:gd name="connsiteX506" fmla="*/ 33170 w 699148"/>
                <a:gd name="connsiteY506" fmla="*/ 1012269 h 1882532"/>
                <a:gd name="connsiteX507" fmla="*/ 13357 w 699148"/>
                <a:gd name="connsiteY507" fmla="*/ 1078187 h 1882532"/>
                <a:gd name="connsiteX508" fmla="*/ 17100 w 699148"/>
                <a:gd name="connsiteY508" fmla="*/ 1096462 h 1882532"/>
                <a:gd name="connsiteX509" fmla="*/ 30392 w 699148"/>
                <a:gd name="connsiteY509" fmla="*/ 1115395 h 1882532"/>
                <a:gd name="connsiteX510" fmla="*/ 62243 w 699148"/>
                <a:gd name="connsiteY510" fmla="*/ 1141453 h 1882532"/>
                <a:gd name="connsiteX511" fmla="*/ 60096 w 699148"/>
                <a:gd name="connsiteY511" fmla="*/ 1146520 h 1882532"/>
                <a:gd name="connsiteX512" fmla="*/ 33337 w 699148"/>
                <a:gd name="connsiteY512" fmla="*/ 1129247 h 1882532"/>
                <a:gd name="connsiteX513" fmla="*/ 33575 w 699148"/>
                <a:gd name="connsiteY513" fmla="*/ 1129651 h 1882532"/>
                <a:gd name="connsiteX514" fmla="*/ 60981 w 699148"/>
                <a:gd name="connsiteY514" fmla="*/ 1157363 h 1882532"/>
                <a:gd name="connsiteX515" fmla="*/ 75329 w 699148"/>
                <a:gd name="connsiteY515" fmla="*/ 1138485 h 1882532"/>
                <a:gd name="connsiteX516" fmla="*/ 83288 w 699148"/>
                <a:gd name="connsiteY516" fmla="*/ 1133609 h 1882532"/>
                <a:gd name="connsiteX517" fmla="*/ 71646 w 699148"/>
                <a:gd name="connsiteY517" fmla="*/ 1127647 h 1882532"/>
                <a:gd name="connsiteX518" fmla="*/ 26750 w 699148"/>
                <a:gd name="connsiteY518" fmla="*/ 1054162 h 1882532"/>
                <a:gd name="connsiteX519" fmla="*/ 30207 w 699148"/>
                <a:gd name="connsiteY519" fmla="*/ 1053349 h 1882532"/>
                <a:gd name="connsiteX520" fmla="*/ 31778 w 699148"/>
                <a:gd name="connsiteY520" fmla="*/ 1056330 h 1882532"/>
                <a:gd name="connsiteX521" fmla="*/ 73796 w 699148"/>
                <a:gd name="connsiteY521" fmla="*/ 1115100 h 1882532"/>
                <a:gd name="connsiteX522" fmla="*/ 96221 w 699148"/>
                <a:gd name="connsiteY522" fmla="*/ 1125687 h 1882532"/>
                <a:gd name="connsiteX523" fmla="*/ 105904 w 699148"/>
                <a:gd name="connsiteY523" fmla="*/ 1119756 h 1882532"/>
                <a:gd name="connsiteX524" fmla="*/ 146367 w 699148"/>
                <a:gd name="connsiteY524" fmla="*/ 1107145 h 1882532"/>
                <a:gd name="connsiteX525" fmla="*/ 81924 w 699148"/>
                <a:gd name="connsiteY525" fmla="*/ 1086303 h 1882532"/>
                <a:gd name="connsiteX526" fmla="*/ 33006 w 699148"/>
                <a:gd name="connsiteY526" fmla="*/ 1038165 h 1882532"/>
                <a:gd name="connsiteX527" fmla="*/ 35528 w 699148"/>
                <a:gd name="connsiteY527" fmla="*/ 1035985 h 1882532"/>
                <a:gd name="connsiteX528" fmla="*/ 146877 w 699148"/>
                <a:gd name="connsiteY528" fmla="*/ 1103197 h 1882532"/>
                <a:gd name="connsiteX529" fmla="*/ 146526 w 699148"/>
                <a:gd name="connsiteY529" fmla="*/ 1107095 h 1882532"/>
                <a:gd name="connsiteX530" fmla="*/ 188933 w 699148"/>
                <a:gd name="connsiteY530" fmla="*/ 1093878 h 1882532"/>
                <a:gd name="connsiteX531" fmla="*/ 454956 w 699148"/>
                <a:gd name="connsiteY531" fmla="*/ 1089995 h 1882532"/>
                <a:gd name="connsiteX532" fmla="*/ 557917 w 699148"/>
                <a:gd name="connsiteY532" fmla="*/ 1109403 h 1882532"/>
                <a:gd name="connsiteX533" fmla="*/ 591897 w 699148"/>
                <a:gd name="connsiteY533" fmla="*/ 1126053 h 1882532"/>
                <a:gd name="connsiteX534" fmla="*/ 626894 w 699148"/>
                <a:gd name="connsiteY534" fmla="*/ 1107088 h 1882532"/>
                <a:gd name="connsiteX535" fmla="*/ 673633 w 699148"/>
                <a:gd name="connsiteY535" fmla="*/ 1073204 h 1882532"/>
                <a:gd name="connsiteX536" fmla="*/ 679047 w 699148"/>
                <a:gd name="connsiteY536" fmla="*/ 1078244 h 1882532"/>
                <a:gd name="connsiteX537" fmla="*/ 639380 w 699148"/>
                <a:gd name="connsiteY537" fmla="*/ 1116791 h 1882532"/>
                <a:gd name="connsiteX538" fmla="*/ 605352 w 699148"/>
                <a:gd name="connsiteY538" fmla="*/ 1132646 h 1882532"/>
                <a:gd name="connsiteX539" fmla="*/ 607323 w 699148"/>
                <a:gd name="connsiteY539" fmla="*/ 1133611 h 1882532"/>
                <a:gd name="connsiteX540" fmla="*/ 623493 w 699148"/>
                <a:gd name="connsiteY540" fmla="*/ 1151209 h 1882532"/>
                <a:gd name="connsiteX541" fmla="*/ 628059 w 699148"/>
                <a:gd name="connsiteY541" fmla="*/ 1164716 h 1882532"/>
                <a:gd name="connsiteX542" fmla="*/ 631583 w 699148"/>
                <a:gd name="connsiteY542" fmla="*/ 1167795 h 1882532"/>
                <a:gd name="connsiteX543" fmla="*/ 632616 w 699148"/>
                <a:gd name="connsiteY543" fmla="*/ 1167158 h 1882532"/>
                <a:gd name="connsiteX544" fmla="*/ 689174 w 699148"/>
                <a:gd name="connsiteY544" fmla="*/ 1078187 h 1882532"/>
                <a:gd name="connsiteX545" fmla="*/ 676206 w 699148"/>
                <a:gd name="connsiteY545" fmla="*/ 1038204 h 1882532"/>
                <a:gd name="connsiteX546" fmla="*/ 621088 w 699148"/>
                <a:gd name="connsiteY546" fmla="*/ 835048 h 1882532"/>
                <a:gd name="connsiteX547" fmla="*/ 532829 w 699148"/>
                <a:gd name="connsiteY547" fmla="*/ 508702 h 1882532"/>
                <a:gd name="connsiteX548" fmla="*/ 489239 w 699148"/>
                <a:gd name="connsiteY548" fmla="*/ 332562 h 1882532"/>
                <a:gd name="connsiteX549" fmla="*/ 487888 w 699148"/>
                <a:gd name="connsiteY549" fmla="*/ 202888 h 1882532"/>
                <a:gd name="connsiteX550" fmla="*/ 493144 w 699148"/>
                <a:gd name="connsiteY550" fmla="*/ 82771 h 1882532"/>
                <a:gd name="connsiteX551" fmla="*/ 490467 w 699148"/>
                <a:gd name="connsiteY551" fmla="*/ 84460 h 1882532"/>
                <a:gd name="connsiteX552" fmla="*/ 420498 w 699148"/>
                <a:gd name="connsiteY552" fmla="*/ 99747 h 1882532"/>
                <a:gd name="connsiteX553" fmla="*/ 420498 w 699148"/>
                <a:gd name="connsiteY553" fmla="*/ 86836 h 1882532"/>
                <a:gd name="connsiteX554" fmla="*/ 482093 w 699148"/>
                <a:gd name="connsiteY554" fmla="*/ 72849 h 1882532"/>
                <a:gd name="connsiteX555" fmla="*/ 495780 w 699148"/>
                <a:gd name="connsiteY555" fmla="*/ 36268 h 1882532"/>
                <a:gd name="connsiteX556" fmla="*/ 456518 w 699148"/>
                <a:gd name="connsiteY556" fmla="*/ 23357 h 1882532"/>
                <a:gd name="connsiteX557" fmla="*/ 369619 w 699148"/>
                <a:gd name="connsiteY557" fmla="*/ 12957 h 1882532"/>
                <a:gd name="connsiteX558" fmla="*/ 356562 w 699148"/>
                <a:gd name="connsiteY558" fmla="*/ 1 h 1882532"/>
                <a:gd name="connsiteX559" fmla="*/ 430944 w 699148"/>
                <a:gd name="connsiteY559" fmla="*/ 4708 h 1882532"/>
                <a:gd name="connsiteX560" fmla="*/ 519914 w 699148"/>
                <a:gd name="connsiteY560" fmla="*/ 37703 h 1882532"/>
                <a:gd name="connsiteX561" fmla="*/ 520184 w 699148"/>
                <a:gd name="connsiteY561" fmla="*/ 65704 h 1882532"/>
                <a:gd name="connsiteX562" fmla="*/ 506506 w 699148"/>
                <a:gd name="connsiteY562" fmla="*/ 74337 h 1882532"/>
                <a:gd name="connsiteX563" fmla="*/ 503289 w 699148"/>
                <a:gd name="connsiteY563" fmla="*/ 223059 h 1882532"/>
                <a:gd name="connsiteX564" fmla="*/ 504369 w 699148"/>
                <a:gd name="connsiteY564" fmla="*/ 346249 h 1882532"/>
                <a:gd name="connsiteX565" fmla="*/ 581822 w 699148"/>
                <a:gd name="connsiteY565" fmla="*/ 640537 h 1882532"/>
                <a:gd name="connsiteX566" fmla="*/ 669361 w 699148"/>
                <a:gd name="connsiteY566" fmla="*/ 963281 h 1882532"/>
                <a:gd name="connsiteX567" fmla="*/ 689174 w 699148"/>
                <a:gd name="connsiteY567" fmla="*/ 1034962 h 1882532"/>
                <a:gd name="connsiteX568" fmla="*/ 675125 w 699148"/>
                <a:gd name="connsiteY568" fmla="*/ 1141583 h 1882532"/>
                <a:gd name="connsiteX569" fmla="*/ 632312 w 699148"/>
                <a:gd name="connsiteY569" fmla="*/ 1177771 h 1882532"/>
                <a:gd name="connsiteX570" fmla="*/ 631996 w 699148"/>
                <a:gd name="connsiteY570" fmla="*/ 1200547 h 1882532"/>
                <a:gd name="connsiteX571" fmla="*/ 616250 w 699148"/>
                <a:gd name="connsiteY571" fmla="*/ 1234864 h 1882532"/>
                <a:gd name="connsiteX572" fmla="*/ 599765 w 699148"/>
                <a:gd name="connsiteY572" fmla="*/ 1245368 h 1882532"/>
                <a:gd name="connsiteX573" fmla="*/ 600902 w 699148"/>
                <a:gd name="connsiteY573" fmla="*/ 1246382 h 1882532"/>
                <a:gd name="connsiteX574" fmla="*/ 639576 w 699148"/>
                <a:gd name="connsiteY574" fmla="*/ 1821296 h 1882532"/>
                <a:gd name="connsiteX575" fmla="*/ 634516 w 699148"/>
                <a:gd name="connsiteY575" fmla="*/ 1827784 h 1882532"/>
                <a:gd name="connsiteX576" fmla="*/ 606685 w 699148"/>
                <a:gd name="connsiteY576" fmla="*/ 1833190 h 1882532"/>
                <a:gd name="connsiteX577" fmla="*/ 598010 w 699148"/>
                <a:gd name="connsiteY577" fmla="*/ 1826702 h 1882532"/>
                <a:gd name="connsiteX578" fmla="*/ 559963 w 699148"/>
                <a:gd name="connsiteY578" fmla="*/ 1263942 h 1882532"/>
                <a:gd name="connsiteX579" fmla="*/ 462484 w 699148"/>
                <a:gd name="connsiteY579" fmla="*/ 1289481 h 1882532"/>
                <a:gd name="connsiteX580" fmla="*/ 357009 w 699148"/>
                <a:gd name="connsiteY580" fmla="*/ 1295326 h 1882532"/>
                <a:gd name="connsiteX581" fmla="*/ 357009 w 699148"/>
                <a:gd name="connsiteY581" fmla="*/ 1325274 h 1882532"/>
                <a:gd name="connsiteX582" fmla="*/ 369988 w 699148"/>
                <a:gd name="connsiteY582" fmla="*/ 1327407 h 1882532"/>
                <a:gd name="connsiteX583" fmla="*/ 383158 w 699148"/>
                <a:gd name="connsiteY583" fmla="*/ 1333097 h 1882532"/>
                <a:gd name="connsiteX584" fmla="*/ 387204 w 699148"/>
                <a:gd name="connsiteY584" fmla="*/ 1340605 h 1882532"/>
                <a:gd name="connsiteX585" fmla="*/ 389982 w 699148"/>
                <a:gd name="connsiteY585" fmla="*/ 1343263 h 1882532"/>
                <a:gd name="connsiteX586" fmla="*/ 389982 w 699148"/>
                <a:gd name="connsiteY586" fmla="*/ 1419335 h 1882532"/>
                <a:gd name="connsiteX587" fmla="*/ 383886 w 699148"/>
                <a:gd name="connsiteY587" fmla="*/ 1432738 h 1882532"/>
                <a:gd name="connsiteX588" fmla="*/ 377318 w 699148"/>
                <a:gd name="connsiteY588" fmla="*/ 1434862 h 1882532"/>
                <a:gd name="connsiteX589" fmla="*/ 377675 w 699148"/>
                <a:gd name="connsiteY589" fmla="*/ 1611517 h 1882532"/>
                <a:gd name="connsiteX590" fmla="*/ 380638 w 699148"/>
                <a:gd name="connsiteY590" fmla="*/ 1683468 h 1882532"/>
                <a:gd name="connsiteX591" fmla="*/ 380348 w 699148"/>
                <a:gd name="connsiteY591" fmla="*/ 1690527 h 1882532"/>
                <a:gd name="connsiteX592" fmla="*/ 385015 w 699148"/>
                <a:gd name="connsiteY592" fmla="*/ 1690527 h 1882532"/>
                <a:gd name="connsiteX593" fmla="*/ 391826 w 699148"/>
                <a:gd name="connsiteY593" fmla="*/ 1697671 h 1882532"/>
                <a:gd name="connsiteX594" fmla="*/ 392089 w 699148"/>
                <a:gd name="connsiteY594" fmla="*/ 1704618 h 1882532"/>
                <a:gd name="connsiteX595" fmla="*/ 382506 w 699148"/>
                <a:gd name="connsiteY595" fmla="*/ 1710529 h 1882532"/>
                <a:gd name="connsiteX596" fmla="*/ 392543 w 699148"/>
                <a:gd name="connsiteY596" fmla="*/ 1716602 h 1882532"/>
                <a:gd name="connsiteX597" fmla="*/ 392089 w 699148"/>
                <a:gd name="connsiteY597" fmla="*/ 1704618 h 1882532"/>
                <a:gd name="connsiteX598" fmla="*/ 435201 w 699148"/>
                <a:gd name="connsiteY598" fmla="*/ 1678025 h 1882532"/>
                <a:gd name="connsiteX599" fmla="*/ 444163 w 699148"/>
                <a:gd name="connsiteY599" fmla="*/ 1680526 h 1882532"/>
                <a:gd name="connsiteX600" fmla="*/ 446042 w 699148"/>
                <a:gd name="connsiteY600" fmla="*/ 1683408 h 1882532"/>
                <a:gd name="connsiteX601" fmla="*/ 471121 w 699148"/>
                <a:gd name="connsiteY601" fmla="*/ 1667428 h 1882532"/>
                <a:gd name="connsiteX602" fmla="*/ 486424 w 699148"/>
                <a:gd name="connsiteY602" fmla="*/ 1660671 h 1882532"/>
                <a:gd name="connsiteX603" fmla="*/ 503623 w 699148"/>
                <a:gd name="connsiteY603" fmla="*/ 1660942 h 1882532"/>
                <a:gd name="connsiteX604" fmla="*/ 507595 w 699148"/>
                <a:gd name="connsiteY604" fmla="*/ 1670671 h 1882532"/>
                <a:gd name="connsiteX605" fmla="*/ 500012 w 699148"/>
                <a:gd name="connsiteY605" fmla="*/ 1683284 h 1882532"/>
                <a:gd name="connsiteX606" fmla="*/ 485566 w 699148"/>
                <a:gd name="connsiteY606" fmla="*/ 1692293 h 1882532"/>
                <a:gd name="connsiteX607" fmla="*/ 459831 w 699148"/>
                <a:gd name="connsiteY607" fmla="*/ 1707985 h 1882532"/>
                <a:gd name="connsiteX608" fmla="*/ 463161 w 699148"/>
                <a:gd name="connsiteY608" fmla="*/ 1715530 h 1882532"/>
                <a:gd name="connsiteX609" fmla="*/ 444521 w 699148"/>
                <a:gd name="connsiteY609" fmla="*/ 1733389 h 1882532"/>
                <a:gd name="connsiteX610" fmla="*/ 418302 w 699148"/>
                <a:gd name="connsiteY610" fmla="*/ 1749111 h 1882532"/>
                <a:gd name="connsiteX611" fmla="*/ 444292 w 699148"/>
                <a:gd name="connsiteY611" fmla="*/ 1755365 h 1882532"/>
                <a:gd name="connsiteX612" fmla="*/ 449698 w 699148"/>
                <a:gd name="connsiteY612" fmla="*/ 1757657 h 1882532"/>
                <a:gd name="connsiteX613" fmla="*/ 450944 w 699148"/>
                <a:gd name="connsiteY613" fmla="*/ 1757946 h 1882532"/>
                <a:gd name="connsiteX614" fmla="*/ 452914 w 699148"/>
                <a:gd name="connsiteY614" fmla="*/ 1759020 h 1882532"/>
                <a:gd name="connsiteX615" fmla="*/ 477074 w 699148"/>
                <a:gd name="connsiteY615" fmla="*/ 1769261 h 1882532"/>
                <a:gd name="connsiteX616" fmla="*/ 485070 w 699148"/>
                <a:gd name="connsiteY616" fmla="*/ 1776554 h 1882532"/>
                <a:gd name="connsiteX617" fmla="*/ 487903 w 699148"/>
                <a:gd name="connsiteY617" fmla="*/ 1778099 h 1882532"/>
                <a:gd name="connsiteX618" fmla="*/ 489560 w 699148"/>
                <a:gd name="connsiteY618" fmla="*/ 1780649 h 1882532"/>
                <a:gd name="connsiteX619" fmla="*/ 499790 w 699148"/>
                <a:gd name="connsiteY619" fmla="*/ 1789979 h 1882532"/>
                <a:gd name="connsiteX620" fmla="*/ 504750 w 699148"/>
                <a:gd name="connsiteY620" fmla="*/ 1818901 h 1882532"/>
                <a:gd name="connsiteX621" fmla="*/ 347734 w 699148"/>
                <a:gd name="connsiteY621" fmla="*/ 1882401 h 1882532"/>
                <a:gd name="connsiteX622" fmla="*/ 175593 w 699148"/>
                <a:gd name="connsiteY622" fmla="*/ 1819623 h 1882532"/>
                <a:gd name="connsiteX623" fmla="*/ 263256 w 699148"/>
                <a:gd name="connsiteY623" fmla="*/ 1748693 h 1882532"/>
                <a:gd name="connsiteX624" fmla="*/ 293746 w 699148"/>
                <a:gd name="connsiteY624" fmla="*/ 1743660 h 1882532"/>
                <a:gd name="connsiteX625" fmla="*/ 291553 w 699148"/>
                <a:gd name="connsiteY625" fmla="*/ 1666653 h 1882532"/>
                <a:gd name="connsiteX626" fmla="*/ 293978 w 699148"/>
                <a:gd name="connsiteY626" fmla="*/ 1581222 h 1882532"/>
                <a:gd name="connsiteX627" fmla="*/ 293618 w 699148"/>
                <a:gd name="connsiteY627" fmla="*/ 1433713 h 1882532"/>
                <a:gd name="connsiteX628" fmla="*/ 293979 w 699148"/>
                <a:gd name="connsiteY628" fmla="*/ 1433370 h 1882532"/>
                <a:gd name="connsiteX629" fmla="*/ 290029 w 699148"/>
                <a:gd name="connsiteY629" fmla="*/ 1431148 h 1882532"/>
                <a:gd name="connsiteX630" fmla="*/ 284184 w 699148"/>
                <a:gd name="connsiteY630" fmla="*/ 1417161 h 1882532"/>
                <a:gd name="connsiteX631" fmla="*/ 284184 w 699148"/>
                <a:gd name="connsiteY631" fmla="*/ 1346690 h 1882532"/>
                <a:gd name="connsiteX632" fmla="*/ 283306 w 699148"/>
                <a:gd name="connsiteY632" fmla="*/ 1345642 h 1882532"/>
                <a:gd name="connsiteX633" fmla="*/ 284184 w 699148"/>
                <a:gd name="connsiteY633" fmla="*/ 1344148 h 1882532"/>
                <a:gd name="connsiteX634" fmla="*/ 284184 w 699148"/>
                <a:gd name="connsiteY634" fmla="*/ 1343485 h 1882532"/>
                <a:gd name="connsiteX635" fmla="*/ 283306 w 699148"/>
                <a:gd name="connsiteY635" fmla="*/ 1342040 h 1882532"/>
                <a:gd name="connsiteX636" fmla="*/ 309356 w 699148"/>
                <a:gd name="connsiteY636" fmla="*/ 1325336 h 1882532"/>
                <a:gd name="connsiteX637" fmla="*/ 319298 w 699148"/>
                <a:gd name="connsiteY637" fmla="*/ 1324537 h 1882532"/>
                <a:gd name="connsiteX638" fmla="*/ 319546 w 699148"/>
                <a:gd name="connsiteY638" fmla="*/ 1294822 h 1882532"/>
                <a:gd name="connsiteX639" fmla="*/ 222878 w 699148"/>
                <a:gd name="connsiteY639" fmla="*/ 1289481 h 1882532"/>
                <a:gd name="connsiteX640" fmla="*/ 123897 w 699148"/>
                <a:gd name="connsiteY640" fmla="*/ 1263629 h 1882532"/>
                <a:gd name="connsiteX641" fmla="*/ 85829 w 699148"/>
                <a:gd name="connsiteY641" fmla="*/ 1826702 h 1882532"/>
                <a:gd name="connsiteX642" fmla="*/ 77154 w 699148"/>
                <a:gd name="connsiteY642" fmla="*/ 1833190 h 1882532"/>
                <a:gd name="connsiteX643" fmla="*/ 49685 w 699148"/>
                <a:gd name="connsiteY643" fmla="*/ 1827784 h 1882532"/>
                <a:gd name="connsiteX644" fmla="*/ 44625 w 699148"/>
                <a:gd name="connsiteY644" fmla="*/ 1821296 h 1882532"/>
                <a:gd name="connsiteX645" fmla="*/ 83299 w 699148"/>
                <a:gd name="connsiteY645" fmla="*/ 1246382 h 1882532"/>
                <a:gd name="connsiteX646" fmla="*/ 83576 w 699148"/>
                <a:gd name="connsiteY646" fmla="*/ 1246135 h 1882532"/>
                <a:gd name="connsiteX647" fmla="*/ 79558 w 699148"/>
                <a:gd name="connsiteY647" fmla="*/ 1243889 h 1882532"/>
                <a:gd name="connsiteX648" fmla="*/ 52562 w 699148"/>
                <a:gd name="connsiteY648" fmla="*/ 1172485 h 1882532"/>
                <a:gd name="connsiteX649" fmla="*/ 55823 w 699148"/>
                <a:gd name="connsiteY649" fmla="*/ 1169349 h 1882532"/>
                <a:gd name="connsiteX650" fmla="*/ 30378 w 699148"/>
                <a:gd name="connsiteY650" fmla="*/ 1147931 h 1882532"/>
                <a:gd name="connsiteX651" fmla="*/ 28 w 699148"/>
                <a:gd name="connsiteY651" fmla="*/ 1078187 h 1882532"/>
                <a:gd name="connsiteX652" fmla="*/ 19481 w 699148"/>
                <a:gd name="connsiteY652" fmla="*/ 1012269 h 1882532"/>
                <a:gd name="connsiteX653" fmla="*/ 50462 w 699148"/>
                <a:gd name="connsiteY653" fmla="*/ 898084 h 1882532"/>
                <a:gd name="connsiteX654" fmla="*/ 143765 w 699148"/>
                <a:gd name="connsiteY654" fmla="*/ 554808 h 1882532"/>
                <a:gd name="connsiteX655" fmla="*/ 199603 w 699148"/>
                <a:gd name="connsiteY655" fmla="*/ 337605 h 1882532"/>
                <a:gd name="connsiteX656" fmla="*/ 198522 w 699148"/>
                <a:gd name="connsiteY656" fmla="*/ 200366 h 1882532"/>
                <a:gd name="connsiteX657" fmla="*/ 195686 w 699148"/>
                <a:gd name="connsiteY657" fmla="*/ 75215 h 1882532"/>
                <a:gd name="connsiteX658" fmla="*/ 184566 w 699148"/>
                <a:gd name="connsiteY658" fmla="*/ 65676 h 1882532"/>
                <a:gd name="connsiteX659" fmla="*/ 282180 w 699148"/>
                <a:gd name="connsiteY659" fmla="*/ 3632 h 1882532"/>
                <a:gd name="connsiteX660" fmla="*/ 356562 w 699148"/>
                <a:gd name="connsiteY660" fmla="*/ 1 h 1882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Lst>
              <a:rect l="l" t="t" r="r" b="b"/>
              <a:pathLst>
                <a:path w="699148" h="1882532">
                  <a:moveTo>
                    <a:pt x="460066" y="1846710"/>
                  </a:moveTo>
                  <a:lnTo>
                    <a:pt x="437368" y="1855052"/>
                  </a:lnTo>
                  <a:lnTo>
                    <a:pt x="422711" y="1858961"/>
                  </a:lnTo>
                  <a:lnTo>
                    <a:pt x="379605" y="1864766"/>
                  </a:lnTo>
                  <a:cubicBezTo>
                    <a:pt x="364013" y="1865845"/>
                    <a:pt x="350167" y="1866024"/>
                    <a:pt x="340620" y="1866024"/>
                  </a:cubicBezTo>
                  <a:cubicBezTo>
                    <a:pt x="331074" y="1865935"/>
                    <a:pt x="316957" y="1865689"/>
                    <a:pt x="301022" y="1864526"/>
                  </a:cubicBezTo>
                  <a:lnTo>
                    <a:pt x="263088" y="1859267"/>
                  </a:lnTo>
                  <a:lnTo>
                    <a:pt x="278365" y="1864542"/>
                  </a:lnTo>
                  <a:cubicBezTo>
                    <a:pt x="301728" y="1868330"/>
                    <a:pt x="325767" y="1869051"/>
                    <a:pt x="347734" y="1868691"/>
                  </a:cubicBezTo>
                  <a:cubicBezTo>
                    <a:pt x="362184" y="1868420"/>
                    <a:pt x="380838" y="1867642"/>
                    <a:pt x="399972" y="1865025"/>
                  </a:cubicBezTo>
                  <a:lnTo>
                    <a:pt x="422711" y="1858961"/>
                  </a:lnTo>
                  <a:lnTo>
                    <a:pt x="429059" y="1858106"/>
                  </a:lnTo>
                  <a:lnTo>
                    <a:pt x="437368" y="1855052"/>
                  </a:lnTo>
                  <a:lnTo>
                    <a:pt x="455098" y="1850324"/>
                  </a:lnTo>
                  <a:close/>
                  <a:moveTo>
                    <a:pt x="297328" y="1758204"/>
                  </a:moveTo>
                  <a:lnTo>
                    <a:pt x="287428" y="1759719"/>
                  </a:lnTo>
                  <a:cubicBezTo>
                    <a:pt x="281658" y="1760738"/>
                    <a:pt x="274941" y="1762064"/>
                    <a:pt x="267824" y="1763700"/>
                  </a:cubicBezTo>
                  <a:lnTo>
                    <a:pt x="238380" y="1772929"/>
                  </a:lnTo>
                  <a:lnTo>
                    <a:pt x="205914" y="1788858"/>
                  </a:lnTo>
                  <a:lnTo>
                    <a:pt x="198061" y="1798201"/>
                  </a:lnTo>
                  <a:cubicBezTo>
                    <a:pt x="194858" y="1806438"/>
                    <a:pt x="198776" y="1815922"/>
                    <a:pt x="214176" y="1826658"/>
                  </a:cubicBezTo>
                  <a:cubicBezTo>
                    <a:pt x="248399" y="1849920"/>
                    <a:pt x="300634" y="1852067"/>
                    <a:pt x="340620" y="1852067"/>
                  </a:cubicBezTo>
                  <a:cubicBezTo>
                    <a:pt x="380607" y="1852067"/>
                    <a:pt x="436805" y="1849920"/>
                    <a:pt x="470307" y="1824511"/>
                  </a:cubicBezTo>
                  <a:cubicBezTo>
                    <a:pt x="519795" y="1786621"/>
                    <a:pt x="424483" y="1764897"/>
                    <a:pt x="384195" y="1758619"/>
                  </a:cubicBezTo>
                  <a:lnTo>
                    <a:pt x="384008" y="1758595"/>
                  </a:lnTo>
                  <a:lnTo>
                    <a:pt x="375582" y="1758981"/>
                  </a:lnTo>
                  <a:lnTo>
                    <a:pt x="361970" y="1782142"/>
                  </a:lnTo>
                  <a:cubicBezTo>
                    <a:pt x="346457" y="1793526"/>
                    <a:pt x="323444" y="1792241"/>
                    <a:pt x="308470" y="1779460"/>
                  </a:cubicBezTo>
                  <a:close/>
                  <a:moveTo>
                    <a:pt x="432691" y="1686955"/>
                  </a:moveTo>
                  <a:lnTo>
                    <a:pt x="436418" y="1692906"/>
                  </a:lnTo>
                  <a:lnTo>
                    <a:pt x="389317" y="1721959"/>
                  </a:lnTo>
                  <a:cubicBezTo>
                    <a:pt x="387166" y="1723567"/>
                    <a:pt x="384657" y="1723388"/>
                    <a:pt x="382685" y="1722227"/>
                  </a:cubicBezTo>
                  <a:lnTo>
                    <a:pt x="380178" y="1718086"/>
                  </a:lnTo>
                  <a:lnTo>
                    <a:pt x="380545" y="1704100"/>
                  </a:lnTo>
                  <a:lnTo>
                    <a:pt x="385015" y="1704100"/>
                  </a:lnTo>
                  <a:lnTo>
                    <a:pt x="380653" y="1699982"/>
                  </a:lnTo>
                  <a:lnTo>
                    <a:pt x="380714" y="1697671"/>
                  </a:lnTo>
                  <a:lnTo>
                    <a:pt x="380080" y="1697035"/>
                  </a:lnTo>
                  <a:lnTo>
                    <a:pt x="379984" y="1699351"/>
                  </a:lnTo>
                  <a:lnTo>
                    <a:pt x="380653" y="1699982"/>
                  </a:lnTo>
                  <a:lnTo>
                    <a:pt x="380545" y="1704100"/>
                  </a:lnTo>
                  <a:lnTo>
                    <a:pt x="379788" y="1704100"/>
                  </a:lnTo>
                  <a:lnTo>
                    <a:pt x="379276" y="1716539"/>
                  </a:lnTo>
                  <a:lnTo>
                    <a:pt x="379280" y="1716602"/>
                  </a:lnTo>
                  <a:lnTo>
                    <a:pt x="380178" y="1718086"/>
                  </a:lnTo>
                  <a:lnTo>
                    <a:pt x="379531" y="1742763"/>
                  </a:lnTo>
                  <a:lnTo>
                    <a:pt x="398937" y="1745478"/>
                  </a:lnTo>
                  <a:lnTo>
                    <a:pt x="399354" y="1745177"/>
                  </a:lnTo>
                  <a:cubicBezTo>
                    <a:pt x="402580" y="1743033"/>
                    <a:pt x="405448" y="1740890"/>
                    <a:pt x="409033" y="1738747"/>
                  </a:cubicBezTo>
                  <a:cubicBezTo>
                    <a:pt x="418353" y="1733032"/>
                    <a:pt x="428031" y="1727317"/>
                    <a:pt x="437710" y="1721602"/>
                  </a:cubicBezTo>
                  <a:lnTo>
                    <a:pt x="448164" y="1715605"/>
                  </a:lnTo>
                  <a:lnTo>
                    <a:pt x="450257" y="1720531"/>
                  </a:lnTo>
                  <a:cubicBezTo>
                    <a:pt x="450974" y="1718388"/>
                    <a:pt x="451332" y="1716244"/>
                    <a:pt x="452049" y="1714101"/>
                  </a:cubicBezTo>
                  <a:cubicBezTo>
                    <a:pt x="454917" y="1710529"/>
                    <a:pt x="452049" y="1713387"/>
                    <a:pt x="449540" y="1714816"/>
                  </a:cubicBezTo>
                  <a:lnTo>
                    <a:pt x="448164" y="1715605"/>
                  </a:lnTo>
                  <a:lnTo>
                    <a:pt x="445853" y="1710167"/>
                  </a:lnTo>
                  <a:lnTo>
                    <a:pt x="444216" y="1709725"/>
                  </a:lnTo>
                  <a:lnTo>
                    <a:pt x="444706" y="1707467"/>
                  </a:lnTo>
                  <a:lnTo>
                    <a:pt x="442953" y="1703341"/>
                  </a:lnTo>
                  <a:lnTo>
                    <a:pt x="436418" y="1692906"/>
                  </a:lnTo>
                  <a:lnTo>
                    <a:pt x="440178" y="1690587"/>
                  </a:lnTo>
                  <a:lnTo>
                    <a:pt x="440542" y="1689061"/>
                  </a:lnTo>
                  <a:close/>
                  <a:moveTo>
                    <a:pt x="496039" y="1663825"/>
                  </a:moveTo>
                  <a:cubicBezTo>
                    <a:pt x="494594" y="1666707"/>
                    <a:pt x="493150" y="1669590"/>
                    <a:pt x="492067" y="1672113"/>
                  </a:cubicBezTo>
                  <a:cubicBezTo>
                    <a:pt x="492428" y="1671752"/>
                    <a:pt x="495317" y="1670671"/>
                    <a:pt x="491705" y="1672473"/>
                  </a:cubicBezTo>
                  <a:lnTo>
                    <a:pt x="487397" y="1675111"/>
                  </a:lnTo>
                  <a:lnTo>
                    <a:pt x="485295" y="1675311"/>
                  </a:lnTo>
                  <a:cubicBezTo>
                    <a:pt x="481142" y="1677067"/>
                    <a:pt x="477260" y="1679860"/>
                    <a:pt x="472204" y="1682923"/>
                  </a:cubicBezTo>
                  <a:lnTo>
                    <a:pt x="453527" y="1694884"/>
                  </a:lnTo>
                  <a:lnTo>
                    <a:pt x="454062" y="1695703"/>
                  </a:lnTo>
                  <a:lnTo>
                    <a:pt x="475815" y="1682203"/>
                  </a:lnTo>
                  <a:lnTo>
                    <a:pt x="487397" y="1675111"/>
                  </a:lnTo>
                  <a:lnTo>
                    <a:pt x="500012" y="1673915"/>
                  </a:lnTo>
                  <a:cubicBezTo>
                    <a:pt x="498567" y="1670671"/>
                    <a:pt x="497122" y="1667428"/>
                    <a:pt x="496039" y="1663825"/>
                  </a:cubicBezTo>
                  <a:close/>
                  <a:moveTo>
                    <a:pt x="307612" y="1595121"/>
                  </a:moveTo>
                  <a:lnTo>
                    <a:pt x="307628" y="1602500"/>
                  </a:lnTo>
                  <a:cubicBezTo>
                    <a:pt x="307628" y="1638566"/>
                    <a:pt x="307628" y="1674632"/>
                    <a:pt x="307628" y="1710698"/>
                  </a:cubicBezTo>
                  <a:cubicBezTo>
                    <a:pt x="307628" y="1733059"/>
                    <a:pt x="299366" y="1774535"/>
                    <a:pt x="335287" y="1775617"/>
                  </a:cubicBezTo>
                  <a:cubicBezTo>
                    <a:pt x="372646" y="1776338"/>
                    <a:pt x="364025" y="1733059"/>
                    <a:pt x="364025" y="1710698"/>
                  </a:cubicBezTo>
                  <a:cubicBezTo>
                    <a:pt x="364025" y="1674632"/>
                    <a:pt x="364025" y="1638566"/>
                    <a:pt x="364025" y="1602500"/>
                  </a:cubicBezTo>
                  <a:lnTo>
                    <a:pt x="364025" y="1596499"/>
                  </a:lnTo>
                  <a:lnTo>
                    <a:pt x="336113" y="1603064"/>
                  </a:lnTo>
                  <a:cubicBezTo>
                    <a:pt x="329381" y="1602996"/>
                    <a:pt x="322706" y="1602105"/>
                    <a:pt x="316739" y="1600262"/>
                  </a:cubicBezTo>
                  <a:close/>
                  <a:moveTo>
                    <a:pt x="307280" y="1438983"/>
                  </a:moveTo>
                  <a:lnTo>
                    <a:pt x="307585" y="1582345"/>
                  </a:lnTo>
                  <a:lnTo>
                    <a:pt x="311407" y="1582363"/>
                  </a:lnTo>
                  <a:cubicBezTo>
                    <a:pt x="316847" y="1587775"/>
                    <a:pt x="327183" y="1589759"/>
                    <a:pt x="337700" y="1589444"/>
                  </a:cubicBezTo>
                  <a:lnTo>
                    <a:pt x="364025" y="1582983"/>
                  </a:lnTo>
                  <a:lnTo>
                    <a:pt x="364025" y="1439159"/>
                  </a:lnTo>
                  <a:lnTo>
                    <a:pt x="360216" y="1440391"/>
                  </a:lnTo>
                  <a:cubicBezTo>
                    <a:pt x="351608" y="1441613"/>
                    <a:pt x="342822" y="1441794"/>
                    <a:pt x="335470" y="1441794"/>
                  </a:cubicBezTo>
                  <a:close/>
                  <a:moveTo>
                    <a:pt x="376354" y="1357152"/>
                  </a:moveTo>
                  <a:lnTo>
                    <a:pt x="368380" y="1360409"/>
                  </a:lnTo>
                  <a:cubicBezTo>
                    <a:pt x="357478" y="1362931"/>
                    <a:pt x="345146" y="1363111"/>
                    <a:pt x="339426" y="1363291"/>
                  </a:cubicBezTo>
                  <a:cubicBezTo>
                    <a:pt x="332099" y="1363471"/>
                    <a:pt x="319409" y="1363741"/>
                    <a:pt x="307881" y="1361625"/>
                  </a:cubicBezTo>
                  <a:lnTo>
                    <a:pt x="297454" y="1358101"/>
                  </a:lnTo>
                  <a:lnTo>
                    <a:pt x="297454" y="1405569"/>
                  </a:lnTo>
                  <a:cubicBezTo>
                    <a:pt x="297454" y="1409916"/>
                    <a:pt x="297454" y="1414626"/>
                    <a:pt x="297454" y="1418610"/>
                  </a:cubicBezTo>
                  <a:cubicBezTo>
                    <a:pt x="297454" y="1423682"/>
                    <a:pt x="297454" y="1419697"/>
                    <a:pt x="297095" y="1419335"/>
                  </a:cubicBezTo>
                  <a:cubicBezTo>
                    <a:pt x="307137" y="1430202"/>
                    <a:pt x="328655" y="1428753"/>
                    <a:pt x="341925" y="1427667"/>
                  </a:cubicBezTo>
                  <a:cubicBezTo>
                    <a:pt x="351250" y="1427304"/>
                    <a:pt x="360574" y="1426218"/>
                    <a:pt x="369540" y="1423682"/>
                  </a:cubicBezTo>
                  <a:cubicBezTo>
                    <a:pt x="370078" y="1423501"/>
                    <a:pt x="372320" y="1422324"/>
                    <a:pt x="374561" y="1421282"/>
                  </a:cubicBezTo>
                  <a:lnTo>
                    <a:pt x="376414" y="1420697"/>
                  </a:lnTo>
                  <a:lnTo>
                    <a:pt x="376892" y="1422912"/>
                  </a:lnTo>
                  <a:cubicBezTo>
                    <a:pt x="376892" y="1421327"/>
                    <a:pt x="377251" y="1418792"/>
                    <a:pt x="379582" y="1419697"/>
                  </a:cubicBezTo>
                  <a:lnTo>
                    <a:pt x="376414" y="1420697"/>
                  </a:lnTo>
                  <a:lnTo>
                    <a:pt x="376354" y="1420422"/>
                  </a:lnTo>
                  <a:cubicBezTo>
                    <a:pt x="375278" y="1415350"/>
                    <a:pt x="376354" y="1409192"/>
                    <a:pt x="376354" y="1404120"/>
                  </a:cubicBezTo>
                  <a:close/>
                  <a:moveTo>
                    <a:pt x="288177" y="1337357"/>
                  </a:moveTo>
                  <a:lnTo>
                    <a:pt x="285417" y="1342051"/>
                  </a:lnTo>
                  <a:lnTo>
                    <a:pt x="289461" y="1338077"/>
                  </a:lnTo>
                  <a:close/>
                  <a:moveTo>
                    <a:pt x="336656" y="1337267"/>
                  </a:moveTo>
                  <a:cubicBezTo>
                    <a:pt x="327184" y="1337087"/>
                    <a:pt x="317599" y="1337515"/>
                    <a:pt x="310160" y="1338820"/>
                  </a:cubicBezTo>
                  <a:lnTo>
                    <a:pt x="300147" y="1343833"/>
                  </a:lnTo>
                  <a:lnTo>
                    <a:pt x="296532" y="1342040"/>
                  </a:lnTo>
                  <a:lnTo>
                    <a:pt x="295781" y="1341619"/>
                  </a:lnTo>
                  <a:lnTo>
                    <a:pt x="297454" y="1343263"/>
                  </a:lnTo>
                  <a:lnTo>
                    <a:pt x="297454" y="1345180"/>
                  </a:lnTo>
                  <a:lnTo>
                    <a:pt x="300147" y="1343833"/>
                  </a:lnTo>
                  <a:lnTo>
                    <a:pt x="310160" y="1348799"/>
                  </a:lnTo>
                  <a:cubicBezTo>
                    <a:pt x="332478" y="1352598"/>
                    <a:pt x="374099" y="1348343"/>
                    <a:pt x="374099" y="1343480"/>
                  </a:cubicBezTo>
                  <a:cubicBezTo>
                    <a:pt x="374099" y="1340419"/>
                    <a:pt x="355601" y="1337627"/>
                    <a:pt x="336656" y="1337267"/>
                  </a:cubicBezTo>
                  <a:close/>
                  <a:moveTo>
                    <a:pt x="332667" y="1295547"/>
                  </a:moveTo>
                  <a:lnTo>
                    <a:pt x="332667" y="1321928"/>
                  </a:lnTo>
                  <a:lnTo>
                    <a:pt x="325965" y="1321928"/>
                  </a:lnTo>
                  <a:lnTo>
                    <a:pt x="327829" y="1323856"/>
                  </a:lnTo>
                  <a:lnTo>
                    <a:pt x="332667" y="1323913"/>
                  </a:lnTo>
                  <a:lnTo>
                    <a:pt x="332667" y="1321928"/>
                  </a:lnTo>
                  <a:lnTo>
                    <a:pt x="343603" y="1321928"/>
                  </a:lnTo>
                  <a:lnTo>
                    <a:pt x="343603" y="1324098"/>
                  </a:lnTo>
                  <a:lnTo>
                    <a:pt x="347910" y="1324407"/>
                  </a:lnTo>
                  <a:lnTo>
                    <a:pt x="350306" y="1321928"/>
                  </a:lnTo>
                  <a:lnTo>
                    <a:pt x="343603" y="1321928"/>
                  </a:lnTo>
                  <a:lnTo>
                    <a:pt x="343603" y="1296069"/>
                  </a:lnTo>
                  <a:lnTo>
                    <a:pt x="342861" y="1296110"/>
                  </a:lnTo>
                  <a:close/>
                  <a:moveTo>
                    <a:pt x="96566" y="1253398"/>
                  </a:moveTo>
                  <a:lnTo>
                    <a:pt x="80769" y="1490765"/>
                  </a:lnTo>
                  <a:cubicBezTo>
                    <a:pt x="73901" y="1587726"/>
                    <a:pt x="67395" y="1685047"/>
                    <a:pt x="60889" y="1782007"/>
                  </a:cubicBezTo>
                  <a:cubicBezTo>
                    <a:pt x="60528" y="1787053"/>
                    <a:pt x="59534" y="1793001"/>
                    <a:pt x="58856" y="1798993"/>
                  </a:cubicBezTo>
                  <a:lnTo>
                    <a:pt x="58731" y="1814921"/>
                  </a:lnTo>
                  <a:lnTo>
                    <a:pt x="58495" y="1814853"/>
                  </a:lnTo>
                  <a:cubicBezTo>
                    <a:pt x="56281" y="1814718"/>
                    <a:pt x="55468" y="1816069"/>
                    <a:pt x="58359" y="1821296"/>
                  </a:cubicBezTo>
                  <a:cubicBezTo>
                    <a:pt x="57637" y="1819854"/>
                    <a:pt x="59082" y="1817331"/>
                    <a:pt x="58721" y="1816249"/>
                  </a:cubicBezTo>
                  <a:lnTo>
                    <a:pt x="58731" y="1814921"/>
                  </a:lnTo>
                  <a:lnTo>
                    <a:pt x="67034" y="1817331"/>
                  </a:lnTo>
                  <a:lnTo>
                    <a:pt x="73606" y="1818374"/>
                  </a:lnTo>
                  <a:lnTo>
                    <a:pt x="72455" y="1826702"/>
                  </a:lnTo>
                  <a:cubicBezTo>
                    <a:pt x="75166" y="1820755"/>
                    <a:pt x="76702" y="1819223"/>
                    <a:pt x="76115" y="1818773"/>
                  </a:cubicBezTo>
                  <a:lnTo>
                    <a:pt x="73606" y="1818374"/>
                  </a:lnTo>
                  <a:lnTo>
                    <a:pt x="76883" y="1794668"/>
                  </a:lnTo>
                  <a:cubicBezTo>
                    <a:pt x="76793" y="1782458"/>
                    <a:pt x="75889" y="1770112"/>
                    <a:pt x="76431" y="1761822"/>
                  </a:cubicBezTo>
                  <a:lnTo>
                    <a:pt x="110400" y="1260104"/>
                  </a:lnTo>
                  <a:lnTo>
                    <a:pt x="106948" y="1259202"/>
                  </a:lnTo>
                  <a:close/>
                  <a:moveTo>
                    <a:pt x="587621" y="1253107"/>
                  </a:moveTo>
                  <a:lnTo>
                    <a:pt x="578054" y="1259202"/>
                  </a:lnTo>
                  <a:lnTo>
                    <a:pt x="573810" y="1260314"/>
                  </a:lnTo>
                  <a:lnTo>
                    <a:pt x="589697" y="1497974"/>
                  </a:lnTo>
                  <a:cubicBezTo>
                    <a:pt x="596203" y="1594574"/>
                    <a:pt x="602709" y="1691174"/>
                    <a:pt x="609215" y="1787774"/>
                  </a:cubicBezTo>
                  <a:lnTo>
                    <a:pt x="611151" y="1818345"/>
                  </a:lnTo>
                  <a:lnTo>
                    <a:pt x="607815" y="1818908"/>
                  </a:lnTo>
                  <a:cubicBezTo>
                    <a:pt x="607047" y="1819313"/>
                    <a:pt x="608492" y="1820755"/>
                    <a:pt x="611745" y="1826702"/>
                  </a:cubicBezTo>
                  <a:cubicBezTo>
                    <a:pt x="611384" y="1825621"/>
                    <a:pt x="611745" y="1823098"/>
                    <a:pt x="611384" y="1822017"/>
                  </a:cubicBezTo>
                  <a:lnTo>
                    <a:pt x="611151" y="1818345"/>
                  </a:lnTo>
                  <a:lnTo>
                    <a:pt x="617167" y="1817331"/>
                  </a:lnTo>
                  <a:cubicBezTo>
                    <a:pt x="622950" y="1815529"/>
                    <a:pt x="630901" y="1810843"/>
                    <a:pt x="625841" y="1821296"/>
                  </a:cubicBezTo>
                  <a:cubicBezTo>
                    <a:pt x="632347" y="1808320"/>
                    <a:pt x="622227" y="1769752"/>
                    <a:pt x="621504" y="1755694"/>
                  </a:cubicBezTo>
                  <a:close/>
                  <a:moveTo>
                    <a:pt x="343274" y="1250099"/>
                  </a:moveTo>
                  <a:lnTo>
                    <a:pt x="340266" y="1250133"/>
                  </a:lnTo>
                  <a:lnTo>
                    <a:pt x="341604" y="1250272"/>
                  </a:lnTo>
                  <a:close/>
                  <a:moveTo>
                    <a:pt x="582880" y="1210291"/>
                  </a:moveTo>
                  <a:lnTo>
                    <a:pt x="538698" y="1226672"/>
                  </a:lnTo>
                  <a:lnTo>
                    <a:pt x="544479" y="1225218"/>
                  </a:lnTo>
                  <a:cubicBezTo>
                    <a:pt x="554858" y="1222327"/>
                    <a:pt x="566104" y="1218719"/>
                    <a:pt x="576584" y="1214147"/>
                  </a:cubicBezTo>
                  <a:close/>
                  <a:moveTo>
                    <a:pt x="619200" y="1197560"/>
                  </a:moveTo>
                  <a:lnTo>
                    <a:pt x="603549" y="1213005"/>
                  </a:lnTo>
                  <a:cubicBezTo>
                    <a:pt x="595003" y="1218680"/>
                    <a:pt x="585490" y="1223201"/>
                    <a:pt x="576584" y="1226966"/>
                  </a:cubicBezTo>
                  <a:cubicBezTo>
                    <a:pt x="522967" y="1250272"/>
                    <a:pt x="462153" y="1257802"/>
                    <a:pt x="404217" y="1261746"/>
                  </a:cubicBezTo>
                  <a:cubicBezTo>
                    <a:pt x="306339" y="1268200"/>
                    <a:pt x="169237" y="1270710"/>
                    <a:pt x="82514" y="1214775"/>
                  </a:cubicBezTo>
                  <a:lnTo>
                    <a:pt x="67231" y="1202338"/>
                  </a:lnTo>
                  <a:lnTo>
                    <a:pt x="67239" y="1202585"/>
                  </a:lnTo>
                  <a:cubicBezTo>
                    <a:pt x="68770" y="1211902"/>
                    <a:pt x="72371" y="1220502"/>
                    <a:pt x="80655" y="1228385"/>
                  </a:cubicBezTo>
                  <a:cubicBezTo>
                    <a:pt x="89300" y="1236806"/>
                    <a:pt x="101005" y="1243077"/>
                    <a:pt x="113386" y="1248049"/>
                  </a:cubicBezTo>
                  <a:lnTo>
                    <a:pt x="116816" y="1249156"/>
                  </a:lnTo>
                  <a:lnTo>
                    <a:pt x="118177" y="1247915"/>
                  </a:lnTo>
                  <a:lnTo>
                    <a:pt x="120431" y="1250322"/>
                  </a:lnTo>
                  <a:lnTo>
                    <a:pt x="150169" y="1259919"/>
                  </a:lnTo>
                  <a:lnTo>
                    <a:pt x="325424" y="1280451"/>
                  </a:lnTo>
                  <a:lnTo>
                    <a:pt x="326141" y="1279699"/>
                  </a:lnTo>
                  <a:lnTo>
                    <a:pt x="327039" y="1280640"/>
                  </a:lnTo>
                  <a:lnTo>
                    <a:pt x="342861" y="1282494"/>
                  </a:lnTo>
                  <a:cubicBezTo>
                    <a:pt x="407332" y="1282852"/>
                    <a:pt x="473604" y="1277477"/>
                    <a:pt x="535554" y="1259919"/>
                  </a:cubicBezTo>
                  <a:lnTo>
                    <a:pt x="562629" y="1251322"/>
                  </a:lnTo>
                  <a:lnTo>
                    <a:pt x="565978" y="1247915"/>
                  </a:lnTo>
                  <a:lnTo>
                    <a:pt x="567894" y="1249651"/>
                  </a:lnTo>
                  <a:lnTo>
                    <a:pt x="572516" y="1248183"/>
                  </a:lnTo>
                  <a:cubicBezTo>
                    <a:pt x="584897" y="1243256"/>
                    <a:pt x="596603" y="1236985"/>
                    <a:pt x="605427" y="1228385"/>
                  </a:cubicBezTo>
                  <a:cubicBezTo>
                    <a:pt x="613891" y="1220144"/>
                    <a:pt x="617763" y="1210827"/>
                    <a:pt x="619249" y="1200749"/>
                  </a:cubicBezTo>
                  <a:close/>
                  <a:moveTo>
                    <a:pt x="70115" y="1181380"/>
                  </a:moveTo>
                  <a:lnTo>
                    <a:pt x="78000" y="1196942"/>
                  </a:lnTo>
                  <a:cubicBezTo>
                    <a:pt x="100147" y="1217195"/>
                    <a:pt x="146837" y="1227414"/>
                    <a:pt x="165999" y="1231986"/>
                  </a:cubicBezTo>
                  <a:lnTo>
                    <a:pt x="181381" y="1233588"/>
                  </a:lnTo>
                  <a:lnTo>
                    <a:pt x="143377" y="1223468"/>
                  </a:lnTo>
                  <a:cubicBezTo>
                    <a:pt x="124740" y="1216866"/>
                    <a:pt x="106930" y="1208671"/>
                    <a:pt x="90449" y="1198495"/>
                  </a:cubicBezTo>
                  <a:close/>
                  <a:moveTo>
                    <a:pt x="186711" y="1171357"/>
                  </a:moveTo>
                  <a:lnTo>
                    <a:pt x="185585" y="1173949"/>
                  </a:lnTo>
                  <a:cubicBezTo>
                    <a:pt x="185585" y="1178970"/>
                    <a:pt x="187661" y="1183369"/>
                    <a:pt x="191346" y="1187223"/>
                  </a:cubicBezTo>
                  <a:lnTo>
                    <a:pt x="205793" y="1196598"/>
                  </a:lnTo>
                  <a:lnTo>
                    <a:pt x="269576" y="1204556"/>
                  </a:lnTo>
                  <a:lnTo>
                    <a:pt x="241335" y="1194093"/>
                  </a:lnTo>
                  <a:cubicBezTo>
                    <a:pt x="233671" y="1189101"/>
                    <a:pt x="228775" y="1182550"/>
                    <a:pt x="228775" y="1173937"/>
                  </a:cubicBezTo>
                  <a:lnTo>
                    <a:pt x="229266" y="1172356"/>
                  </a:lnTo>
                  <a:close/>
                  <a:moveTo>
                    <a:pt x="397967" y="1167975"/>
                  </a:moveTo>
                  <a:lnTo>
                    <a:pt x="402466" y="1171868"/>
                  </a:lnTo>
                  <a:lnTo>
                    <a:pt x="401361" y="1173656"/>
                  </a:lnTo>
                  <a:close/>
                  <a:moveTo>
                    <a:pt x="397469" y="1167142"/>
                  </a:moveTo>
                  <a:lnTo>
                    <a:pt x="397967" y="1167975"/>
                  </a:lnTo>
                  <a:lnTo>
                    <a:pt x="397193" y="1167305"/>
                  </a:lnTo>
                  <a:close/>
                  <a:moveTo>
                    <a:pt x="130316" y="1152484"/>
                  </a:moveTo>
                  <a:lnTo>
                    <a:pt x="123832" y="1156049"/>
                  </a:lnTo>
                  <a:lnTo>
                    <a:pt x="116483" y="1169447"/>
                  </a:lnTo>
                  <a:lnTo>
                    <a:pt x="172030" y="1188256"/>
                  </a:lnTo>
                  <a:lnTo>
                    <a:pt x="167222" y="1173949"/>
                  </a:lnTo>
                  <a:lnTo>
                    <a:pt x="169801" y="1166296"/>
                  </a:lnTo>
                  <a:close/>
                  <a:moveTo>
                    <a:pt x="355466" y="1152134"/>
                  </a:moveTo>
                  <a:cubicBezTo>
                    <a:pt x="364718" y="1152356"/>
                    <a:pt x="375387" y="1153268"/>
                    <a:pt x="384284" y="1156135"/>
                  </a:cubicBezTo>
                  <a:lnTo>
                    <a:pt x="397193" y="1167305"/>
                  </a:lnTo>
                  <a:lnTo>
                    <a:pt x="389500" y="1171868"/>
                  </a:lnTo>
                  <a:lnTo>
                    <a:pt x="387605" y="1173667"/>
                  </a:lnTo>
                  <a:lnTo>
                    <a:pt x="384391" y="1170550"/>
                  </a:lnTo>
                  <a:cubicBezTo>
                    <a:pt x="365089" y="1161041"/>
                    <a:pt x="299463" y="1165415"/>
                    <a:pt x="299463" y="1173686"/>
                  </a:cubicBezTo>
                  <a:cubicBezTo>
                    <a:pt x="299463" y="1181957"/>
                    <a:pt x="365089" y="1186052"/>
                    <a:pt x="384391" y="1176718"/>
                  </a:cubicBezTo>
                  <a:lnTo>
                    <a:pt x="387605" y="1173667"/>
                  </a:lnTo>
                  <a:lnTo>
                    <a:pt x="389500" y="1175504"/>
                  </a:lnTo>
                  <a:cubicBezTo>
                    <a:pt x="390401" y="1179685"/>
                    <a:pt x="394182" y="1180866"/>
                    <a:pt x="397469" y="1179957"/>
                  </a:cubicBezTo>
                  <a:lnTo>
                    <a:pt x="401361" y="1173656"/>
                  </a:lnTo>
                  <a:lnTo>
                    <a:pt x="402466" y="1175504"/>
                  </a:lnTo>
                  <a:cubicBezTo>
                    <a:pt x="396703" y="1197680"/>
                    <a:pt x="352405" y="1195862"/>
                    <a:pt x="335838" y="1195135"/>
                  </a:cubicBezTo>
                  <a:cubicBezTo>
                    <a:pt x="323593" y="1194408"/>
                    <a:pt x="284337" y="1193318"/>
                    <a:pt x="284337" y="1173686"/>
                  </a:cubicBezTo>
                  <a:cubicBezTo>
                    <a:pt x="284337" y="1152600"/>
                    <a:pt x="326834" y="1152600"/>
                    <a:pt x="339800" y="1152236"/>
                  </a:cubicBezTo>
                  <a:cubicBezTo>
                    <a:pt x="343761" y="1152145"/>
                    <a:pt x="349299" y="1151986"/>
                    <a:pt x="355466" y="1152134"/>
                  </a:cubicBezTo>
                  <a:close/>
                  <a:moveTo>
                    <a:pt x="94899" y="1139556"/>
                  </a:moveTo>
                  <a:lnTo>
                    <a:pt x="77201" y="1150508"/>
                  </a:lnTo>
                  <a:lnTo>
                    <a:pt x="69522" y="1165999"/>
                  </a:lnTo>
                  <a:lnTo>
                    <a:pt x="73517" y="1170039"/>
                  </a:lnTo>
                  <a:lnTo>
                    <a:pt x="104935" y="1188761"/>
                  </a:lnTo>
                  <a:lnTo>
                    <a:pt x="100187" y="1174232"/>
                  </a:lnTo>
                  <a:lnTo>
                    <a:pt x="102304" y="1167810"/>
                  </a:lnTo>
                  <a:lnTo>
                    <a:pt x="79038" y="1159307"/>
                  </a:lnTo>
                  <a:cubicBezTo>
                    <a:pt x="77962" y="1158582"/>
                    <a:pt x="79038" y="1156769"/>
                    <a:pt x="80114" y="1157131"/>
                  </a:cubicBezTo>
                  <a:lnTo>
                    <a:pt x="103243" y="1164963"/>
                  </a:lnTo>
                  <a:lnTo>
                    <a:pt x="105943" y="1156772"/>
                  </a:lnTo>
                  <a:lnTo>
                    <a:pt x="115906" y="1147443"/>
                  </a:lnTo>
                  <a:lnTo>
                    <a:pt x="98216" y="1141255"/>
                  </a:lnTo>
                  <a:close/>
                  <a:moveTo>
                    <a:pt x="360612" y="1133419"/>
                  </a:moveTo>
                  <a:cubicBezTo>
                    <a:pt x="354233" y="1133391"/>
                    <a:pt x="348922" y="1133425"/>
                    <a:pt x="345096" y="1133425"/>
                  </a:cubicBezTo>
                  <a:cubicBezTo>
                    <a:pt x="325112" y="1133425"/>
                    <a:pt x="245379" y="1133627"/>
                    <a:pt x="206762" y="1150672"/>
                  </a:cubicBezTo>
                  <a:lnTo>
                    <a:pt x="200428" y="1154783"/>
                  </a:lnTo>
                  <a:lnTo>
                    <a:pt x="234707" y="1159967"/>
                  </a:lnTo>
                  <a:lnTo>
                    <a:pt x="242475" y="1152960"/>
                  </a:lnTo>
                  <a:cubicBezTo>
                    <a:pt x="267539" y="1137626"/>
                    <a:pt x="319688" y="1137490"/>
                    <a:pt x="335858" y="1136946"/>
                  </a:cubicBezTo>
                  <a:cubicBezTo>
                    <a:pt x="364965" y="1136583"/>
                    <a:pt x="447614" y="1132957"/>
                    <a:pt x="458035" y="1172124"/>
                  </a:cubicBezTo>
                  <a:lnTo>
                    <a:pt x="456933" y="1173907"/>
                  </a:lnTo>
                  <a:lnTo>
                    <a:pt x="453049" y="1167409"/>
                  </a:lnTo>
                  <a:cubicBezTo>
                    <a:pt x="449770" y="1166503"/>
                    <a:pt x="445997" y="1167772"/>
                    <a:pt x="445099" y="1172124"/>
                  </a:cubicBezTo>
                  <a:lnTo>
                    <a:pt x="443468" y="1173936"/>
                  </a:lnTo>
                  <a:lnTo>
                    <a:pt x="433589" y="1162940"/>
                  </a:lnTo>
                  <a:cubicBezTo>
                    <a:pt x="403128" y="1145098"/>
                    <a:pt x="322136" y="1144432"/>
                    <a:pt x="278341" y="1155453"/>
                  </a:cubicBezTo>
                  <a:lnTo>
                    <a:pt x="257327" y="1163388"/>
                  </a:lnTo>
                  <a:lnTo>
                    <a:pt x="273470" y="1165829"/>
                  </a:lnTo>
                  <a:cubicBezTo>
                    <a:pt x="277779" y="1166191"/>
                    <a:pt x="279216" y="1172695"/>
                    <a:pt x="274547" y="1173418"/>
                  </a:cubicBezTo>
                  <a:lnTo>
                    <a:pt x="250086" y="1172844"/>
                  </a:lnTo>
                  <a:lnTo>
                    <a:pt x="249257" y="1173937"/>
                  </a:lnTo>
                  <a:cubicBezTo>
                    <a:pt x="249257" y="1200910"/>
                    <a:pt x="390944" y="1209835"/>
                    <a:pt x="433589" y="1184920"/>
                  </a:cubicBezTo>
                  <a:lnTo>
                    <a:pt x="443468" y="1173936"/>
                  </a:lnTo>
                  <a:lnTo>
                    <a:pt x="445099" y="1175751"/>
                  </a:lnTo>
                  <a:cubicBezTo>
                    <a:pt x="445997" y="1179921"/>
                    <a:pt x="449770" y="1181100"/>
                    <a:pt x="453049" y="1180193"/>
                  </a:cubicBezTo>
                  <a:lnTo>
                    <a:pt x="456933" y="1173907"/>
                  </a:lnTo>
                  <a:lnTo>
                    <a:pt x="458035" y="1175751"/>
                  </a:lnTo>
                  <a:cubicBezTo>
                    <a:pt x="447255" y="1216731"/>
                    <a:pt x="357060" y="1212017"/>
                    <a:pt x="327594" y="1210566"/>
                  </a:cubicBezTo>
                  <a:lnTo>
                    <a:pt x="307943" y="1209599"/>
                  </a:lnTo>
                  <a:lnTo>
                    <a:pt x="307943" y="1211881"/>
                  </a:lnTo>
                  <a:lnTo>
                    <a:pt x="236935" y="1204708"/>
                  </a:lnTo>
                  <a:lnTo>
                    <a:pt x="255349" y="1209274"/>
                  </a:lnTo>
                  <a:cubicBezTo>
                    <a:pt x="291896" y="1214384"/>
                    <a:pt x="331773" y="1214474"/>
                    <a:pt x="345096" y="1214474"/>
                  </a:cubicBezTo>
                  <a:cubicBezTo>
                    <a:pt x="371561" y="1214474"/>
                    <a:pt x="471356" y="1216121"/>
                    <a:pt x="500957" y="1186742"/>
                  </a:cubicBezTo>
                  <a:lnTo>
                    <a:pt x="507948" y="1173948"/>
                  </a:lnTo>
                  <a:lnTo>
                    <a:pt x="508927" y="1175742"/>
                  </a:lnTo>
                  <a:cubicBezTo>
                    <a:pt x="509827" y="1180046"/>
                    <a:pt x="513518" y="1181301"/>
                    <a:pt x="516804" y="1180405"/>
                  </a:cubicBezTo>
                  <a:lnTo>
                    <a:pt x="521066" y="1173949"/>
                  </a:lnTo>
                  <a:lnTo>
                    <a:pt x="522250" y="1175742"/>
                  </a:lnTo>
                  <a:cubicBezTo>
                    <a:pt x="512168" y="1234198"/>
                    <a:pt x="366700" y="1228819"/>
                    <a:pt x="328533" y="1227743"/>
                  </a:cubicBezTo>
                  <a:cubicBezTo>
                    <a:pt x="305578" y="1226936"/>
                    <a:pt x="226521" y="1226331"/>
                    <a:pt x="188275" y="1204141"/>
                  </a:cubicBezTo>
                  <a:lnTo>
                    <a:pt x="178158" y="1195534"/>
                  </a:lnTo>
                  <a:lnTo>
                    <a:pt x="114863" y="1172400"/>
                  </a:lnTo>
                  <a:lnTo>
                    <a:pt x="113859" y="1174232"/>
                  </a:lnTo>
                  <a:cubicBezTo>
                    <a:pt x="113859" y="1203514"/>
                    <a:pt x="181139" y="1215805"/>
                    <a:pt x="200927" y="1219782"/>
                  </a:cubicBezTo>
                  <a:cubicBezTo>
                    <a:pt x="247699" y="1230266"/>
                    <a:pt x="296270" y="1233519"/>
                    <a:pt x="344122" y="1233519"/>
                  </a:cubicBezTo>
                  <a:cubicBezTo>
                    <a:pt x="391614" y="1233519"/>
                    <a:pt x="440186" y="1230266"/>
                    <a:pt x="486958" y="1219782"/>
                  </a:cubicBezTo>
                  <a:cubicBezTo>
                    <a:pt x="508905" y="1215082"/>
                    <a:pt x="570428" y="1204237"/>
                    <a:pt x="574026" y="1174232"/>
                  </a:cubicBezTo>
                  <a:cubicBezTo>
                    <a:pt x="575106" y="1182908"/>
                    <a:pt x="588777" y="1182908"/>
                    <a:pt x="587698" y="1174232"/>
                  </a:cubicBezTo>
                  <a:cubicBezTo>
                    <a:pt x="586889" y="1180920"/>
                    <a:pt x="584483" y="1186681"/>
                    <a:pt x="580980" y="1191691"/>
                  </a:cubicBezTo>
                  <a:lnTo>
                    <a:pt x="567795" y="1204537"/>
                  </a:lnTo>
                  <a:lnTo>
                    <a:pt x="575388" y="1202441"/>
                  </a:lnTo>
                  <a:lnTo>
                    <a:pt x="614412" y="1178381"/>
                  </a:lnTo>
                  <a:lnTo>
                    <a:pt x="617247" y="1173182"/>
                  </a:lnTo>
                  <a:lnTo>
                    <a:pt x="618846" y="1174556"/>
                  </a:lnTo>
                  <a:lnTo>
                    <a:pt x="618804" y="1171843"/>
                  </a:lnTo>
                  <a:lnTo>
                    <a:pt x="617247" y="1173182"/>
                  </a:lnTo>
                  <a:cubicBezTo>
                    <a:pt x="616347" y="1163500"/>
                    <a:pt x="611129" y="1155343"/>
                    <a:pt x="603348" y="1148446"/>
                  </a:cubicBezTo>
                  <a:lnTo>
                    <a:pt x="589220" y="1140162"/>
                  </a:lnTo>
                  <a:lnTo>
                    <a:pt x="585840" y="1141737"/>
                  </a:lnTo>
                  <a:lnTo>
                    <a:pt x="569980" y="1145917"/>
                  </a:lnTo>
                  <a:lnTo>
                    <a:pt x="580980" y="1156620"/>
                  </a:lnTo>
                  <a:cubicBezTo>
                    <a:pt x="584483" y="1161647"/>
                    <a:pt x="586889" y="1167454"/>
                    <a:pt x="587698" y="1174232"/>
                  </a:cubicBezTo>
                  <a:cubicBezTo>
                    <a:pt x="588777" y="1165556"/>
                    <a:pt x="575106" y="1165556"/>
                    <a:pt x="574026" y="1174232"/>
                  </a:cubicBezTo>
                  <a:cubicBezTo>
                    <a:pt x="573127" y="1166279"/>
                    <a:pt x="568292" y="1159658"/>
                    <a:pt x="561186" y="1154128"/>
                  </a:cubicBezTo>
                  <a:lnTo>
                    <a:pt x="553590" y="1150236"/>
                  </a:lnTo>
                  <a:lnTo>
                    <a:pt x="527292" y="1157166"/>
                  </a:lnTo>
                  <a:lnTo>
                    <a:pt x="515818" y="1159263"/>
                  </a:lnTo>
                  <a:lnTo>
                    <a:pt x="522250" y="1172156"/>
                  </a:lnTo>
                  <a:lnTo>
                    <a:pt x="521066" y="1173949"/>
                  </a:lnTo>
                  <a:lnTo>
                    <a:pt x="516804" y="1167494"/>
                  </a:lnTo>
                  <a:cubicBezTo>
                    <a:pt x="513518" y="1166598"/>
                    <a:pt x="509827" y="1167853"/>
                    <a:pt x="508927" y="1172156"/>
                  </a:cubicBezTo>
                  <a:lnTo>
                    <a:pt x="507948" y="1173948"/>
                  </a:lnTo>
                  <a:lnTo>
                    <a:pt x="501379" y="1161902"/>
                  </a:lnTo>
                  <a:lnTo>
                    <a:pt x="472602" y="1167162"/>
                  </a:lnTo>
                  <a:cubicBezTo>
                    <a:pt x="470797" y="1167522"/>
                    <a:pt x="470075" y="1164642"/>
                    <a:pt x="471880" y="1163922"/>
                  </a:cubicBezTo>
                  <a:lnTo>
                    <a:pt x="495189" y="1157383"/>
                  </a:lnTo>
                  <a:lnTo>
                    <a:pt x="484443" y="1150370"/>
                  </a:lnTo>
                  <a:cubicBezTo>
                    <a:pt x="451136" y="1135240"/>
                    <a:pt x="392512" y="1133559"/>
                    <a:pt x="360612" y="1133419"/>
                  </a:cubicBezTo>
                  <a:close/>
                  <a:moveTo>
                    <a:pt x="335847" y="1114944"/>
                  </a:moveTo>
                  <a:cubicBezTo>
                    <a:pt x="288715" y="1115306"/>
                    <a:pt x="241223" y="1119282"/>
                    <a:pt x="195170" y="1129766"/>
                  </a:cubicBezTo>
                  <a:cubicBezTo>
                    <a:pt x="185456" y="1132116"/>
                    <a:pt x="165128" y="1136183"/>
                    <a:pt x="147229" y="1143187"/>
                  </a:cubicBezTo>
                  <a:lnTo>
                    <a:pt x="143620" y="1145171"/>
                  </a:lnTo>
                  <a:lnTo>
                    <a:pt x="149212" y="1147037"/>
                  </a:lnTo>
                  <a:lnTo>
                    <a:pt x="178978" y="1151539"/>
                  </a:lnTo>
                  <a:lnTo>
                    <a:pt x="189315" y="1143052"/>
                  </a:lnTo>
                  <a:cubicBezTo>
                    <a:pt x="229874" y="1120492"/>
                    <a:pt x="314130" y="1120425"/>
                    <a:pt x="336814" y="1120156"/>
                  </a:cubicBezTo>
                  <a:cubicBezTo>
                    <a:pt x="364630" y="1119887"/>
                    <a:pt x="449561" y="1117399"/>
                    <a:pt x="494390" y="1140076"/>
                  </a:cubicBezTo>
                  <a:lnTo>
                    <a:pt x="511767" y="1152732"/>
                  </a:lnTo>
                  <a:lnTo>
                    <a:pt x="541942" y="1144267"/>
                  </a:lnTo>
                  <a:lnTo>
                    <a:pt x="534719" y="1140566"/>
                  </a:lnTo>
                  <a:cubicBezTo>
                    <a:pt x="514751" y="1133381"/>
                    <a:pt x="492355" y="1129585"/>
                    <a:pt x="480841" y="1127235"/>
                  </a:cubicBezTo>
                  <a:cubicBezTo>
                    <a:pt x="433349" y="1117475"/>
                    <a:pt x="384058" y="1114583"/>
                    <a:pt x="335847" y="1114944"/>
                  </a:cubicBezTo>
                  <a:close/>
                  <a:moveTo>
                    <a:pt x="243588" y="1107107"/>
                  </a:moveTo>
                  <a:lnTo>
                    <a:pt x="160241" y="1116170"/>
                  </a:lnTo>
                  <a:cubicBezTo>
                    <a:pt x="154034" y="1117784"/>
                    <a:pt x="145038" y="1119980"/>
                    <a:pt x="135035" y="1122910"/>
                  </a:cubicBezTo>
                  <a:lnTo>
                    <a:pt x="109573" y="1131991"/>
                  </a:lnTo>
                  <a:lnTo>
                    <a:pt x="117127" y="1135558"/>
                  </a:lnTo>
                  <a:lnTo>
                    <a:pt x="128183" y="1139705"/>
                  </a:lnTo>
                  <a:lnTo>
                    <a:pt x="154515" y="1127235"/>
                  </a:lnTo>
                  <a:close/>
                  <a:moveTo>
                    <a:pt x="440916" y="1106303"/>
                  </a:moveTo>
                  <a:lnTo>
                    <a:pt x="533370" y="1127235"/>
                  </a:lnTo>
                  <a:lnTo>
                    <a:pt x="558949" y="1139496"/>
                  </a:lnTo>
                  <a:lnTo>
                    <a:pt x="575824" y="1134762"/>
                  </a:lnTo>
                  <a:lnTo>
                    <a:pt x="578001" y="1133583"/>
                  </a:lnTo>
                  <a:lnTo>
                    <a:pt x="574065" y="1131275"/>
                  </a:lnTo>
                  <a:cubicBezTo>
                    <a:pt x="551755" y="1121997"/>
                    <a:pt x="526205" y="1116708"/>
                    <a:pt x="511452" y="1113302"/>
                  </a:cubicBezTo>
                  <a:close/>
                  <a:moveTo>
                    <a:pt x="341604" y="1096450"/>
                  </a:moveTo>
                  <a:lnTo>
                    <a:pt x="257246" y="1105622"/>
                  </a:lnTo>
                  <a:lnTo>
                    <a:pt x="344122" y="1101207"/>
                  </a:lnTo>
                  <a:lnTo>
                    <a:pt x="437446" y="1105959"/>
                  </a:lnTo>
                  <a:close/>
                  <a:moveTo>
                    <a:pt x="46266" y="1005816"/>
                  </a:moveTo>
                  <a:cubicBezTo>
                    <a:pt x="60619" y="1019560"/>
                    <a:pt x="76228" y="1028784"/>
                    <a:pt x="92868" y="1035928"/>
                  </a:cubicBezTo>
                  <a:lnTo>
                    <a:pt x="115678" y="1043547"/>
                  </a:lnTo>
                  <a:lnTo>
                    <a:pt x="144907" y="1034124"/>
                  </a:lnTo>
                  <a:cubicBezTo>
                    <a:pt x="165136" y="1030266"/>
                    <a:pt x="185770" y="1028024"/>
                    <a:pt x="205773" y="1024974"/>
                  </a:cubicBezTo>
                  <a:cubicBezTo>
                    <a:pt x="245419" y="1019233"/>
                    <a:pt x="284704" y="1014209"/>
                    <a:pt x="324350" y="1011698"/>
                  </a:cubicBezTo>
                  <a:cubicBezTo>
                    <a:pt x="363816" y="1009186"/>
                    <a:pt x="405264" y="1007751"/>
                    <a:pt x="446037" y="1010980"/>
                  </a:cubicBezTo>
                  <a:cubicBezTo>
                    <a:pt x="486809" y="1014209"/>
                    <a:pt x="526906" y="1022104"/>
                    <a:pt x="563668" y="1038250"/>
                  </a:cubicBezTo>
                  <a:cubicBezTo>
                    <a:pt x="566552" y="1039327"/>
                    <a:pt x="564389" y="1042915"/>
                    <a:pt x="561866" y="1042556"/>
                  </a:cubicBezTo>
                  <a:cubicBezTo>
                    <a:pt x="481854" y="1029280"/>
                    <a:pt x="406165" y="1018874"/>
                    <a:pt x="324350" y="1024256"/>
                  </a:cubicBezTo>
                  <a:cubicBezTo>
                    <a:pt x="286326" y="1026768"/>
                    <a:pt x="245419" y="1028921"/>
                    <a:pt x="204962" y="1033496"/>
                  </a:cubicBezTo>
                  <a:lnTo>
                    <a:pt x="130811" y="1048602"/>
                  </a:lnTo>
                  <a:lnTo>
                    <a:pt x="145659" y="1053561"/>
                  </a:lnTo>
                  <a:cubicBezTo>
                    <a:pt x="147453" y="1054285"/>
                    <a:pt x="147094" y="1057178"/>
                    <a:pt x="145300" y="1057178"/>
                  </a:cubicBezTo>
                  <a:lnTo>
                    <a:pt x="118178" y="1051176"/>
                  </a:lnTo>
                  <a:lnTo>
                    <a:pt x="88276" y="1057267"/>
                  </a:lnTo>
                  <a:cubicBezTo>
                    <a:pt x="85753" y="1057985"/>
                    <a:pt x="84312" y="1054038"/>
                    <a:pt x="86474" y="1052962"/>
                  </a:cubicBezTo>
                  <a:lnTo>
                    <a:pt x="102665" y="1047742"/>
                  </a:lnTo>
                  <a:lnTo>
                    <a:pt x="89324" y="1044790"/>
                  </a:lnTo>
                  <a:cubicBezTo>
                    <a:pt x="72101" y="1035566"/>
                    <a:pt x="56672" y="1022273"/>
                    <a:pt x="44113" y="1007986"/>
                  </a:cubicBezTo>
                  <a:cubicBezTo>
                    <a:pt x="43037" y="1006901"/>
                    <a:pt x="44831" y="1004369"/>
                    <a:pt x="46266" y="1005816"/>
                  </a:cubicBezTo>
                  <a:close/>
                  <a:moveTo>
                    <a:pt x="58184" y="954387"/>
                  </a:moveTo>
                  <a:cubicBezTo>
                    <a:pt x="59531" y="954478"/>
                    <a:pt x="60698" y="955387"/>
                    <a:pt x="60518" y="957205"/>
                  </a:cubicBezTo>
                  <a:cubicBezTo>
                    <a:pt x="58005" y="974659"/>
                    <a:pt x="81345" y="984476"/>
                    <a:pt x="93913" y="990294"/>
                  </a:cubicBezTo>
                  <a:cubicBezTo>
                    <a:pt x="107917" y="997203"/>
                    <a:pt x="123357" y="1003021"/>
                    <a:pt x="136284" y="1011748"/>
                  </a:cubicBezTo>
                  <a:cubicBezTo>
                    <a:pt x="139516" y="1013930"/>
                    <a:pt x="137361" y="1018293"/>
                    <a:pt x="133770" y="1017566"/>
                  </a:cubicBezTo>
                  <a:cubicBezTo>
                    <a:pt x="112585" y="1014293"/>
                    <a:pt x="88526" y="1001930"/>
                    <a:pt x="70572" y="989931"/>
                  </a:cubicBezTo>
                  <a:cubicBezTo>
                    <a:pt x="59082" y="981931"/>
                    <a:pt x="49387" y="971023"/>
                    <a:pt x="54773" y="956478"/>
                  </a:cubicBezTo>
                  <a:cubicBezTo>
                    <a:pt x="55312" y="955023"/>
                    <a:pt x="56838" y="954296"/>
                    <a:pt x="58184" y="954387"/>
                  </a:cubicBezTo>
                  <a:close/>
                  <a:moveTo>
                    <a:pt x="72895" y="904418"/>
                  </a:moveTo>
                  <a:cubicBezTo>
                    <a:pt x="74240" y="903279"/>
                    <a:pt x="76124" y="903005"/>
                    <a:pt x="77559" y="904829"/>
                  </a:cubicBezTo>
                  <a:cubicBezTo>
                    <a:pt x="84375" y="913581"/>
                    <a:pt x="92626" y="921969"/>
                    <a:pt x="102313" y="927440"/>
                  </a:cubicBezTo>
                  <a:cubicBezTo>
                    <a:pt x="111999" y="932910"/>
                    <a:pt x="122403" y="934004"/>
                    <a:pt x="131372" y="940204"/>
                  </a:cubicBezTo>
                  <a:cubicBezTo>
                    <a:pt x="133166" y="941663"/>
                    <a:pt x="132807" y="944216"/>
                    <a:pt x="130655" y="945310"/>
                  </a:cubicBezTo>
                  <a:cubicBezTo>
                    <a:pt x="107694" y="954792"/>
                    <a:pt x="80070" y="928534"/>
                    <a:pt x="71460" y="909205"/>
                  </a:cubicBezTo>
                  <a:cubicBezTo>
                    <a:pt x="70742" y="907564"/>
                    <a:pt x="71550" y="905558"/>
                    <a:pt x="72895" y="904418"/>
                  </a:cubicBezTo>
                  <a:close/>
                  <a:moveTo>
                    <a:pt x="85770" y="859938"/>
                  </a:moveTo>
                  <a:cubicBezTo>
                    <a:pt x="87552" y="858162"/>
                    <a:pt x="90403" y="857630"/>
                    <a:pt x="92541" y="860115"/>
                  </a:cubicBezTo>
                  <a:cubicBezTo>
                    <a:pt x="97886" y="867217"/>
                    <a:pt x="105370" y="868993"/>
                    <a:pt x="113211" y="872899"/>
                  </a:cubicBezTo>
                  <a:cubicBezTo>
                    <a:pt x="115705" y="873964"/>
                    <a:pt x="114636" y="877160"/>
                    <a:pt x="112498" y="878226"/>
                  </a:cubicBezTo>
                  <a:cubicBezTo>
                    <a:pt x="102519" y="881777"/>
                    <a:pt x="91472" y="874675"/>
                    <a:pt x="85413" y="867217"/>
                  </a:cubicBezTo>
                  <a:cubicBezTo>
                    <a:pt x="83275" y="864732"/>
                    <a:pt x="83988" y="861713"/>
                    <a:pt x="85770" y="859938"/>
                  </a:cubicBezTo>
                  <a:close/>
                  <a:moveTo>
                    <a:pt x="437456" y="521982"/>
                  </a:moveTo>
                  <a:cubicBezTo>
                    <a:pt x="445361" y="520182"/>
                    <a:pt x="448954" y="533146"/>
                    <a:pt x="441049" y="534586"/>
                  </a:cubicBezTo>
                  <a:cubicBezTo>
                    <a:pt x="420209" y="539268"/>
                    <a:pt x="399369" y="539268"/>
                    <a:pt x="378170" y="537828"/>
                  </a:cubicBezTo>
                  <a:cubicBezTo>
                    <a:pt x="375834" y="537648"/>
                    <a:pt x="372151" y="537017"/>
                    <a:pt x="368423" y="536567"/>
                  </a:cubicBezTo>
                  <a:lnTo>
                    <a:pt x="363513" y="536479"/>
                  </a:lnTo>
                  <a:lnTo>
                    <a:pt x="363797" y="531345"/>
                  </a:lnTo>
                  <a:cubicBezTo>
                    <a:pt x="364875" y="525944"/>
                    <a:pt x="357330" y="536387"/>
                    <a:pt x="358408" y="536387"/>
                  </a:cubicBezTo>
                  <a:lnTo>
                    <a:pt x="363513" y="536479"/>
                  </a:lnTo>
                  <a:lnTo>
                    <a:pt x="362450" y="555653"/>
                  </a:lnTo>
                  <a:cubicBezTo>
                    <a:pt x="362899" y="564206"/>
                    <a:pt x="363797" y="572759"/>
                    <a:pt x="363797" y="579961"/>
                  </a:cubicBezTo>
                  <a:lnTo>
                    <a:pt x="363271" y="729291"/>
                  </a:lnTo>
                  <a:lnTo>
                    <a:pt x="364788" y="727942"/>
                  </a:lnTo>
                  <a:cubicBezTo>
                    <a:pt x="389665" y="729674"/>
                    <a:pt x="417065" y="732791"/>
                    <a:pt x="441942" y="727942"/>
                  </a:cubicBezTo>
                  <a:cubicBezTo>
                    <a:pt x="450234" y="726557"/>
                    <a:pt x="453840" y="738680"/>
                    <a:pt x="445547" y="740411"/>
                  </a:cubicBezTo>
                  <a:cubicBezTo>
                    <a:pt x="419589" y="745261"/>
                    <a:pt x="390746" y="742490"/>
                    <a:pt x="364788" y="740758"/>
                  </a:cubicBezTo>
                  <a:lnTo>
                    <a:pt x="363236" y="739135"/>
                  </a:lnTo>
                  <a:lnTo>
                    <a:pt x="363079" y="783786"/>
                  </a:lnTo>
                  <a:lnTo>
                    <a:pt x="362827" y="855016"/>
                  </a:lnTo>
                  <a:lnTo>
                    <a:pt x="462629" y="855379"/>
                  </a:lnTo>
                  <a:cubicBezTo>
                    <a:pt x="470887" y="853557"/>
                    <a:pt x="474478" y="866673"/>
                    <a:pt x="466219" y="868495"/>
                  </a:cubicBezTo>
                  <a:lnTo>
                    <a:pt x="362779" y="868495"/>
                  </a:lnTo>
                  <a:lnTo>
                    <a:pt x="362719" y="885339"/>
                  </a:lnTo>
                  <a:cubicBezTo>
                    <a:pt x="362719" y="904785"/>
                    <a:pt x="367390" y="931434"/>
                    <a:pt x="362360" y="950520"/>
                  </a:cubicBezTo>
                  <a:lnTo>
                    <a:pt x="362360" y="954700"/>
                  </a:lnTo>
                  <a:lnTo>
                    <a:pt x="358093" y="953851"/>
                  </a:lnTo>
                  <a:cubicBezTo>
                    <a:pt x="358228" y="953220"/>
                    <a:pt x="360204" y="953941"/>
                    <a:pt x="362360" y="960603"/>
                  </a:cubicBezTo>
                  <a:lnTo>
                    <a:pt x="362360" y="954700"/>
                  </a:lnTo>
                  <a:lnTo>
                    <a:pt x="364875" y="955201"/>
                  </a:lnTo>
                  <a:cubicBezTo>
                    <a:pt x="370624" y="953401"/>
                    <a:pt x="381403" y="956281"/>
                    <a:pt x="387512" y="956642"/>
                  </a:cubicBezTo>
                  <a:cubicBezTo>
                    <a:pt x="428114" y="959523"/>
                    <a:pt x="471950" y="963484"/>
                    <a:pt x="511834" y="954841"/>
                  </a:cubicBezTo>
                  <a:cubicBezTo>
                    <a:pt x="520457" y="952680"/>
                    <a:pt x="523691" y="965644"/>
                    <a:pt x="515427" y="967445"/>
                  </a:cubicBezTo>
                  <a:cubicBezTo>
                    <a:pt x="464405" y="978609"/>
                    <a:pt x="407633" y="972487"/>
                    <a:pt x="355892" y="967445"/>
                  </a:cubicBezTo>
                  <a:cubicBezTo>
                    <a:pt x="352299" y="967445"/>
                    <a:pt x="349425" y="964924"/>
                    <a:pt x="349425" y="960963"/>
                  </a:cubicBezTo>
                  <a:cubicBezTo>
                    <a:pt x="349784" y="816917"/>
                    <a:pt x="350143" y="672871"/>
                    <a:pt x="350503" y="529185"/>
                  </a:cubicBezTo>
                  <a:cubicBezTo>
                    <a:pt x="350503" y="525944"/>
                    <a:pt x="353377" y="522343"/>
                    <a:pt x="356970" y="522703"/>
                  </a:cubicBezTo>
                  <a:cubicBezTo>
                    <a:pt x="383559" y="525944"/>
                    <a:pt x="411226" y="527744"/>
                    <a:pt x="437456" y="521982"/>
                  </a:cubicBezTo>
                  <a:close/>
                  <a:moveTo>
                    <a:pt x="221671" y="340035"/>
                  </a:moveTo>
                  <a:cubicBezTo>
                    <a:pt x="222658" y="339140"/>
                    <a:pt x="224272" y="338872"/>
                    <a:pt x="225707" y="340125"/>
                  </a:cubicBezTo>
                  <a:cubicBezTo>
                    <a:pt x="235033" y="347642"/>
                    <a:pt x="245436" y="352654"/>
                    <a:pt x="257273" y="355517"/>
                  </a:cubicBezTo>
                  <a:cubicBezTo>
                    <a:pt x="268035" y="358023"/>
                    <a:pt x="278796" y="356233"/>
                    <a:pt x="289557" y="357665"/>
                  </a:cubicBezTo>
                  <a:cubicBezTo>
                    <a:pt x="291709" y="358023"/>
                    <a:pt x="293503" y="361245"/>
                    <a:pt x="290992" y="362677"/>
                  </a:cubicBezTo>
                  <a:cubicBezTo>
                    <a:pt x="268752" y="373774"/>
                    <a:pt x="237903" y="359097"/>
                    <a:pt x="221402" y="343704"/>
                  </a:cubicBezTo>
                  <a:cubicBezTo>
                    <a:pt x="220326" y="342452"/>
                    <a:pt x="220685" y="340930"/>
                    <a:pt x="221671" y="340035"/>
                  </a:cubicBezTo>
                  <a:close/>
                  <a:moveTo>
                    <a:pt x="211906" y="104619"/>
                  </a:moveTo>
                  <a:cubicBezTo>
                    <a:pt x="223537" y="104980"/>
                    <a:pt x="234079" y="110406"/>
                    <a:pt x="245347" y="112938"/>
                  </a:cubicBezTo>
                  <a:cubicBezTo>
                    <a:pt x="258069" y="115470"/>
                    <a:pt x="271155" y="114023"/>
                    <a:pt x="283877" y="116917"/>
                  </a:cubicBezTo>
                  <a:cubicBezTo>
                    <a:pt x="286421" y="117640"/>
                    <a:pt x="287148" y="121619"/>
                    <a:pt x="284604" y="122704"/>
                  </a:cubicBezTo>
                  <a:cubicBezTo>
                    <a:pt x="264248" y="132470"/>
                    <a:pt x="223537" y="125959"/>
                    <a:pt x="210452" y="106789"/>
                  </a:cubicBezTo>
                  <a:cubicBezTo>
                    <a:pt x="209725" y="105704"/>
                    <a:pt x="210815" y="104257"/>
                    <a:pt x="211906" y="104619"/>
                  </a:cubicBezTo>
                  <a:close/>
                  <a:moveTo>
                    <a:pt x="209200" y="83244"/>
                  </a:moveTo>
                  <a:lnTo>
                    <a:pt x="209271" y="86296"/>
                  </a:lnTo>
                  <a:lnTo>
                    <a:pt x="212481" y="84538"/>
                  </a:lnTo>
                  <a:close/>
                  <a:moveTo>
                    <a:pt x="467460" y="37095"/>
                  </a:moveTo>
                  <a:cubicBezTo>
                    <a:pt x="470019" y="38610"/>
                    <a:pt x="471814" y="41550"/>
                    <a:pt x="470737" y="44579"/>
                  </a:cubicBezTo>
                  <a:cubicBezTo>
                    <a:pt x="457093" y="84850"/>
                    <a:pt x="375947" y="73446"/>
                    <a:pt x="344709" y="72734"/>
                  </a:cubicBezTo>
                  <a:cubicBezTo>
                    <a:pt x="318858" y="72377"/>
                    <a:pt x="228018" y="83425"/>
                    <a:pt x="221914" y="44223"/>
                  </a:cubicBezTo>
                  <a:cubicBezTo>
                    <a:pt x="220837" y="37808"/>
                    <a:pt x="229454" y="35314"/>
                    <a:pt x="231608" y="41372"/>
                  </a:cubicBezTo>
                  <a:cubicBezTo>
                    <a:pt x="240226" y="65250"/>
                    <a:pt x="322807" y="59191"/>
                    <a:pt x="344709" y="59191"/>
                  </a:cubicBezTo>
                  <a:cubicBezTo>
                    <a:pt x="375229" y="59191"/>
                    <a:pt x="438063" y="64893"/>
                    <a:pt x="459606" y="38165"/>
                  </a:cubicBezTo>
                  <a:cubicBezTo>
                    <a:pt x="461581" y="35492"/>
                    <a:pt x="464902" y="35581"/>
                    <a:pt x="467460" y="37095"/>
                  </a:cubicBezTo>
                  <a:close/>
                  <a:moveTo>
                    <a:pt x="369619" y="12957"/>
                  </a:moveTo>
                  <a:cubicBezTo>
                    <a:pt x="339993" y="12329"/>
                    <a:pt x="310276" y="14033"/>
                    <a:pt x="282180" y="16543"/>
                  </a:cubicBezTo>
                  <a:cubicBezTo>
                    <a:pt x="262009" y="18695"/>
                    <a:pt x="241117" y="23357"/>
                    <a:pt x="222747" y="30530"/>
                  </a:cubicBezTo>
                  <a:cubicBezTo>
                    <a:pt x="204377" y="37344"/>
                    <a:pt x="188888" y="48820"/>
                    <a:pt x="208699" y="67111"/>
                  </a:cubicBezTo>
                  <a:cubicBezTo>
                    <a:pt x="216984" y="74284"/>
                    <a:pt x="237515" y="77511"/>
                    <a:pt x="247961" y="80381"/>
                  </a:cubicBezTo>
                  <a:cubicBezTo>
                    <a:pt x="304153" y="93650"/>
                    <a:pt x="363586" y="90064"/>
                    <a:pt x="420498" y="86836"/>
                  </a:cubicBezTo>
                  <a:cubicBezTo>
                    <a:pt x="412213" y="87553"/>
                    <a:pt x="411853" y="100823"/>
                    <a:pt x="420498" y="99747"/>
                  </a:cubicBezTo>
                  <a:cubicBezTo>
                    <a:pt x="371871" y="102975"/>
                    <a:pt x="322163" y="105485"/>
                    <a:pt x="273896" y="98671"/>
                  </a:cubicBezTo>
                  <a:cubicBezTo>
                    <a:pt x="267592" y="97864"/>
                    <a:pt x="259826" y="96856"/>
                    <a:pt x="251479" y="95432"/>
                  </a:cubicBezTo>
                  <a:lnTo>
                    <a:pt x="225808" y="89755"/>
                  </a:lnTo>
                  <a:lnTo>
                    <a:pt x="236881" y="94612"/>
                  </a:lnTo>
                  <a:cubicBezTo>
                    <a:pt x="237945" y="95690"/>
                    <a:pt x="237590" y="98566"/>
                    <a:pt x="235817" y="98925"/>
                  </a:cubicBezTo>
                  <a:cubicBezTo>
                    <a:pt x="227305" y="100722"/>
                    <a:pt x="218439" y="96050"/>
                    <a:pt x="210636" y="93174"/>
                  </a:cubicBezTo>
                  <a:lnTo>
                    <a:pt x="209371" y="90667"/>
                  </a:lnTo>
                  <a:lnTo>
                    <a:pt x="210255" y="129054"/>
                  </a:lnTo>
                  <a:lnTo>
                    <a:pt x="242842" y="142004"/>
                  </a:lnTo>
                  <a:cubicBezTo>
                    <a:pt x="253195" y="144826"/>
                    <a:pt x="263905" y="145179"/>
                    <a:pt x="274258" y="148707"/>
                  </a:cubicBezTo>
                  <a:cubicBezTo>
                    <a:pt x="276043" y="149765"/>
                    <a:pt x="276043" y="152235"/>
                    <a:pt x="274258" y="152940"/>
                  </a:cubicBezTo>
                  <a:cubicBezTo>
                    <a:pt x="263191" y="156997"/>
                    <a:pt x="250607" y="155762"/>
                    <a:pt x="238558" y="151970"/>
                  </a:cubicBezTo>
                  <a:lnTo>
                    <a:pt x="210457" y="137857"/>
                  </a:lnTo>
                  <a:lnTo>
                    <a:pt x="212211" y="214054"/>
                  </a:lnTo>
                  <a:lnTo>
                    <a:pt x="214479" y="272259"/>
                  </a:lnTo>
                  <a:lnTo>
                    <a:pt x="250072" y="284066"/>
                  </a:lnTo>
                  <a:cubicBezTo>
                    <a:pt x="261340" y="286904"/>
                    <a:pt x="274426" y="286194"/>
                    <a:pt x="284604" y="291869"/>
                  </a:cubicBezTo>
                  <a:cubicBezTo>
                    <a:pt x="286785" y="293287"/>
                    <a:pt x="287148" y="297189"/>
                    <a:pt x="284604" y="298253"/>
                  </a:cubicBezTo>
                  <a:cubicBezTo>
                    <a:pt x="272972" y="303927"/>
                    <a:pt x="258796" y="299671"/>
                    <a:pt x="246801" y="296479"/>
                  </a:cubicBezTo>
                  <a:lnTo>
                    <a:pt x="214678" y="277930"/>
                  </a:lnTo>
                  <a:lnTo>
                    <a:pt x="213900" y="301292"/>
                  </a:lnTo>
                  <a:lnTo>
                    <a:pt x="248458" y="315540"/>
                  </a:lnTo>
                  <a:cubicBezTo>
                    <a:pt x="259876" y="317724"/>
                    <a:pt x="271295" y="315904"/>
                    <a:pt x="282713" y="318817"/>
                  </a:cubicBezTo>
                  <a:cubicBezTo>
                    <a:pt x="285211" y="319181"/>
                    <a:pt x="285568" y="322822"/>
                    <a:pt x="283070" y="324278"/>
                  </a:cubicBezTo>
                  <a:cubicBezTo>
                    <a:pt x="266745" y="335202"/>
                    <a:pt x="242392" y="329535"/>
                    <a:pt x="224762" y="318185"/>
                  </a:cubicBezTo>
                  <a:lnTo>
                    <a:pt x="213658" y="308578"/>
                  </a:lnTo>
                  <a:lnTo>
                    <a:pt x="212572" y="341207"/>
                  </a:lnTo>
                  <a:cubicBezTo>
                    <a:pt x="201764" y="421893"/>
                    <a:pt x="170783" y="504019"/>
                    <a:pt x="149889" y="582544"/>
                  </a:cubicBezTo>
                  <a:lnTo>
                    <a:pt x="72355" y="869264"/>
                  </a:lnTo>
                  <a:lnTo>
                    <a:pt x="102886" y="885307"/>
                  </a:lnTo>
                  <a:cubicBezTo>
                    <a:pt x="114316" y="888586"/>
                    <a:pt x="126460" y="890772"/>
                    <a:pt x="138604" y="892958"/>
                  </a:cubicBezTo>
                  <a:cubicBezTo>
                    <a:pt x="141105" y="893322"/>
                    <a:pt x="140747" y="897330"/>
                    <a:pt x="138604" y="898059"/>
                  </a:cubicBezTo>
                  <a:cubicBezTo>
                    <a:pt x="125388" y="902613"/>
                    <a:pt x="110565" y="902249"/>
                    <a:pt x="96679" y="898195"/>
                  </a:cubicBezTo>
                  <a:lnTo>
                    <a:pt x="69057" y="881457"/>
                  </a:lnTo>
                  <a:lnTo>
                    <a:pt x="62710" y="904928"/>
                  </a:lnTo>
                  <a:cubicBezTo>
                    <a:pt x="52623" y="940588"/>
                    <a:pt x="42897" y="976609"/>
                    <a:pt x="33170" y="1012269"/>
                  </a:cubicBezTo>
                  <a:cubicBezTo>
                    <a:pt x="27766" y="1032080"/>
                    <a:pt x="14077" y="1059816"/>
                    <a:pt x="13357" y="1078187"/>
                  </a:cubicBezTo>
                  <a:lnTo>
                    <a:pt x="17100" y="1096462"/>
                  </a:lnTo>
                  <a:lnTo>
                    <a:pt x="30392" y="1115395"/>
                  </a:lnTo>
                  <a:cubicBezTo>
                    <a:pt x="40055" y="1124805"/>
                    <a:pt x="52581" y="1131681"/>
                    <a:pt x="62243" y="1141453"/>
                  </a:cubicBezTo>
                  <a:cubicBezTo>
                    <a:pt x="63317" y="1143263"/>
                    <a:pt x="62601" y="1146882"/>
                    <a:pt x="60096" y="1146520"/>
                  </a:cubicBezTo>
                  <a:lnTo>
                    <a:pt x="33337" y="1129247"/>
                  </a:lnTo>
                  <a:lnTo>
                    <a:pt x="33575" y="1129651"/>
                  </a:lnTo>
                  <a:lnTo>
                    <a:pt x="60981" y="1157363"/>
                  </a:lnTo>
                  <a:lnTo>
                    <a:pt x="75329" y="1138485"/>
                  </a:lnTo>
                  <a:lnTo>
                    <a:pt x="83288" y="1133609"/>
                  </a:lnTo>
                  <a:lnTo>
                    <a:pt x="71646" y="1127647"/>
                  </a:lnTo>
                  <a:cubicBezTo>
                    <a:pt x="41429" y="1110877"/>
                    <a:pt x="6819" y="1085060"/>
                    <a:pt x="26750" y="1054162"/>
                  </a:cubicBezTo>
                  <a:cubicBezTo>
                    <a:pt x="27469" y="1053078"/>
                    <a:pt x="28995" y="1052897"/>
                    <a:pt x="30207" y="1053349"/>
                  </a:cubicBezTo>
                  <a:cubicBezTo>
                    <a:pt x="31419" y="1053801"/>
                    <a:pt x="32317" y="1054885"/>
                    <a:pt x="31778" y="1056330"/>
                  </a:cubicBezTo>
                  <a:cubicBezTo>
                    <a:pt x="22800" y="1078374"/>
                    <a:pt x="45515" y="1098973"/>
                    <a:pt x="73796" y="1115100"/>
                  </a:cubicBezTo>
                  <a:lnTo>
                    <a:pt x="96221" y="1125687"/>
                  </a:lnTo>
                  <a:lnTo>
                    <a:pt x="105904" y="1119756"/>
                  </a:lnTo>
                  <a:lnTo>
                    <a:pt x="146367" y="1107145"/>
                  </a:lnTo>
                  <a:lnTo>
                    <a:pt x="81924" y="1086303"/>
                  </a:lnTo>
                  <a:cubicBezTo>
                    <a:pt x="62465" y="1073678"/>
                    <a:pt x="45618" y="1056512"/>
                    <a:pt x="33006" y="1038165"/>
                  </a:cubicBezTo>
                  <a:cubicBezTo>
                    <a:pt x="31925" y="1036712"/>
                    <a:pt x="34447" y="1034532"/>
                    <a:pt x="35528" y="1035985"/>
                  </a:cubicBezTo>
                  <a:cubicBezTo>
                    <a:pt x="65438" y="1073406"/>
                    <a:pt x="102914" y="1089028"/>
                    <a:pt x="146877" y="1103197"/>
                  </a:cubicBezTo>
                  <a:lnTo>
                    <a:pt x="146526" y="1107095"/>
                  </a:lnTo>
                  <a:lnTo>
                    <a:pt x="188933" y="1093878"/>
                  </a:lnTo>
                  <a:cubicBezTo>
                    <a:pt x="275887" y="1075743"/>
                    <a:pt x="372101" y="1079238"/>
                    <a:pt x="454956" y="1089995"/>
                  </a:cubicBezTo>
                  <a:cubicBezTo>
                    <a:pt x="477986" y="1092864"/>
                    <a:pt x="520448" y="1097436"/>
                    <a:pt x="557917" y="1109403"/>
                  </a:cubicBezTo>
                  <a:lnTo>
                    <a:pt x="591897" y="1126053"/>
                  </a:lnTo>
                  <a:lnTo>
                    <a:pt x="626894" y="1107088"/>
                  </a:lnTo>
                  <a:cubicBezTo>
                    <a:pt x="642413" y="1096423"/>
                    <a:pt x="657211" y="1084724"/>
                    <a:pt x="673633" y="1073204"/>
                  </a:cubicBezTo>
                  <a:cubicBezTo>
                    <a:pt x="676881" y="1071044"/>
                    <a:pt x="680851" y="1075364"/>
                    <a:pt x="679047" y="1078244"/>
                  </a:cubicBezTo>
                  <a:cubicBezTo>
                    <a:pt x="669121" y="1093813"/>
                    <a:pt x="655407" y="1106436"/>
                    <a:pt x="639380" y="1116791"/>
                  </a:cubicBezTo>
                  <a:lnTo>
                    <a:pt x="605352" y="1132646"/>
                  </a:lnTo>
                  <a:lnTo>
                    <a:pt x="607323" y="1133611"/>
                  </a:lnTo>
                  <a:cubicBezTo>
                    <a:pt x="613915" y="1138807"/>
                    <a:pt x="619432" y="1144644"/>
                    <a:pt x="623493" y="1151209"/>
                  </a:cubicBezTo>
                  <a:lnTo>
                    <a:pt x="628059" y="1164716"/>
                  </a:lnTo>
                  <a:lnTo>
                    <a:pt x="631583" y="1167795"/>
                  </a:lnTo>
                  <a:lnTo>
                    <a:pt x="632616" y="1167158"/>
                  </a:lnTo>
                  <a:cubicBezTo>
                    <a:pt x="656392" y="1146626"/>
                    <a:pt x="690255" y="1112406"/>
                    <a:pt x="689174" y="1078187"/>
                  </a:cubicBezTo>
                  <a:cubicBezTo>
                    <a:pt x="688454" y="1062698"/>
                    <a:pt x="680889" y="1051532"/>
                    <a:pt x="676206" y="1038204"/>
                  </a:cubicBezTo>
                  <a:cubicBezTo>
                    <a:pt x="653150" y="972286"/>
                    <a:pt x="639101" y="902046"/>
                    <a:pt x="621088" y="835048"/>
                  </a:cubicBezTo>
                  <a:cubicBezTo>
                    <a:pt x="591188" y="726266"/>
                    <a:pt x="561648" y="617484"/>
                    <a:pt x="532829" y="508702"/>
                  </a:cubicBezTo>
                  <a:cubicBezTo>
                    <a:pt x="517698" y="451790"/>
                    <a:pt x="493922" y="391275"/>
                    <a:pt x="489239" y="332562"/>
                  </a:cubicBezTo>
                  <a:cubicBezTo>
                    <a:pt x="485817" y="289877"/>
                    <a:pt x="486267" y="246383"/>
                    <a:pt x="487888" y="202888"/>
                  </a:cubicBezTo>
                  <a:lnTo>
                    <a:pt x="493144" y="82771"/>
                  </a:lnTo>
                  <a:lnTo>
                    <a:pt x="490467" y="84460"/>
                  </a:lnTo>
                  <a:cubicBezTo>
                    <a:pt x="465073" y="94188"/>
                    <a:pt x="432925" y="98671"/>
                    <a:pt x="420498" y="99747"/>
                  </a:cubicBezTo>
                  <a:cubicBezTo>
                    <a:pt x="429143" y="99388"/>
                    <a:pt x="429143" y="86119"/>
                    <a:pt x="420498" y="86836"/>
                  </a:cubicBezTo>
                  <a:cubicBezTo>
                    <a:pt x="441030" y="85043"/>
                    <a:pt x="462642" y="80022"/>
                    <a:pt x="482093" y="72849"/>
                  </a:cubicBezTo>
                  <a:cubicBezTo>
                    <a:pt x="500463" y="66035"/>
                    <a:pt x="515591" y="54559"/>
                    <a:pt x="495780" y="36268"/>
                  </a:cubicBezTo>
                  <a:cubicBezTo>
                    <a:pt x="487496" y="29095"/>
                    <a:pt x="467324" y="25868"/>
                    <a:pt x="456518" y="23357"/>
                  </a:cubicBezTo>
                  <a:cubicBezTo>
                    <a:pt x="428782" y="16543"/>
                    <a:pt x="399246" y="13584"/>
                    <a:pt x="369619" y="12957"/>
                  </a:cubicBezTo>
                  <a:close/>
                  <a:moveTo>
                    <a:pt x="356562" y="1"/>
                  </a:moveTo>
                  <a:cubicBezTo>
                    <a:pt x="381776" y="-44"/>
                    <a:pt x="406990" y="1301"/>
                    <a:pt x="430944" y="4708"/>
                  </a:cubicBezTo>
                  <a:cubicBezTo>
                    <a:pt x="455438" y="7936"/>
                    <a:pt x="504785" y="14750"/>
                    <a:pt x="519914" y="37703"/>
                  </a:cubicBezTo>
                  <a:cubicBezTo>
                    <a:pt x="527208" y="48731"/>
                    <a:pt x="526195" y="57988"/>
                    <a:pt x="520184" y="65704"/>
                  </a:cubicBezTo>
                  <a:lnTo>
                    <a:pt x="506506" y="74337"/>
                  </a:lnTo>
                  <a:lnTo>
                    <a:pt x="503289" y="223059"/>
                  </a:lnTo>
                  <a:cubicBezTo>
                    <a:pt x="502568" y="263042"/>
                    <a:pt x="497165" y="306627"/>
                    <a:pt x="504369" y="346249"/>
                  </a:cubicBezTo>
                  <a:cubicBezTo>
                    <a:pt x="522382" y="445306"/>
                    <a:pt x="555884" y="544002"/>
                    <a:pt x="581822" y="640537"/>
                  </a:cubicBezTo>
                  <a:cubicBezTo>
                    <a:pt x="611002" y="748239"/>
                    <a:pt x="640181" y="855940"/>
                    <a:pt x="669361" y="963281"/>
                  </a:cubicBezTo>
                  <a:cubicBezTo>
                    <a:pt x="676206" y="987055"/>
                    <a:pt x="681249" y="1011909"/>
                    <a:pt x="689174" y="1034962"/>
                  </a:cubicBezTo>
                  <a:cubicBezTo>
                    <a:pt x="703944" y="1078187"/>
                    <a:pt x="704665" y="1103761"/>
                    <a:pt x="675125" y="1141583"/>
                  </a:cubicBezTo>
                  <a:lnTo>
                    <a:pt x="632312" y="1177771"/>
                  </a:lnTo>
                  <a:lnTo>
                    <a:pt x="631996" y="1200547"/>
                  </a:lnTo>
                  <a:cubicBezTo>
                    <a:pt x="629944" y="1214455"/>
                    <a:pt x="624968" y="1225491"/>
                    <a:pt x="616250" y="1234864"/>
                  </a:cubicBezTo>
                  <a:lnTo>
                    <a:pt x="599765" y="1245368"/>
                  </a:lnTo>
                  <a:lnTo>
                    <a:pt x="600902" y="1246382"/>
                  </a:lnTo>
                  <a:cubicBezTo>
                    <a:pt x="613552" y="1437780"/>
                    <a:pt x="626564" y="1629538"/>
                    <a:pt x="639576" y="1821296"/>
                  </a:cubicBezTo>
                  <a:cubicBezTo>
                    <a:pt x="639576" y="1824179"/>
                    <a:pt x="637046" y="1827423"/>
                    <a:pt x="634516" y="1827784"/>
                  </a:cubicBezTo>
                  <a:cubicBezTo>
                    <a:pt x="625480" y="1829586"/>
                    <a:pt x="616082" y="1831749"/>
                    <a:pt x="606685" y="1833190"/>
                  </a:cubicBezTo>
                  <a:cubicBezTo>
                    <a:pt x="602348" y="1834272"/>
                    <a:pt x="598733" y="1831388"/>
                    <a:pt x="598010" y="1826702"/>
                  </a:cubicBezTo>
                  <a:lnTo>
                    <a:pt x="559963" y="1263942"/>
                  </a:lnTo>
                  <a:lnTo>
                    <a:pt x="462484" y="1289481"/>
                  </a:lnTo>
                  <a:lnTo>
                    <a:pt x="357009" y="1295326"/>
                  </a:lnTo>
                  <a:lnTo>
                    <a:pt x="357009" y="1325274"/>
                  </a:lnTo>
                  <a:lnTo>
                    <a:pt x="369988" y="1327407"/>
                  </a:lnTo>
                  <a:cubicBezTo>
                    <a:pt x="375037" y="1328690"/>
                    <a:pt x="379729" y="1330502"/>
                    <a:pt x="383158" y="1333097"/>
                  </a:cubicBezTo>
                  <a:lnTo>
                    <a:pt x="387204" y="1340605"/>
                  </a:lnTo>
                  <a:lnTo>
                    <a:pt x="389982" y="1343263"/>
                  </a:lnTo>
                  <a:cubicBezTo>
                    <a:pt x="389982" y="1368620"/>
                    <a:pt x="390341" y="1393977"/>
                    <a:pt x="389982" y="1419335"/>
                  </a:cubicBezTo>
                  <a:cubicBezTo>
                    <a:pt x="389624" y="1426218"/>
                    <a:pt x="389624" y="1429116"/>
                    <a:pt x="383886" y="1432738"/>
                  </a:cubicBezTo>
                  <a:lnTo>
                    <a:pt x="377318" y="1434862"/>
                  </a:lnTo>
                  <a:lnTo>
                    <a:pt x="377675" y="1611517"/>
                  </a:lnTo>
                  <a:cubicBezTo>
                    <a:pt x="377675" y="1634238"/>
                    <a:pt x="379650" y="1658854"/>
                    <a:pt x="380638" y="1683468"/>
                  </a:cubicBezTo>
                  <a:lnTo>
                    <a:pt x="380348" y="1690527"/>
                  </a:lnTo>
                  <a:lnTo>
                    <a:pt x="385015" y="1690527"/>
                  </a:lnTo>
                  <a:cubicBezTo>
                    <a:pt x="388959" y="1690527"/>
                    <a:pt x="391826" y="1693742"/>
                    <a:pt x="391826" y="1697671"/>
                  </a:cubicBezTo>
                  <a:lnTo>
                    <a:pt x="392089" y="1704618"/>
                  </a:lnTo>
                  <a:lnTo>
                    <a:pt x="382506" y="1710529"/>
                  </a:lnTo>
                  <a:cubicBezTo>
                    <a:pt x="386091" y="1712673"/>
                    <a:pt x="389317" y="1714458"/>
                    <a:pt x="392543" y="1716602"/>
                  </a:cubicBezTo>
                  <a:lnTo>
                    <a:pt x="392089" y="1704618"/>
                  </a:lnTo>
                  <a:lnTo>
                    <a:pt x="435201" y="1678025"/>
                  </a:lnTo>
                  <a:cubicBezTo>
                    <a:pt x="438069" y="1675882"/>
                    <a:pt x="442729" y="1677311"/>
                    <a:pt x="444163" y="1680526"/>
                  </a:cubicBezTo>
                  <a:lnTo>
                    <a:pt x="446042" y="1683408"/>
                  </a:lnTo>
                  <a:lnTo>
                    <a:pt x="471121" y="1667428"/>
                  </a:lnTo>
                  <a:cubicBezTo>
                    <a:pt x="476718" y="1664005"/>
                    <a:pt x="481413" y="1661752"/>
                    <a:pt x="486424" y="1660671"/>
                  </a:cubicBezTo>
                  <a:cubicBezTo>
                    <a:pt x="491434" y="1659590"/>
                    <a:pt x="496761" y="1659680"/>
                    <a:pt x="503623" y="1660942"/>
                  </a:cubicBezTo>
                  <a:cubicBezTo>
                    <a:pt x="508318" y="1661662"/>
                    <a:pt x="509401" y="1667068"/>
                    <a:pt x="507595" y="1670671"/>
                  </a:cubicBezTo>
                  <a:cubicBezTo>
                    <a:pt x="505429" y="1675716"/>
                    <a:pt x="504345" y="1680041"/>
                    <a:pt x="500012" y="1683284"/>
                  </a:cubicBezTo>
                  <a:cubicBezTo>
                    <a:pt x="495678" y="1686887"/>
                    <a:pt x="490261" y="1689410"/>
                    <a:pt x="485566" y="1692293"/>
                  </a:cubicBezTo>
                  <a:lnTo>
                    <a:pt x="459831" y="1707985"/>
                  </a:lnTo>
                  <a:lnTo>
                    <a:pt x="463161" y="1715530"/>
                  </a:lnTo>
                  <a:cubicBezTo>
                    <a:pt x="464954" y="1726246"/>
                    <a:pt x="452407" y="1728746"/>
                    <a:pt x="444521" y="1733389"/>
                  </a:cubicBezTo>
                  <a:lnTo>
                    <a:pt x="418302" y="1749111"/>
                  </a:lnTo>
                  <a:lnTo>
                    <a:pt x="444292" y="1755365"/>
                  </a:lnTo>
                  <a:lnTo>
                    <a:pt x="449698" y="1757657"/>
                  </a:lnTo>
                  <a:lnTo>
                    <a:pt x="450944" y="1757946"/>
                  </a:lnTo>
                  <a:lnTo>
                    <a:pt x="452914" y="1759020"/>
                  </a:lnTo>
                  <a:lnTo>
                    <a:pt x="477074" y="1769261"/>
                  </a:lnTo>
                  <a:lnTo>
                    <a:pt x="485070" y="1776554"/>
                  </a:lnTo>
                  <a:lnTo>
                    <a:pt x="487903" y="1778099"/>
                  </a:lnTo>
                  <a:lnTo>
                    <a:pt x="489560" y="1780649"/>
                  </a:lnTo>
                  <a:lnTo>
                    <a:pt x="499790" y="1789979"/>
                  </a:lnTo>
                  <a:cubicBezTo>
                    <a:pt x="504830" y="1798175"/>
                    <a:pt x="506910" y="1807739"/>
                    <a:pt x="504750" y="1818901"/>
                  </a:cubicBezTo>
                  <a:cubicBezTo>
                    <a:pt x="493226" y="1874824"/>
                    <a:pt x="389869" y="1881679"/>
                    <a:pt x="347734" y="1882401"/>
                  </a:cubicBezTo>
                  <a:cubicBezTo>
                    <a:pt x="303799" y="1883483"/>
                    <a:pt x="188198" y="1879154"/>
                    <a:pt x="175593" y="1819623"/>
                  </a:cubicBezTo>
                  <a:cubicBezTo>
                    <a:pt x="166680" y="1776598"/>
                    <a:pt x="220767" y="1757521"/>
                    <a:pt x="263256" y="1748693"/>
                  </a:cubicBezTo>
                  <a:lnTo>
                    <a:pt x="293746" y="1743660"/>
                  </a:lnTo>
                  <a:lnTo>
                    <a:pt x="291553" y="1666653"/>
                  </a:lnTo>
                  <a:cubicBezTo>
                    <a:pt x="292361" y="1637845"/>
                    <a:pt x="293978" y="1608992"/>
                    <a:pt x="293978" y="1581222"/>
                  </a:cubicBezTo>
                  <a:cubicBezTo>
                    <a:pt x="293978" y="1532172"/>
                    <a:pt x="293978" y="1483123"/>
                    <a:pt x="293618" y="1433713"/>
                  </a:cubicBezTo>
                  <a:lnTo>
                    <a:pt x="293979" y="1433370"/>
                  </a:lnTo>
                  <a:lnTo>
                    <a:pt x="290029" y="1431148"/>
                  </a:lnTo>
                  <a:cubicBezTo>
                    <a:pt x="286628" y="1427689"/>
                    <a:pt x="284453" y="1423138"/>
                    <a:pt x="284184" y="1417161"/>
                  </a:cubicBezTo>
                  <a:lnTo>
                    <a:pt x="284184" y="1346690"/>
                  </a:lnTo>
                  <a:lnTo>
                    <a:pt x="283306" y="1345642"/>
                  </a:lnTo>
                  <a:lnTo>
                    <a:pt x="284184" y="1344148"/>
                  </a:lnTo>
                  <a:lnTo>
                    <a:pt x="284184" y="1343485"/>
                  </a:lnTo>
                  <a:lnTo>
                    <a:pt x="283306" y="1342040"/>
                  </a:lnTo>
                  <a:cubicBezTo>
                    <a:pt x="285987" y="1331954"/>
                    <a:pt x="297068" y="1327362"/>
                    <a:pt x="309356" y="1325336"/>
                  </a:cubicBezTo>
                  <a:lnTo>
                    <a:pt x="319298" y="1324537"/>
                  </a:lnTo>
                  <a:lnTo>
                    <a:pt x="319546" y="1294822"/>
                  </a:lnTo>
                  <a:lnTo>
                    <a:pt x="222878" y="1289481"/>
                  </a:lnTo>
                  <a:lnTo>
                    <a:pt x="123897" y="1263629"/>
                  </a:lnTo>
                  <a:lnTo>
                    <a:pt x="85829" y="1826702"/>
                  </a:lnTo>
                  <a:cubicBezTo>
                    <a:pt x="85829" y="1831388"/>
                    <a:pt x="81853" y="1834272"/>
                    <a:pt x="77154" y="1833190"/>
                  </a:cubicBezTo>
                  <a:cubicBezTo>
                    <a:pt x="68118" y="1831749"/>
                    <a:pt x="59082" y="1829586"/>
                    <a:pt x="49685" y="1827784"/>
                  </a:cubicBezTo>
                  <a:cubicBezTo>
                    <a:pt x="46793" y="1827423"/>
                    <a:pt x="44625" y="1824179"/>
                    <a:pt x="44625" y="1821296"/>
                  </a:cubicBezTo>
                  <a:cubicBezTo>
                    <a:pt x="57275" y="1629538"/>
                    <a:pt x="70287" y="1437780"/>
                    <a:pt x="83299" y="1246382"/>
                  </a:cubicBezTo>
                  <a:lnTo>
                    <a:pt x="83576" y="1246135"/>
                  </a:lnTo>
                  <a:lnTo>
                    <a:pt x="79558" y="1243889"/>
                  </a:lnTo>
                  <a:cubicBezTo>
                    <a:pt x="58099" y="1227646"/>
                    <a:pt x="53102" y="1207423"/>
                    <a:pt x="52562" y="1172485"/>
                  </a:cubicBezTo>
                  <a:lnTo>
                    <a:pt x="55823" y="1169349"/>
                  </a:lnTo>
                  <a:lnTo>
                    <a:pt x="30378" y="1147931"/>
                  </a:lnTo>
                  <a:cubicBezTo>
                    <a:pt x="12366" y="1126904"/>
                    <a:pt x="-693" y="1102681"/>
                    <a:pt x="28" y="1078187"/>
                  </a:cubicBezTo>
                  <a:cubicBezTo>
                    <a:pt x="748" y="1056214"/>
                    <a:pt x="13357" y="1033881"/>
                    <a:pt x="19481" y="1012269"/>
                  </a:cubicBezTo>
                  <a:cubicBezTo>
                    <a:pt x="29928" y="974448"/>
                    <a:pt x="40015" y="935906"/>
                    <a:pt x="50462" y="898084"/>
                  </a:cubicBezTo>
                  <a:cubicBezTo>
                    <a:pt x="81803" y="783539"/>
                    <a:pt x="112784" y="668993"/>
                    <a:pt x="143765" y="554808"/>
                  </a:cubicBezTo>
                  <a:cubicBezTo>
                    <a:pt x="162498" y="484208"/>
                    <a:pt x="190597" y="410006"/>
                    <a:pt x="199603" y="337605"/>
                  </a:cubicBezTo>
                  <a:cubicBezTo>
                    <a:pt x="205367" y="293299"/>
                    <a:pt x="199603" y="245032"/>
                    <a:pt x="198522" y="200366"/>
                  </a:cubicBezTo>
                  <a:lnTo>
                    <a:pt x="195686" y="75215"/>
                  </a:lnTo>
                  <a:lnTo>
                    <a:pt x="184566" y="65676"/>
                  </a:lnTo>
                  <a:cubicBezTo>
                    <a:pt x="155750" y="21923"/>
                    <a:pt x="257327" y="5425"/>
                    <a:pt x="282180" y="3632"/>
                  </a:cubicBezTo>
                  <a:cubicBezTo>
                    <a:pt x="306134" y="1480"/>
                    <a:pt x="331348" y="46"/>
                    <a:pt x="356562" y="1"/>
                  </a:cubicBezTo>
                  <a:close/>
                </a:path>
              </a:pathLst>
            </a:custGeom>
            <a:solidFill>
              <a:schemeClr val="accent6">
                <a:alpha val="60000"/>
              </a:schemeClr>
            </a:solidFill>
            <a:ln>
              <a:noFill/>
            </a:ln>
            <a:effectLst/>
          </p:spPr>
          <p:txBody>
            <a:bodyPr anchor="ctr"/>
            <a:lstStyle/>
            <a:p>
              <a:pPr eaLnBrk="1" fontAlgn="auto" hangingPunct="1">
                <a:spcBef>
                  <a:spcPts val="0"/>
                </a:spcBef>
                <a:spcAft>
                  <a:spcPts val="0"/>
                </a:spcAft>
                <a:defRPr/>
              </a:pPr>
              <a:endParaRPr lang="es-ES_tradnl" b="0" i="0" dirty="0">
                <a:latin typeface="Schoolbell" panose="02000000000000000000" pitchFamily="2" charset="0"/>
              </a:endParaRPr>
            </a:p>
          </p:txBody>
        </p:sp>
        <p:sp>
          <p:nvSpPr>
            <p:cNvPr id="12" name="Freeform 32">
              <a:extLst>
                <a:ext uri="{FF2B5EF4-FFF2-40B4-BE49-F238E27FC236}">
                  <a16:creationId xmlns:a16="http://schemas.microsoft.com/office/drawing/2014/main" id="{F1AFABA4-2465-C64A-83B5-C4F49643E90B}"/>
                </a:ext>
              </a:extLst>
            </p:cNvPr>
            <p:cNvSpPr>
              <a:spLocks/>
            </p:cNvSpPr>
            <p:nvPr/>
          </p:nvSpPr>
          <p:spPr bwMode="auto">
            <a:xfrm>
              <a:off x="10848528" y="1772740"/>
              <a:ext cx="864096" cy="864172"/>
            </a:xfrm>
            <a:custGeom>
              <a:avLst/>
              <a:gdLst/>
              <a:ahLst/>
              <a:cxnLst/>
              <a:rect l="0" t="0" r="r" b="b"/>
              <a:pathLst>
                <a:path w="2078047" h="2078230">
                  <a:moveTo>
                    <a:pt x="882752" y="1672581"/>
                  </a:moveTo>
                  <a:cubicBezTo>
                    <a:pt x="884867" y="1672581"/>
                    <a:pt x="885925" y="1674596"/>
                    <a:pt x="885925" y="1676108"/>
                  </a:cubicBezTo>
                  <a:cubicBezTo>
                    <a:pt x="885397" y="1677619"/>
                    <a:pt x="885397" y="1678626"/>
                    <a:pt x="884867" y="1680138"/>
                  </a:cubicBezTo>
                  <a:cubicBezTo>
                    <a:pt x="883810" y="1684672"/>
                    <a:pt x="876932" y="1685679"/>
                    <a:pt x="874288" y="1682153"/>
                  </a:cubicBezTo>
                  <a:cubicBezTo>
                    <a:pt x="870584" y="1678123"/>
                    <a:pt x="874288" y="1673085"/>
                    <a:pt x="879049" y="1673085"/>
                  </a:cubicBezTo>
                  <a:cubicBezTo>
                    <a:pt x="880107" y="1672581"/>
                    <a:pt x="881164" y="1672581"/>
                    <a:pt x="882752" y="1672581"/>
                  </a:cubicBezTo>
                  <a:close/>
                  <a:moveTo>
                    <a:pt x="1011147" y="1640841"/>
                  </a:moveTo>
                  <a:cubicBezTo>
                    <a:pt x="1021991" y="1640841"/>
                    <a:pt x="1021991" y="1658474"/>
                    <a:pt x="1011147" y="1658474"/>
                  </a:cubicBezTo>
                  <a:cubicBezTo>
                    <a:pt x="999812" y="1658474"/>
                    <a:pt x="999812" y="1640841"/>
                    <a:pt x="1011147" y="1640841"/>
                  </a:cubicBezTo>
                  <a:close/>
                  <a:moveTo>
                    <a:pt x="900695" y="1606834"/>
                  </a:moveTo>
                  <a:cubicBezTo>
                    <a:pt x="908630" y="1606834"/>
                    <a:pt x="908134" y="1617696"/>
                    <a:pt x="900695" y="1617696"/>
                  </a:cubicBezTo>
                  <a:cubicBezTo>
                    <a:pt x="893256" y="1617696"/>
                    <a:pt x="893256" y="1606834"/>
                    <a:pt x="900695" y="1606834"/>
                  </a:cubicBezTo>
                  <a:close/>
                  <a:moveTo>
                    <a:pt x="1006613" y="1588697"/>
                  </a:moveTo>
                  <a:cubicBezTo>
                    <a:pt x="1015177" y="1588697"/>
                    <a:pt x="1015177" y="1604019"/>
                    <a:pt x="1006613" y="1604019"/>
                  </a:cubicBezTo>
                  <a:cubicBezTo>
                    <a:pt x="997544" y="1604019"/>
                    <a:pt x="997544" y="1588697"/>
                    <a:pt x="1006613" y="1588697"/>
                  </a:cubicBezTo>
                  <a:close/>
                  <a:moveTo>
                    <a:pt x="825839" y="1584163"/>
                  </a:moveTo>
                  <a:cubicBezTo>
                    <a:pt x="836041" y="1584163"/>
                    <a:pt x="836041" y="1599504"/>
                    <a:pt x="825839" y="1599504"/>
                  </a:cubicBezTo>
                  <a:cubicBezTo>
                    <a:pt x="816173" y="1599504"/>
                    <a:pt x="816173" y="1584163"/>
                    <a:pt x="825839" y="1584163"/>
                  </a:cubicBezTo>
                  <a:close/>
                  <a:moveTo>
                    <a:pt x="1148310" y="1554689"/>
                  </a:moveTo>
                  <a:cubicBezTo>
                    <a:pt x="1160259" y="1554689"/>
                    <a:pt x="1160259" y="1572336"/>
                    <a:pt x="1148310" y="1572336"/>
                  </a:cubicBezTo>
                  <a:cubicBezTo>
                    <a:pt x="1135841" y="1572336"/>
                    <a:pt x="1135841" y="1554689"/>
                    <a:pt x="1148310" y="1554689"/>
                  </a:cubicBezTo>
                  <a:close/>
                  <a:moveTo>
                    <a:pt x="910963" y="1529948"/>
                  </a:moveTo>
                  <a:cubicBezTo>
                    <a:pt x="913289" y="1529046"/>
                    <a:pt x="916162" y="1529166"/>
                    <a:pt x="918351" y="1530849"/>
                  </a:cubicBezTo>
                  <a:cubicBezTo>
                    <a:pt x="922182" y="1533736"/>
                    <a:pt x="922182" y="1537102"/>
                    <a:pt x="918351" y="1539507"/>
                  </a:cubicBezTo>
                  <a:cubicBezTo>
                    <a:pt x="913972" y="1542873"/>
                    <a:pt x="906859" y="1540469"/>
                    <a:pt x="906859" y="1535178"/>
                  </a:cubicBezTo>
                  <a:cubicBezTo>
                    <a:pt x="906859" y="1532774"/>
                    <a:pt x="908637" y="1530850"/>
                    <a:pt x="910963" y="1529948"/>
                  </a:cubicBezTo>
                  <a:close/>
                  <a:moveTo>
                    <a:pt x="860382" y="1518415"/>
                  </a:moveTo>
                  <a:cubicBezTo>
                    <a:pt x="865483" y="1518415"/>
                    <a:pt x="865483" y="1526916"/>
                    <a:pt x="860382" y="1526916"/>
                  </a:cubicBezTo>
                  <a:cubicBezTo>
                    <a:pt x="854715" y="1526916"/>
                    <a:pt x="854715" y="1518415"/>
                    <a:pt x="860382" y="1518415"/>
                  </a:cubicBezTo>
                  <a:close/>
                  <a:moveTo>
                    <a:pt x="1091432" y="1517317"/>
                  </a:moveTo>
                  <a:cubicBezTo>
                    <a:pt x="1096672" y="1517317"/>
                    <a:pt x="1101979" y="1520751"/>
                    <a:pt x="1100386" y="1527623"/>
                  </a:cubicBezTo>
                  <a:cubicBezTo>
                    <a:pt x="1099855" y="1529150"/>
                    <a:pt x="1099325" y="1530677"/>
                    <a:pt x="1098794" y="1531695"/>
                  </a:cubicBezTo>
                  <a:cubicBezTo>
                    <a:pt x="1096140" y="1538311"/>
                    <a:pt x="1087120" y="1538311"/>
                    <a:pt x="1083937" y="1531695"/>
                  </a:cubicBezTo>
                  <a:cubicBezTo>
                    <a:pt x="1083406" y="1530677"/>
                    <a:pt x="1083406" y="1529150"/>
                    <a:pt x="1082876" y="1527623"/>
                  </a:cubicBezTo>
                  <a:cubicBezTo>
                    <a:pt x="1081018" y="1520751"/>
                    <a:pt x="1086192" y="1517317"/>
                    <a:pt x="1091432" y="1517317"/>
                  </a:cubicBezTo>
                  <a:close/>
                  <a:moveTo>
                    <a:pt x="1274997" y="1484408"/>
                  </a:moveTo>
                  <a:cubicBezTo>
                    <a:pt x="1282657" y="1484408"/>
                    <a:pt x="1282657" y="1495271"/>
                    <a:pt x="1274997" y="1495271"/>
                  </a:cubicBezTo>
                  <a:cubicBezTo>
                    <a:pt x="1267335" y="1495271"/>
                    <a:pt x="1267335" y="1484408"/>
                    <a:pt x="1274997" y="1484408"/>
                  </a:cubicBezTo>
                  <a:close/>
                  <a:moveTo>
                    <a:pt x="1213861" y="1458174"/>
                  </a:moveTo>
                  <a:cubicBezTo>
                    <a:pt x="1218242" y="1458174"/>
                    <a:pt x="1222689" y="1461413"/>
                    <a:pt x="1221642" y="1467891"/>
                  </a:cubicBezTo>
                  <a:cubicBezTo>
                    <a:pt x="1221120" y="1468431"/>
                    <a:pt x="1221120" y="1468970"/>
                    <a:pt x="1221120" y="1469509"/>
                  </a:cubicBezTo>
                  <a:cubicBezTo>
                    <a:pt x="1219550" y="1477066"/>
                    <a:pt x="1208564" y="1477066"/>
                    <a:pt x="1206994" y="1469509"/>
                  </a:cubicBezTo>
                  <a:lnTo>
                    <a:pt x="1206470" y="1467891"/>
                  </a:lnTo>
                  <a:cubicBezTo>
                    <a:pt x="1205163" y="1461413"/>
                    <a:pt x="1209479" y="1458174"/>
                    <a:pt x="1213861" y="1458174"/>
                  </a:cubicBezTo>
                  <a:close/>
                  <a:moveTo>
                    <a:pt x="1331949" y="1454935"/>
                  </a:moveTo>
                  <a:cubicBezTo>
                    <a:pt x="1343920" y="1454935"/>
                    <a:pt x="1343920" y="1474830"/>
                    <a:pt x="1331949" y="1474830"/>
                  </a:cubicBezTo>
                  <a:cubicBezTo>
                    <a:pt x="1319479" y="1474830"/>
                    <a:pt x="1319479" y="1454935"/>
                    <a:pt x="1331949" y="1454935"/>
                  </a:cubicBezTo>
                  <a:close/>
                  <a:moveTo>
                    <a:pt x="1084821" y="1414259"/>
                  </a:moveTo>
                  <a:cubicBezTo>
                    <a:pt x="1089681" y="1414712"/>
                    <a:pt x="1094158" y="1416528"/>
                    <a:pt x="1096716" y="1421195"/>
                  </a:cubicBezTo>
                  <a:cubicBezTo>
                    <a:pt x="1101322" y="1430011"/>
                    <a:pt x="1092623" y="1439347"/>
                    <a:pt x="1086996" y="1445571"/>
                  </a:cubicBezTo>
                  <a:cubicBezTo>
                    <a:pt x="1075229" y="1458018"/>
                    <a:pt x="1060904" y="1467352"/>
                    <a:pt x="1046068" y="1475131"/>
                  </a:cubicBezTo>
                  <a:cubicBezTo>
                    <a:pt x="1034811" y="1480837"/>
                    <a:pt x="1018952" y="1490691"/>
                    <a:pt x="1005139" y="1489135"/>
                  </a:cubicBezTo>
                  <a:cubicBezTo>
                    <a:pt x="990942" y="1487579"/>
                    <a:pt x="988543" y="1471145"/>
                    <a:pt x="995354" y="1465431"/>
                  </a:cubicBezTo>
                  <a:lnTo>
                    <a:pt x="999277" y="1464954"/>
                  </a:lnTo>
                  <a:lnTo>
                    <a:pt x="999000" y="1465279"/>
                  </a:lnTo>
                  <a:cubicBezTo>
                    <a:pt x="996442" y="1469946"/>
                    <a:pt x="1002580" y="1473576"/>
                    <a:pt x="1005139" y="1469427"/>
                  </a:cubicBezTo>
                  <a:lnTo>
                    <a:pt x="1005829" y="1468789"/>
                  </a:lnTo>
                  <a:lnTo>
                    <a:pt x="1006162" y="1470983"/>
                  </a:lnTo>
                  <a:cubicBezTo>
                    <a:pt x="1012301" y="1473058"/>
                    <a:pt x="1017929" y="1472021"/>
                    <a:pt x="1023045" y="1468909"/>
                  </a:cubicBezTo>
                  <a:cubicBezTo>
                    <a:pt x="1026627" y="1467352"/>
                    <a:pt x="1030207" y="1465797"/>
                    <a:pt x="1033277" y="1464240"/>
                  </a:cubicBezTo>
                  <a:cubicBezTo>
                    <a:pt x="1039928" y="1460610"/>
                    <a:pt x="1046579" y="1457498"/>
                    <a:pt x="1053230" y="1453868"/>
                  </a:cubicBezTo>
                  <a:cubicBezTo>
                    <a:pt x="1057323" y="1451276"/>
                    <a:pt x="1085461" y="1434161"/>
                    <a:pt x="1083415" y="1427938"/>
                  </a:cubicBezTo>
                  <a:cubicBezTo>
                    <a:pt x="1080857" y="1421714"/>
                    <a:pt x="1045555" y="1434161"/>
                    <a:pt x="1039928" y="1437272"/>
                  </a:cubicBezTo>
                  <a:lnTo>
                    <a:pt x="1005829" y="1468789"/>
                  </a:lnTo>
                  <a:lnTo>
                    <a:pt x="1005139" y="1464240"/>
                  </a:lnTo>
                  <a:lnTo>
                    <a:pt x="999277" y="1464954"/>
                  </a:lnTo>
                  <a:lnTo>
                    <a:pt x="1028289" y="1431049"/>
                  </a:lnTo>
                  <a:cubicBezTo>
                    <a:pt x="1040824" y="1422621"/>
                    <a:pt x="1055532" y="1417305"/>
                    <a:pt x="1070624" y="1415490"/>
                  </a:cubicBezTo>
                  <a:cubicBezTo>
                    <a:pt x="1074717" y="1414712"/>
                    <a:pt x="1079961" y="1413805"/>
                    <a:pt x="1084821" y="1414259"/>
                  </a:cubicBezTo>
                  <a:close/>
                  <a:moveTo>
                    <a:pt x="1354343" y="1393029"/>
                  </a:moveTo>
                  <a:cubicBezTo>
                    <a:pt x="1358364" y="1394682"/>
                    <a:pt x="1361395" y="1398881"/>
                    <a:pt x="1358495" y="1403717"/>
                  </a:cubicBezTo>
                  <a:cubicBezTo>
                    <a:pt x="1354278" y="1411351"/>
                    <a:pt x="1342150" y="1405752"/>
                    <a:pt x="1344259" y="1397609"/>
                  </a:cubicBezTo>
                  <a:cubicBezTo>
                    <a:pt x="1345313" y="1392265"/>
                    <a:pt x="1350323" y="1391375"/>
                    <a:pt x="1354343" y="1393029"/>
                  </a:cubicBezTo>
                  <a:close/>
                  <a:moveTo>
                    <a:pt x="1292450" y="1387910"/>
                  </a:moveTo>
                  <a:cubicBezTo>
                    <a:pt x="1294792" y="1387880"/>
                    <a:pt x="1297239" y="1389024"/>
                    <a:pt x="1299271" y="1391992"/>
                  </a:cubicBezTo>
                  <a:lnTo>
                    <a:pt x="1300795" y="1394465"/>
                  </a:lnTo>
                  <a:cubicBezTo>
                    <a:pt x="1305367" y="1400895"/>
                    <a:pt x="1297237" y="1406831"/>
                    <a:pt x="1290632" y="1403864"/>
                  </a:cubicBezTo>
                  <a:cubicBezTo>
                    <a:pt x="1290124" y="1403864"/>
                    <a:pt x="1289108" y="1403368"/>
                    <a:pt x="1288091" y="1402378"/>
                  </a:cubicBezTo>
                  <a:cubicBezTo>
                    <a:pt x="1279326" y="1398670"/>
                    <a:pt x="1285424" y="1388003"/>
                    <a:pt x="1292450" y="1387910"/>
                  </a:cubicBezTo>
                  <a:close/>
                  <a:moveTo>
                    <a:pt x="1075137" y="1359258"/>
                  </a:moveTo>
                  <a:cubicBezTo>
                    <a:pt x="1091970" y="1355180"/>
                    <a:pt x="1114926" y="1362315"/>
                    <a:pt x="1105233" y="1384231"/>
                  </a:cubicBezTo>
                  <a:cubicBezTo>
                    <a:pt x="1097581" y="1401562"/>
                    <a:pt x="1068506" y="1420419"/>
                    <a:pt x="1048611" y="1416851"/>
                  </a:cubicBezTo>
                  <a:lnTo>
                    <a:pt x="1037762" y="1402541"/>
                  </a:lnTo>
                  <a:lnTo>
                    <a:pt x="1041471" y="1403600"/>
                  </a:lnTo>
                  <a:lnTo>
                    <a:pt x="1055156" y="1386126"/>
                  </a:lnTo>
                  <a:lnTo>
                    <a:pt x="1056773" y="1388818"/>
                  </a:lnTo>
                  <a:cubicBezTo>
                    <a:pt x="1053712" y="1392387"/>
                    <a:pt x="1045551" y="1401052"/>
                    <a:pt x="1055243" y="1400542"/>
                  </a:cubicBezTo>
                  <a:cubicBezTo>
                    <a:pt x="1060345" y="1400542"/>
                    <a:pt x="1066975" y="1396974"/>
                    <a:pt x="1071056" y="1394935"/>
                  </a:cubicBezTo>
                  <a:cubicBezTo>
                    <a:pt x="1075647" y="1391878"/>
                    <a:pt x="1097581" y="1378626"/>
                    <a:pt x="1089420" y="1372509"/>
                  </a:cubicBezTo>
                  <a:cubicBezTo>
                    <a:pt x="1082789" y="1367922"/>
                    <a:pt x="1065444" y="1376587"/>
                    <a:pt x="1059833" y="1380154"/>
                  </a:cubicBezTo>
                  <a:lnTo>
                    <a:pt x="1055156" y="1386126"/>
                  </a:lnTo>
                  <a:lnTo>
                    <a:pt x="1053712" y="1383723"/>
                  </a:lnTo>
                  <a:cubicBezTo>
                    <a:pt x="1046061" y="1386781"/>
                    <a:pt x="1037899" y="1391368"/>
                    <a:pt x="1035859" y="1400032"/>
                  </a:cubicBezTo>
                  <a:lnTo>
                    <a:pt x="1037762" y="1402541"/>
                  </a:lnTo>
                  <a:lnTo>
                    <a:pt x="1034329" y="1401562"/>
                  </a:lnTo>
                  <a:cubicBezTo>
                    <a:pt x="1037389" y="1380664"/>
                    <a:pt x="1054732" y="1363845"/>
                    <a:pt x="1075137" y="1359258"/>
                  </a:cubicBezTo>
                  <a:close/>
                  <a:moveTo>
                    <a:pt x="1456131" y="1350646"/>
                  </a:moveTo>
                  <a:cubicBezTo>
                    <a:pt x="1466334" y="1350646"/>
                    <a:pt x="1466334" y="1366006"/>
                    <a:pt x="1456131" y="1366006"/>
                  </a:cubicBezTo>
                  <a:cubicBezTo>
                    <a:pt x="1446439" y="1366006"/>
                    <a:pt x="1446439" y="1350646"/>
                    <a:pt x="1456131" y="1350646"/>
                  </a:cubicBezTo>
                  <a:close/>
                  <a:moveTo>
                    <a:pt x="1501935" y="1327723"/>
                  </a:moveTo>
                  <a:cubicBezTo>
                    <a:pt x="1505386" y="1330747"/>
                    <a:pt x="1507849" y="1334777"/>
                    <a:pt x="1509822" y="1339311"/>
                  </a:cubicBezTo>
                  <a:cubicBezTo>
                    <a:pt x="1516228" y="1350899"/>
                    <a:pt x="1495529" y="1356944"/>
                    <a:pt x="1495035" y="1343341"/>
                  </a:cubicBezTo>
                  <a:cubicBezTo>
                    <a:pt x="1494542" y="1338304"/>
                    <a:pt x="1494049" y="1334273"/>
                    <a:pt x="1495529" y="1329236"/>
                  </a:cubicBezTo>
                  <a:cubicBezTo>
                    <a:pt x="1496514" y="1326212"/>
                    <a:pt x="1499965" y="1325708"/>
                    <a:pt x="1501935" y="1327723"/>
                  </a:cubicBezTo>
                  <a:close/>
                  <a:moveTo>
                    <a:pt x="1256886" y="1322165"/>
                  </a:moveTo>
                  <a:lnTo>
                    <a:pt x="1271287" y="1330447"/>
                  </a:lnTo>
                  <a:cubicBezTo>
                    <a:pt x="1282686" y="1357958"/>
                    <a:pt x="1243303" y="1378846"/>
                    <a:pt x="1223610" y="1387507"/>
                  </a:cubicBezTo>
                  <a:cubicBezTo>
                    <a:pt x="1212210" y="1392602"/>
                    <a:pt x="1194591" y="1402281"/>
                    <a:pt x="1183190" y="1393621"/>
                  </a:cubicBezTo>
                  <a:cubicBezTo>
                    <a:pt x="1174382" y="1386488"/>
                    <a:pt x="1175935" y="1373242"/>
                    <a:pt x="1180600" y="1364072"/>
                  </a:cubicBezTo>
                  <a:cubicBezTo>
                    <a:pt x="1186299" y="1351335"/>
                    <a:pt x="1198218" y="1342674"/>
                    <a:pt x="1209619" y="1336051"/>
                  </a:cubicBezTo>
                  <a:lnTo>
                    <a:pt x="1210614" y="1335562"/>
                  </a:lnTo>
                  <a:lnTo>
                    <a:pt x="1210396" y="1341018"/>
                  </a:lnTo>
                  <a:cubicBezTo>
                    <a:pt x="1211563" y="1342802"/>
                    <a:pt x="1213765" y="1343693"/>
                    <a:pt x="1216355" y="1342165"/>
                  </a:cubicBezTo>
                  <a:cubicBezTo>
                    <a:pt x="1223092" y="1338089"/>
                    <a:pt x="1230348" y="1333503"/>
                    <a:pt x="1238121" y="1331975"/>
                  </a:cubicBezTo>
                  <a:lnTo>
                    <a:pt x="1244482" y="1332161"/>
                  </a:lnTo>
                  <a:lnTo>
                    <a:pt x="1228275" y="1345221"/>
                  </a:lnTo>
                  <a:cubicBezTo>
                    <a:pt x="1221020" y="1349297"/>
                    <a:pt x="1213765" y="1353372"/>
                    <a:pt x="1207547" y="1358976"/>
                  </a:cubicBezTo>
                  <a:cubicBezTo>
                    <a:pt x="1204436" y="1361524"/>
                    <a:pt x="1201327" y="1365090"/>
                    <a:pt x="1198737" y="1368656"/>
                  </a:cubicBezTo>
                  <a:cubicBezTo>
                    <a:pt x="1197182" y="1370694"/>
                    <a:pt x="1196146" y="1373242"/>
                    <a:pt x="1197182" y="1375790"/>
                  </a:cubicBezTo>
                  <a:cubicBezTo>
                    <a:pt x="1196665" y="1378337"/>
                    <a:pt x="1197182" y="1378337"/>
                    <a:pt x="1199255" y="1376808"/>
                  </a:cubicBezTo>
                  <a:cubicBezTo>
                    <a:pt x="1207028" y="1378337"/>
                    <a:pt x="1221538" y="1368656"/>
                    <a:pt x="1227756" y="1365090"/>
                  </a:cubicBezTo>
                  <a:cubicBezTo>
                    <a:pt x="1235529" y="1361014"/>
                    <a:pt x="1243303" y="1356430"/>
                    <a:pt x="1249004" y="1350825"/>
                  </a:cubicBezTo>
                  <a:cubicBezTo>
                    <a:pt x="1251076" y="1348788"/>
                    <a:pt x="1255740" y="1343693"/>
                    <a:pt x="1255740" y="1340636"/>
                  </a:cubicBezTo>
                  <a:cubicBezTo>
                    <a:pt x="1255480" y="1335797"/>
                    <a:pt x="1252631" y="1333376"/>
                    <a:pt x="1249068" y="1332293"/>
                  </a:cubicBezTo>
                  <a:lnTo>
                    <a:pt x="1244482" y="1332161"/>
                  </a:lnTo>
                  <a:lnTo>
                    <a:pt x="1256886" y="1322165"/>
                  </a:lnTo>
                  <a:close/>
                  <a:moveTo>
                    <a:pt x="1163084" y="1317667"/>
                  </a:moveTo>
                  <a:cubicBezTo>
                    <a:pt x="1172307" y="1316640"/>
                    <a:pt x="1182553" y="1319208"/>
                    <a:pt x="1188701" y="1326912"/>
                  </a:cubicBezTo>
                  <a:cubicBezTo>
                    <a:pt x="1205609" y="1346945"/>
                    <a:pt x="1172307" y="1368005"/>
                    <a:pt x="1156936" y="1374681"/>
                  </a:cubicBezTo>
                  <a:cubicBezTo>
                    <a:pt x="1144640" y="1380331"/>
                    <a:pt x="1115436" y="1381872"/>
                    <a:pt x="1116973" y="1360813"/>
                  </a:cubicBezTo>
                  <a:cubicBezTo>
                    <a:pt x="1117230" y="1355677"/>
                    <a:pt x="1120174" y="1351567"/>
                    <a:pt x="1123953" y="1347973"/>
                  </a:cubicBezTo>
                  <a:lnTo>
                    <a:pt x="1134840" y="1339101"/>
                  </a:lnTo>
                  <a:lnTo>
                    <a:pt x="1134713" y="1343863"/>
                  </a:lnTo>
                  <a:cubicBezTo>
                    <a:pt x="1136058" y="1345789"/>
                    <a:pt x="1138491" y="1346689"/>
                    <a:pt x="1141053" y="1344891"/>
                  </a:cubicBezTo>
                  <a:cubicBezTo>
                    <a:pt x="1144127" y="1343093"/>
                    <a:pt x="1150532" y="1338727"/>
                    <a:pt x="1157000" y="1335902"/>
                  </a:cubicBezTo>
                  <a:lnTo>
                    <a:pt x="1164170" y="1336015"/>
                  </a:lnTo>
                  <a:lnTo>
                    <a:pt x="1143614" y="1352081"/>
                  </a:lnTo>
                  <a:cubicBezTo>
                    <a:pt x="1141565" y="1353622"/>
                    <a:pt x="1139515" y="1355677"/>
                    <a:pt x="1137466" y="1357218"/>
                  </a:cubicBezTo>
                  <a:cubicBezTo>
                    <a:pt x="1134905" y="1359272"/>
                    <a:pt x="1131318" y="1359786"/>
                    <a:pt x="1134905" y="1361327"/>
                  </a:cubicBezTo>
                  <a:cubicBezTo>
                    <a:pt x="1137466" y="1362868"/>
                    <a:pt x="1143103" y="1361327"/>
                    <a:pt x="1146176" y="1360813"/>
                  </a:cubicBezTo>
                  <a:cubicBezTo>
                    <a:pt x="1152324" y="1358759"/>
                    <a:pt x="1180504" y="1344377"/>
                    <a:pt x="1173330" y="1336158"/>
                  </a:cubicBezTo>
                  <a:lnTo>
                    <a:pt x="1164170" y="1336015"/>
                  </a:lnTo>
                  <a:lnTo>
                    <a:pt x="1173843" y="1328453"/>
                  </a:lnTo>
                  <a:cubicBezTo>
                    <a:pt x="1175893" y="1326400"/>
                    <a:pt x="1174356" y="1322804"/>
                    <a:pt x="1171281" y="1322804"/>
                  </a:cubicBezTo>
                  <a:cubicBezTo>
                    <a:pt x="1158472" y="1322804"/>
                    <a:pt x="1146176" y="1331022"/>
                    <a:pt x="1135929" y="1338213"/>
                  </a:cubicBezTo>
                  <a:lnTo>
                    <a:pt x="1134840" y="1339101"/>
                  </a:lnTo>
                  <a:lnTo>
                    <a:pt x="1134905" y="1336672"/>
                  </a:lnTo>
                  <a:cubicBezTo>
                    <a:pt x="1142590" y="1327940"/>
                    <a:pt x="1150275" y="1319722"/>
                    <a:pt x="1163084" y="1317667"/>
                  </a:cubicBezTo>
                  <a:close/>
                  <a:moveTo>
                    <a:pt x="1243821" y="1314653"/>
                  </a:moveTo>
                  <a:lnTo>
                    <a:pt x="1248120" y="1317125"/>
                  </a:lnTo>
                  <a:lnTo>
                    <a:pt x="1210614" y="1335562"/>
                  </a:lnTo>
                  <a:lnTo>
                    <a:pt x="1210656" y="1334523"/>
                  </a:lnTo>
                  <a:cubicBezTo>
                    <a:pt x="1219464" y="1323823"/>
                    <a:pt x="1229311" y="1315163"/>
                    <a:pt x="1243821" y="1314653"/>
                  </a:cubicBezTo>
                  <a:close/>
                  <a:moveTo>
                    <a:pt x="1254185" y="1314143"/>
                  </a:moveTo>
                  <a:cubicBezTo>
                    <a:pt x="1257812" y="1312105"/>
                    <a:pt x="1261440" y="1315671"/>
                    <a:pt x="1259886" y="1319747"/>
                  </a:cubicBezTo>
                  <a:lnTo>
                    <a:pt x="1256886" y="1322165"/>
                  </a:lnTo>
                  <a:lnTo>
                    <a:pt x="1248120" y="1317125"/>
                  </a:lnTo>
                  <a:lnTo>
                    <a:pt x="1254185" y="1314143"/>
                  </a:lnTo>
                  <a:close/>
                  <a:moveTo>
                    <a:pt x="1417816" y="1303163"/>
                  </a:moveTo>
                  <a:cubicBezTo>
                    <a:pt x="1420628" y="1304548"/>
                    <a:pt x="1422722" y="1307824"/>
                    <a:pt x="1422198" y="1311601"/>
                  </a:cubicBezTo>
                  <a:cubicBezTo>
                    <a:pt x="1421152" y="1320670"/>
                    <a:pt x="1403364" y="1315633"/>
                    <a:pt x="1409119" y="1306060"/>
                  </a:cubicBezTo>
                  <a:cubicBezTo>
                    <a:pt x="1411473" y="1302281"/>
                    <a:pt x="1415004" y="1301777"/>
                    <a:pt x="1417816" y="1303163"/>
                  </a:cubicBezTo>
                  <a:close/>
                  <a:moveTo>
                    <a:pt x="1215884" y="1295574"/>
                  </a:moveTo>
                  <a:lnTo>
                    <a:pt x="1215900" y="1295738"/>
                  </a:lnTo>
                  <a:lnTo>
                    <a:pt x="1215804" y="1295719"/>
                  </a:lnTo>
                  <a:lnTo>
                    <a:pt x="1215884" y="1295574"/>
                  </a:lnTo>
                  <a:close/>
                  <a:moveTo>
                    <a:pt x="1222848" y="1282896"/>
                  </a:moveTo>
                  <a:lnTo>
                    <a:pt x="1215884" y="1295574"/>
                  </a:lnTo>
                  <a:lnTo>
                    <a:pt x="1215317" y="1289641"/>
                  </a:lnTo>
                  <a:lnTo>
                    <a:pt x="1222848" y="1282896"/>
                  </a:lnTo>
                  <a:close/>
                  <a:moveTo>
                    <a:pt x="1502551" y="1281856"/>
                  </a:moveTo>
                  <a:cubicBezTo>
                    <a:pt x="1503047" y="1281856"/>
                    <a:pt x="1503544" y="1281856"/>
                    <a:pt x="1504039" y="1281856"/>
                  </a:cubicBezTo>
                  <a:cubicBezTo>
                    <a:pt x="1513957" y="1278098"/>
                    <a:pt x="1513957" y="1297966"/>
                    <a:pt x="1504039" y="1294207"/>
                  </a:cubicBezTo>
                  <a:cubicBezTo>
                    <a:pt x="1503544" y="1294207"/>
                    <a:pt x="1503047" y="1294207"/>
                    <a:pt x="1502551" y="1293670"/>
                  </a:cubicBezTo>
                  <a:cubicBezTo>
                    <a:pt x="1500567" y="1293133"/>
                    <a:pt x="1499079" y="1291522"/>
                    <a:pt x="1498584" y="1289374"/>
                  </a:cubicBezTo>
                  <a:cubicBezTo>
                    <a:pt x="1498584" y="1288300"/>
                    <a:pt x="1498584" y="1287763"/>
                    <a:pt x="1498584" y="1286152"/>
                  </a:cubicBezTo>
                  <a:cubicBezTo>
                    <a:pt x="1499079" y="1284004"/>
                    <a:pt x="1500567" y="1282393"/>
                    <a:pt x="1502551" y="1281856"/>
                  </a:cubicBezTo>
                  <a:close/>
                  <a:moveTo>
                    <a:pt x="1279840" y="1253275"/>
                  </a:moveTo>
                  <a:cubicBezTo>
                    <a:pt x="1285035" y="1253083"/>
                    <a:pt x="1290101" y="1253727"/>
                    <a:pt x="1294258" y="1256560"/>
                  </a:cubicBezTo>
                  <a:cubicBezTo>
                    <a:pt x="1303090" y="1263258"/>
                    <a:pt x="1300492" y="1273563"/>
                    <a:pt x="1295816" y="1281808"/>
                  </a:cubicBezTo>
                  <a:cubicBezTo>
                    <a:pt x="1284905" y="1300872"/>
                    <a:pt x="1259448" y="1318391"/>
                    <a:pt x="1236068" y="1314785"/>
                  </a:cubicBezTo>
                  <a:cubicBezTo>
                    <a:pt x="1227753" y="1313496"/>
                    <a:pt x="1219702" y="1307184"/>
                    <a:pt x="1216324" y="1300164"/>
                  </a:cubicBezTo>
                  <a:lnTo>
                    <a:pt x="1215900" y="1295738"/>
                  </a:lnTo>
                  <a:lnTo>
                    <a:pt x="1224117" y="1297266"/>
                  </a:lnTo>
                  <a:lnTo>
                    <a:pt x="1230750" y="1287186"/>
                  </a:lnTo>
                  <a:lnTo>
                    <a:pt x="1238081" y="1296235"/>
                  </a:lnTo>
                  <a:cubicBezTo>
                    <a:pt x="1244381" y="1296622"/>
                    <a:pt x="1252174" y="1294690"/>
                    <a:pt x="1255810" y="1293143"/>
                  </a:cubicBezTo>
                  <a:cubicBezTo>
                    <a:pt x="1259448" y="1291598"/>
                    <a:pt x="1282308" y="1279747"/>
                    <a:pt x="1280230" y="1273048"/>
                  </a:cubicBezTo>
                  <a:cubicBezTo>
                    <a:pt x="1278672" y="1266865"/>
                    <a:pt x="1255810" y="1273048"/>
                    <a:pt x="1251135" y="1274594"/>
                  </a:cubicBezTo>
                  <a:cubicBezTo>
                    <a:pt x="1245421" y="1276140"/>
                    <a:pt x="1239185" y="1278459"/>
                    <a:pt x="1234120" y="1282065"/>
                  </a:cubicBezTo>
                  <a:lnTo>
                    <a:pt x="1230750" y="1287186"/>
                  </a:lnTo>
                  <a:lnTo>
                    <a:pt x="1229314" y="1285414"/>
                  </a:lnTo>
                  <a:cubicBezTo>
                    <a:pt x="1229833" y="1283353"/>
                    <a:pt x="1227235" y="1279747"/>
                    <a:pt x="1224637" y="1281292"/>
                  </a:cubicBezTo>
                  <a:lnTo>
                    <a:pt x="1222848" y="1282896"/>
                  </a:lnTo>
                  <a:lnTo>
                    <a:pt x="1231652" y="1266865"/>
                  </a:lnTo>
                  <a:cubicBezTo>
                    <a:pt x="1241003" y="1260425"/>
                    <a:pt x="1253212" y="1256817"/>
                    <a:pt x="1264643" y="1255013"/>
                  </a:cubicBezTo>
                  <a:cubicBezTo>
                    <a:pt x="1269320" y="1254499"/>
                    <a:pt x="1274644" y="1253468"/>
                    <a:pt x="1279840" y="1253275"/>
                  </a:cubicBezTo>
                  <a:close/>
                  <a:moveTo>
                    <a:pt x="1236151" y="1228290"/>
                  </a:moveTo>
                  <a:lnTo>
                    <a:pt x="1124453" y="1298425"/>
                  </a:lnTo>
                  <a:lnTo>
                    <a:pt x="1124440" y="1299872"/>
                  </a:lnTo>
                  <a:lnTo>
                    <a:pt x="1119146" y="1301757"/>
                  </a:lnTo>
                  <a:lnTo>
                    <a:pt x="1081110" y="1325641"/>
                  </a:lnTo>
                  <a:lnTo>
                    <a:pt x="906842" y="1447296"/>
                  </a:lnTo>
                  <a:lnTo>
                    <a:pt x="947806" y="1467701"/>
                  </a:lnTo>
                  <a:cubicBezTo>
                    <a:pt x="962951" y="1478329"/>
                    <a:pt x="977069" y="1490436"/>
                    <a:pt x="993754" y="1502546"/>
                  </a:cubicBezTo>
                  <a:cubicBezTo>
                    <a:pt x="1020451" y="1522641"/>
                    <a:pt x="1010697" y="1521611"/>
                    <a:pt x="1044581" y="1505637"/>
                  </a:cubicBezTo>
                  <a:cubicBezTo>
                    <a:pt x="1071791" y="1492756"/>
                    <a:pt x="1098488" y="1471115"/>
                    <a:pt x="1124672" y="1454111"/>
                  </a:cubicBezTo>
                  <a:lnTo>
                    <a:pt x="1142891" y="1442639"/>
                  </a:lnTo>
                  <a:lnTo>
                    <a:pt x="1123498" y="1447324"/>
                  </a:lnTo>
                  <a:cubicBezTo>
                    <a:pt x="1113175" y="1447067"/>
                    <a:pt x="1104127" y="1443069"/>
                    <a:pt x="1102853" y="1431716"/>
                  </a:cubicBezTo>
                  <a:cubicBezTo>
                    <a:pt x="1101833" y="1420881"/>
                    <a:pt x="1114068" y="1412625"/>
                    <a:pt x="1120694" y="1406950"/>
                  </a:cubicBezTo>
                  <a:cubicBezTo>
                    <a:pt x="1126047" y="1402564"/>
                    <a:pt x="1132165" y="1397663"/>
                    <a:pt x="1138600" y="1393536"/>
                  </a:cubicBezTo>
                  <a:lnTo>
                    <a:pt x="1142663" y="1391738"/>
                  </a:lnTo>
                  <a:lnTo>
                    <a:pt x="1118655" y="1412625"/>
                  </a:lnTo>
                  <a:cubicBezTo>
                    <a:pt x="1116106" y="1416754"/>
                    <a:pt x="1122224" y="1421397"/>
                    <a:pt x="1125283" y="1417785"/>
                  </a:cubicBezTo>
                  <a:cubicBezTo>
                    <a:pt x="1127322" y="1415206"/>
                    <a:pt x="1135351" y="1407854"/>
                    <a:pt x="1143698" y="1402436"/>
                  </a:cubicBezTo>
                  <a:lnTo>
                    <a:pt x="1151597" y="1398610"/>
                  </a:lnTo>
                  <a:lnTo>
                    <a:pt x="1126811" y="1419333"/>
                  </a:lnTo>
                  <a:cubicBezTo>
                    <a:pt x="1122734" y="1422945"/>
                    <a:pt x="1113048" y="1428620"/>
                    <a:pt x="1119675" y="1432749"/>
                  </a:cubicBezTo>
                  <a:cubicBezTo>
                    <a:pt x="1125793" y="1436361"/>
                    <a:pt x="1133439" y="1433780"/>
                    <a:pt x="1139046" y="1431201"/>
                  </a:cubicBezTo>
                  <a:cubicBezTo>
                    <a:pt x="1146693" y="1428620"/>
                    <a:pt x="1153320" y="1423460"/>
                    <a:pt x="1157398" y="1417270"/>
                  </a:cubicBezTo>
                  <a:cubicBezTo>
                    <a:pt x="1159946" y="1413658"/>
                    <a:pt x="1166574" y="1402823"/>
                    <a:pt x="1164025" y="1398695"/>
                  </a:cubicBezTo>
                  <a:cubicBezTo>
                    <a:pt x="1162368" y="1396115"/>
                    <a:pt x="1159373" y="1395696"/>
                    <a:pt x="1155749" y="1396599"/>
                  </a:cubicBezTo>
                  <a:lnTo>
                    <a:pt x="1151597" y="1398610"/>
                  </a:lnTo>
                  <a:lnTo>
                    <a:pt x="1161985" y="1389924"/>
                  </a:lnTo>
                  <a:cubicBezTo>
                    <a:pt x="1164025" y="1387859"/>
                    <a:pt x="1161985" y="1384247"/>
                    <a:pt x="1158417" y="1384764"/>
                  </a:cubicBezTo>
                  <a:lnTo>
                    <a:pt x="1142663" y="1391738"/>
                  </a:lnTo>
                  <a:lnTo>
                    <a:pt x="1147711" y="1387343"/>
                  </a:lnTo>
                  <a:cubicBezTo>
                    <a:pt x="1155359" y="1384247"/>
                    <a:pt x="1167084" y="1380120"/>
                    <a:pt x="1173710" y="1388376"/>
                  </a:cubicBezTo>
                  <a:cubicBezTo>
                    <a:pt x="1180592" y="1396889"/>
                    <a:pt x="1178553" y="1407854"/>
                    <a:pt x="1173073" y="1417721"/>
                  </a:cubicBezTo>
                  <a:lnTo>
                    <a:pt x="1159636" y="1432095"/>
                  </a:lnTo>
                  <a:lnTo>
                    <a:pt x="1285878" y="1352606"/>
                  </a:lnTo>
                  <a:cubicBezTo>
                    <a:pt x="1296916" y="1345906"/>
                    <a:pt x="1318736" y="1335215"/>
                    <a:pt x="1337924" y="1322398"/>
                  </a:cubicBezTo>
                  <a:lnTo>
                    <a:pt x="1355202" y="1308245"/>
                  </a:lnTo>
                  <a:lnTo>
                    <a:pt x="1312295" y="1248066"/>
                  </a:lnTo>
                  <a:cubicBezTo>
                    <a:pt x="1288794" y="1228363"/>
                    <a:pt x="1265291" y="1227845"/>
                    <a:pt x="1236171" y="1228363"/>
                  </a:cubicBezTo>
                  <a:lnTo>
                    <a:pt x="1236151" y="1228290"/>
                  </a:lnTo>
                  <a:close/>
                  <a:moveTo>
                    <a:pt x="1454105" y="1228220"/>
                  </a:moveTo>
                  <a:cubicBezTo>
                    <a:pt x="1457882" y="1228220"/>
                    <a:pt x="1459502" y="1232039"/>
                    <a:pt x="1456804" y="1234903"/>
                  </a:cubicBezTo>
                  <a:cubicBezTo>
                    <a:pt x="1456804" y="1235380"/>
                    <a:pt x="1456264" y="1235857"/>
                    <a:pt x="1455185" y="1236335"/>
                  </a:cubicBezTo>
                  <a:cubicBezTo>
                    <a:pt x="1454645" y="1236812"/>
                    <a:pt x="1453025" y="1236812"/>
                    <a:pt x="1452485" y="1236335"/>
                  </a:cubicBezTo>
                  <a:cubicBezTo>
                    <a:pt x="1452485" y="1235857"/>
                    <a:pt x="1451406" y="1235380"/>
                    <a:pt x="1450866" y="1234903"/>
                  </a:cubicBezTo>
                  <a:cubicBezTo>
                    <a:pt x="1448707" y="1232039"/>
                    <a:pt x="1450326" y="1228220"/>
                    <a:pt x="1454105" y="1228220"/>
                  </a:cubicBezTo>
                  <a:close/>
                  <a:moveTo>
                    <a:pt x="1264786" y="1210310"/>
                  </a:moveTo>
                  <a:lnTo>
                    <a:pt x="1253444" y="1217432"/>
                  </a:lnTo>
                  <a:lnTo>
                    <a:pt x="1273339" y="1213651"/>
                  </a:lnTo>
                  <a:cubicBezTo>
                    <a:pt x="1287133" y="1215660"/>
                    <a:pt x="1300800" y="1221364"/>
                    <a:pt x="1311784" y="1228363"/>
                  </a:cubicBezTo>
                  <a:cubicBezTo>
                    <a:pt x="1325578" y="1236918"/>
                    <a:pt x="1336690" y="1248584"/>
                    <a:pt x="1346206" y="1261677"/>
                  </a:cubicBezTo>
                  <a:lnTo>
                    <a:pt x="1366231" y="1295426"/>
                  </a:lnTo>
                  <a:lnTo>
                    <a:pt x="1374183" y="1279439"/>
                  </a:lnTo>
                  <a:cubicBezTo>
                    <a:pt x="1375722" y="1225851"/>
                    <a:pt x="1306927" y="1209878"/>
                    <a:pt x="1266882" y="1211938"/>
                  </a:cubicBezTo>
                  <a:lnTo>
                    <a:pt x="1264786" y="1210310"/>
                  </a:lnTo>
                  <a:close/>
                  <a:moveTo>
                    <a:pt x="1396699" y="1204302"/>
                  </a:moveTo>
                  <a:lnTo>
                    <a:pt x="1398194" y="1204302"/>
                  </a:lnTo>
                  <a:cubicBezTo>
                    <a:pt x="1409666" y="1203283"/>
                    <a:pt x="1409666" y="1223176"/>
                    <a:pt x="1398194" y="1222666"/>
                  </a:cubicBezTo>
                  <a:lnTo>
                    <a:pt x="1396699" y="1222157"/>
                  </a:lnTo>
                  <a:cubicBezTo>
                    <a:pt x="1385227" y="1221136"/>
                    <a:pt x="1385227" y="1205323"/>
                    <a:pt x="1396699" y="1204302"/>
                  </a:cubicBezTo>
                  <a:close/>
                  <a:moveTo>
                    <a:pt x="1408336" y="1183692"/>
                  </a:moveTo>
                  <a:cubicBezTo>
                    <a:pt x="1387636" y="1183339"/>
                    <a:pt x="1366517" y="1185832"/>
                    <a:pt x="1345912" y="1190090"/>
                  </a:cubicBezTo>
                  <a:lnTo>
                    <a:pt x="1323076" y="1196620"/>
                  </a:lnTo>
                  <a:lnTo>
                    <a:pt x="1361604" y="1214580"/>
                  </a:lnTo>
                  <a:cubicBezTo>
                    <a:pt x="1391253" y="1237702"/>
                    <a:pt x="1410120" y="1273513"/>
                    <a:pt x="1394718" y="1305716"/>
                  </a:cubicBezTo>
                  <a:cubicBezTo>
                    <a:pt x="1384964" y="1325811"/>
                    <a:pt x="1342866" y="1342300"/>
                    <a:pt x="1326949" y="1352090"/>
                  </a:cubicBezTo>
                  <a:cubicBezTo>
                    <a:pt x="1293066" y="1373215"/>
                    <a:pt x="1259182" y="1393825"/>
                    <a:pt x="1225297" y="1414952"/>
                  </a:cubicBezTo>
                  <a:cubicBezTo>
                    <a:pt x="1154448" y="1458749"/>
                    <a:pt x="1083086" y="1502030"/>
                    <a:pt x="1012237" y="1544796"/>
                  </a:cubicBezTo>
                  <a:cubicBezTo>
                    <a:pt x="1008644" y="1547373"/>
                    <a:pt x="1003510" y="1545828"/>
                    <a:pt x="1000942" y="1542220"/>
                  </a:cubicBezTo>
                  <a:cubicBezTo>
                    <a:pt x="988622" y="1519807"/>
                    <a:pt x="973348" y="1501901"/>
                    <a:pt x="955315" y="1487282"/>
                  </a:cubicBezTo>
                  <a:lnTo>
                    <a:pt x="896939" y="1454209"/>
                  </a:lnTo>
                  <a:lnTo>
                    <a:pt x="882845" y="1464048"/>
                  </a:lnTo>
                  <a:cubicBezTo>
                    <a:pt x="811356" y="1511428"/>
                    <a:pt x="723923" y="1584560"/>
                    <a:pt x="792326" y="1674170"/>
                  </a:cubicBezTo>
                  <a:cubicBezTo>
                    <a:pt x="859187" y="1760691"/>
                    <a:pt x="970790" y="1710222"/>
                    <a:pt x="1046393" y="1668506"/>
                  </a:cubicBezTo>
                  <a:cubicBezTo>
                    <a:pt x="1112481" y="1632198"/>
                    <a:pt x="1175741" y="1591383"/>
                    <a:pt x="1238808" y="1550183"/>
                  </a:cubicBezTo>
                  <a:lnTo>
                    <a:pt x="1296130" y="1514026"/>
                  </a:lnTo>
                  <a:lnTo>
                    <a:pt x="1297980" y="1506981"/>
                  </a:lnTo>
                  <a:lnTo>
                    <a:pt x="1304978" y="1508445"/>
                  </a:lnTo>
                  <a:lnTo>
                    <a:pt x="1430065" y="1429543"/>
                  </a:lnTo>
                  <a:cubicBezTo>
                    <a:pt x="1500526" y="1388857"/>
                    <a:pt x="1602358" y="1315727"/>
                    <a:pt x="1520070" y="1228690"/>
                  </a:cubicBezTo>
                  <a:cubicBezTo>
                    <a:pt x="1489468" y="1196503"/>
                    <a:pt x="1449738" y="1184400"/>
                    <a:pt x="1408336" y="1183692"/>
                  </a:cubicBezTo>
                  <a:close/>
                  <a:moveTo>
                    <a:pt x="1391760" y="1046653"/>
                  </a:moveTo>
                  <a:cubicBezTo>
                    <a:pt x="1392828" y="1044583"/>
                    <a:pt x="1396029" y="1045618"/>
                    <a:pt x="1396029" y="1047689"/>
                  </a:cubicBezTo>
                  <a:lnTo>
                    <a:pt x="1389367" y="1161579"/>
                  </a:lnTo>
                  <a:lnTo>
                    <a:pt x="1408533" y="1162421"/>
                  </a:lnTo>
                  <a:lnTo>
                    <a:pt x="1424116" y="1119308"/>
                  </a:lnTo>
                  <a:cubicBezTo>
                    <a:pt x="1425163" y="1107003"/>
                    <a:pt x="1419931" y="1094186"/>
                    <a:pt x="1424640" y="1083420"/>
                  </a:cubicBezTo>
                  <a:cubicBezTo>
                    <a:pt x="1425163" y="1081370"/>
                    <a:pt x="1427779" y="1080857"/>
                    <a:pt x="1429348" y="1081882"/>
                  </a:cubicBezTo>
                  <a:cubicBezTo>
                    <a:pt x="1441382" y="1090597"/>
                    <a:pt x="1439812" y="1111104"/>
                    <a:pt x="1438243" y="1124433"/>
                  </a:cubicBezTo>
                  <a:lnTo>
                    <a:pt x="1422719" y="1163045"/>
                  </a:lnTo>
                  <a:lnTo>
                    <a:pt x="1443591" y="1163964"/>
                  </a:lnTo>
                  <a:lnTo>
                    <a:pt x="1475113" y="1173056"/>
                  </a:lnTo>
                  <a:lnTo>
                    <a:pt x="1483487" y="1154422"/>
                  </a:lnTo>
                  <a:cubicBezTo>
                    <a:pt x="1504023" y="1122210"/>
                    <a:pt x="1540500" y="1094123"/>
                    <a:pt x="1576116" y="1099914"/>
                  </a:cubicBezTo>
                  <a:cubicBezTo>
                    <a:pt x="1579180" y="1100428"/>
                    <a:pt x="1579691" y="1105061"/>
                    <a:pt x="1577138" y="1106090"/>
                  </a:cubicBezTo>
                  <a:cubicBezTo>
                    <a:pt x="1558245" y="1116386"/>
                    <a:pt x="1537820" y="1119989"/>
                    <a:pt x="1520458" y="1132859"/>
                  </a:cubicBezTo>
                  <a:lnTo>
                    <a:pt x="1490096" y="1177381"/>
                  </a:lnTo>
                  <a:lnTo>
                    <a:pt x="1496903" y="1179344"/>
                  </a:lnTo>
                  <a:lnTo>
                    <a:pt x="1528440" y="1204041"/>
                  </a:lnTo>
                  <a:lnTo>
                    <a:pt x="1531665" y="1197146"/>
                  </a:lnTo>
                  <a:cubicBezTo>
                    <a:pt x="1543371" y="1193549"/>
                    <a:pt x="1555077" y="1188924"/>
                    <a:pt x="1566784" y="1185327"/>
                  </a:cubicBezTo>
                  <a:cubicBezTo>
                    <a:pt x="1575435" y="1182244"/>
                    <a:pt x="1586123" y="1176077"/>
                    <a:pt x="1595285" y="1179674"/>
                  </a:cubicBezTo>
                  <a:cubicBezTo>
                    <a:pt x="1597320" y="1180188"/>
                    <a:pt x="1597830" y="1181729"/>
                    <a:pt x="1597320" y="1183786"/>
                  </a:cubicBezTo>
                  <a:cubicBezTo>
                    <a:pt x="1592231" y="1192008"/>
                    <a:pt x="1581033" y="1193549"/>
                    <a:pt x="1572382" y="1197146"/>
                  </a:cubicBezTo>
                  <a:lnTo>
                    <a:pt x="1536666" y="1210483"/>
                  </a:lnTo>
                  <a:lnTo>
                    <a:pt x="1557007" y="1226414"/>
                  </a:lnTo>
                  <a:cubicBezTo>
                    <a:pt x="1564172" y="1236876"/>
                    <a:pt x="1569650" y="1248711"/>
                    <a:pt x="1573053" y="1262020"/>
                  </a:cubicBezTo>
                  <a:lnTo>
                    <a:pt x="1574808" y="1283752"/>
                  </a:lnTo>
                  <a:lnTo>
                    <a:pt x="1621205" y="1297801"/>
                  </a:lnTo>
                  <a:cubicBezTo>
                    <a:pt x="1634971" y="1300878"/>
                    <a:pt x="1652814" y="1300365"/>
                    <a:pt x="1665050" y="1308569"/>
                  </a:cubicBezTo>
                  <a:cubicBezTo>
                    <a:pt x="1667089" y="1310620"/>
                    <a:pt x="1668109" y="1314723"/>
                    <a:pt x="1665050" y="1316261"/>
                  </a:cubicBezTo>
                  <a:cubicBezTo>
                    <a:pt x="1651284" y="1322928"/>
                    <a:pt x="1633951" y="1317799"/>
                    <a:pt x="1620185" y="1314211"/>
                  </a:cubicBezTo>
                  <a:lnTo>
                    <a:pt x="1575952" y="1297911"/>
                  </a:lnTo>
                  <a:lnTo>
                    <a:pt x="1576643" y="1306457"/>
                  </a:lnTo>
                  <a:cubicBezTo>
                    <a:pt x="1575614" y="1321263"/>
                    <a:pt x="1571661" y="1334847"/>
                    <a:pt x="1565594" y="1347336"/>
                  </a:cubicBezTo>
                  <a:lnTo>
                    <a:pt x="1553316" y="1365087"/>
                  </a:lnTo>
                  <a:lnTo>
                    <a:pt x="1553622" y="1365006"/>
                  </a:lnTo>
                  <a:cubicBezTo>
                    <a:pt x="1566625" y="1372562"/>
                    <a:pt x="1579627" y="1379113"/>
                    <a:pt x="1593671" y="1384654"/>
                  </a:cubicBezTo>
                  <a:cubicBezTo>
                    <a:pt x="1604593" y="1388684"/>
                    <a:pt x="1619676" y="1390699"/>
                    <a:pt x="1627477" y="1399768"/>
                  </a:cubicBezTo>
                  <a:cubicBezTo>
                    <a:pt x="1629558" y="1402287"/>
                    <a:pt x="1628518" y="1405815"/>
                    <a:pt x="1625398" y="1406821"/>
                  </a:cubicBezTo>
                  <a:cubicBezTo>
                    <a:pt x="1612915" y="1411356"/>
                    <a:pt x="1597831" y="1403295"/>
                    <a:pt x="1586389" y="1398257"/>
                  </a:cubicBezTo>
                  <a:lnTo>
                    <a:pt x="1547030" y="1374177"/>
                  </a:lnTo>
                  <a:lnTo>
                    <a:pt x="1541863" y="1381648"/>
                  </a:lnTo>
                  <a:lnTo>
                    <a:pt x="1511832" y="1405306"/>
                  </a:lnTo>
                  <a:lnTo>
                    <a:pt x="1541956" y="1432880"/>
                  </a:lnTo>
                  <a:cubicBezTo>
                    <a:pt x="1551334" y="1442719"/>
                    <a:pt x="1567485" y="1454628"/>
                    <a:pt x="1570091" y="1468091"/>
                  </a:cubicBezTo>
                  <a:cubicBezTo>
                    <a:pt x="1570611" y="1470680"/>
                    <a:pt x="1568527" y="1474823"/>
                    <a:pt x="1564880" y="1473269"/>
                  </a:cubicBezTo>
                  <a:cubicBezTo>
                    <a:pt x="1551854" y="1468609"/>
                    <a:pt x="1541956" y="1452039"/>
                    <a:pt x="1532056" y="1442200"/>
                  </a:cubicBezTo>
                  <a:lnTo>
                    <a:pt x="1501720" y="1413274"/>
                  </a:lnTo>
                  <a:lnTo>
                    <a:pt x="1475839" y="1433663"/>
                  </a:lnTo>
                  <a:lnTo>
                    <a:pt x="1459633" y="1443805"/>
                  </a:lnTo>
                  <a:lnTo>
                    <a:pt x="1477493" y="1473523"/>
                  </a:lnTo>
                  <a:cubicBezTo>
                    <a:pt x="1485209" y="1484821"/>
                    <a:pt x="1497555" y="1496633"/>
                    <a:pt x="1498070" y="1510500"/>
                  </a:cubicBezTo>
                  <a:cubicBezTo>
                    <a:pt x="1498070" y="1513581"/>
                    <a:pt x="1495498" y="1515636"/>
                    <a:pt x="1492925" y="1514607"/>
                  </a:cubicBezTo>
                  <a:cubicBezTo>
                    <a:pt x="1479551" y="1509986"/>
                    <a:pt x="1472349" y="1495092"/>
                    <a:pt x="1465663" y="1483794"/>
                  </a:cubicBezTo>
                  <a:lnTo>
                    <a:pt x="1448569" y="1450730"/>
                  </a:lnTo>
                  <a:lnTo>
                    <a:pt x="1408214" y="1475987"/>
                  </a:lnTo>
                  <a:lnTo>
                    <a:pt x="1426729" y="1508638"/>
                  </a:lnTo>
                  <a:cubicBezTo>
                    <a:pt x="1433409" y="1526495"/>
                    <a:pt x="1435872" y="1545191"/>
                    <a:pt x="1428092" y="1560663"/>
                  </a:cubicBezTo>
                  <a:cubicBezTo>
                    <a:pt x="1427053" y="1563242"/>
                    <a:pt x="1422903" y="1563242"/>
                    <a:pt x="1421347" y="1560663"/>
                  </a:cubicBezTo>
                  <a:cubicBezTo>
                    <a:pt x="1415121" y="1547254"/>
                    <a:pt x="1415641" y="1532298"/>
                    <a:pt x="1412010" y="1517856"/>
                  </a:cubicBezTo>
                  <a:lnTo>
                    <a:pt x="1395495" y="1483947"/>
                  </a:lnTo>
                  <a:lnTo>
                    <a:pt x="1366063" y="1502367"/>
                  </a:lnTo>
                  <a:lnTo>
                    <a:pt x="1378173" y="1535565"/>
                  </a:lnTo>
                  <a:cubicBezTo>
                    <a:pt x="1384722" y="1543887"/>
                    <a:pt x="1400342" y="1551169"/>
                    <a:pt x="1402357" y="1562611"/>
                  </a:cubicBezTo>
                  <a:cubicBezTo>
                    <a:pt x="1402860" y="1564172"/>
                    <a:pt x="1401853" y="1566772"/>
                    <a:pt x="1400342" y="1567812"/>
                  </a:cubicBezTo>
                  <a:cubicBezTo>
                    <a:pt x="1386739" y="1574574"/>
                    <a:pt x="1371120" y="1555850"/>
                    <a:pt x="1364068" y="1545448"/>
                  </a:cubicBezTo>
                  <a:lnTo>
                    <a:pt x="1354331" y="1509709"/>
                  </a:lnTo>
                  <a:lnTo>
                    <a:pt x="1319133" y="1531738"/>
                  </a:lnTo>
                  <a:lnTo>
                    <a:pt x="1333774" y="1557962"/>
                  </a:lnTo>
                  <a:cubicBezTo>
                    <a:pt x="1339999" y="1575962"/>
                    <a:pt x="1340778" y="1594607"/>
                    <a:pt x="1328586" y="1611064"/>
                  </a:cubicBezTo>
                  <a:cubicBezTo>
                    <a:pt x="1327031" y="1613121"/>
                    <a:pt x="1322880" y="1612607"/>
                    <a:pt x="1322880" y="1609520"/>
                  </a:cubicBezTo>
                  <a:cubicBezTo>
                    <a:pt x="1323659" y="1591520"/>
                    <a:pt x="1321324" y="1575577"/>
                    <a:pt x="1316590" y="1560276"/>
                  </a:cubicBezTo>
                  <a:lnTo>
                    <a:pt x="1307034" y="1539310"/>
                  </a:lnTo>
                  <a:lnTo>
                    <a:pt x="1275348" y="1559141"/>
                  </a:lnTo>
                  <a:lnTo>
                    <a:pt x="1296380" y="1586869"/>
                  </a:lnTo>
                  <a:cubicBezTo>
                    <a:pt x="1304663" y="1596083"/>
                    <a:pt x="1316570" y="1604273"/>
                    <a:pt x="1320194" y="1616561"/>
                  </a:cubicBezTo>
                  <a:cubicBezTo>
                    <a:pt x="1321230" y="1619120"/>
                    <a:pt x="1318640" y="1622192"/>
                    <a:pt x="1315534" y="1621168"/>
                  </a:cubicBezTo>
                  <a:cubicBezTo>
                    <a:pt x="1302593" y="1617072"/>
                    <a:pt x="1293274" y="1603250"/>
                    <a:pt x="1285508" y="1593011"/>
                  </a:cubicBezTo>
                  <a:lnTo>
                    <a:pt x="1266694" y="1564557"/>
                  </a:lnTo>
                  <a:lnTo>
                    <a:pt x="1245431" y="1577865"/>
                  </a:lnTo>
                  <a:lnTo>
                    <a:pt x="1225748" y="1590709"/>
                  </a:lnTo>
                  <a:lnTo>
                    <a:pt x="1224763" y="1625354"/>
                  </a:lnTo>
                  <a:cubicBezTo>
                    <a:pt x="1227281" y="1638638"/>
                    <a:pt x="1232823" y="1651412"/>
                    <a:pt x="1231816" y="1664694"/>
                  </a:cubicBezTo>
                  <a:cubicBezTo>
                    <a:pt x="1231312" y="1668270"/>
                    <a:pt x="1227785" y="1669803"/>
                    <a:pt x="1224763" y="1667249"/>
                  </a:cubicBezTo>
                  <a:cubicBezTo>
                    <a:pt x="1213175" y="1656264"/>
                    <a:pt x="1208892" y="1638765"/>
                    <a:pt x="1208388" y="1620501"/>
                  </a:cubicBezTo>
                  <a:lnTo>
                    <a:pt x="1210850" y="1600432"/>
                  </a:lnTo>
                  <a:lnTo>
                    <a:pt x="1172164" y="1625678"/>
                  </a:lnTo>
                  <a:lnTo>
                    <a:pt x="1183020" y="1665213"/>
                  </a:lnTo>
                  <a:cubicBezTo>
                    <a:pt x="1188270" y="1679240"/>
                    <a:pt x="1201396" y="1690151"/>
                    <a:pt x="1205070" y="1704179"/>
                  </a:cubicBezTo>
                  <a:cubicBezTo>
                    <a:pt x="1205596" y="1706257"/>
                    <a:pt x="1204021" y="1708335"/>
                    <a:pt x="1202446" y="1707817"/>
                  </a:cubicBezTo>
                  <a:cubicBezTo>
                    <a:pt x="1176458" y="1705477"/>
                    <a:pt x="1166121" y="1671869"/>
                    <a:pt x="1161249" y="1644471"/>
                  </a:cubicBezTo>
                  <a:lnTo>
                    <a:pt x="1159719" y="1633800"/>
                  </a:lnTo>
                  <a:lnTo>
                    <a:pt x="1127846" y="1654600"/>
                  </a:lnTo>
                  <a:lnTo>
                    <a:pt x="1105995" y="1666625"/>
                  </a:lnTo>
                  <a:lnTo>
                    <a:pt x="1126448" y="1695396"/>
                  </a:lnTo>
                  <a:cubicBezTo>
                    <a:pt x="1132520" y="1706641"/>
                    <a:pt x="1142135" y="1720440"/>
                    <a:pt x="1139605" y="1733728"/>
                  </a:cubicBezTo>
                  <a:cubicBezTo>
                    <a:pt x="1139098" y="1737306"/>
                    <a:pt x="1134544" y="1737817"/>
                    <a:pt x="1132520" y="1735774"/>
                  </a:cubicBezTo>
                  <a:cubicBezTo>
                    <a:pt x="1123412" y="1727596"/>
                    <a:pt x="1120881" y="1712774"/>
                    <a:pt x="1115314" y="1702041"/>
                  </a:cubicBezTo>
                  <a:lnTo>
                    <a:pt x="1096160" y="1672036"/>
                  </a:lnTo>
                  <a:lnTo>
                    <a:pt x="1079197" y="1681372"/>
                  </a:lnTo>
                  <a:lnTo>
                    <a:pt x="1077284" y="1686543"/>
                  </a:lnTo>
                  <a:cubicBezTo>
                    <a:pt x="1075567" y="1697153"/>
                    <a:pt x="1075963" y="1708084"/>
                    <a:pt x="1078603" y="1719143"/>
                  </a:cubicBezTo>
                  <a:cubicBezTo>
                    <a:pt x="1082826" y="1736119"/>
                    <a:pt x="1095498" y="1748464"/>
                    <a:pt x="1100249" y="1764924"/>
                  </a:cubicBezTo>
                  <a:cubicBezTo>
                    <a:pt x="1101305" y="1768011"/>
                    <a:pt x="1098137" y="1769554"/>
                    <a:pt x="1094969" y="1768526"/>
                  </a:cubicBezTo>
                  <a:cubicBezTo>
                    <a:pt x="1076491" y="1760810"/>
                    <a:pt x="1068044" y="1733547"/>
                    <a:pt x="1065931" y="1715543"/>
                  </a:cubicBezTo>
                  <a:lnTo>
                    <a:pt x="1073660" y="1684420"/>
                  </a:lnTo>
                  <a:lnTo>
                    <a:pt x="1024022" y="1711735"/>
                  </a:lnTo>
                  <a:lnTo>
                    <a:pt x="1027134" y="1724961"/>
                  </a:lnTo>
                  <a:cubicBezTo>
                    <a:pt x="1042315" y="1746297"/>
                    <a:pt x="1078169" y="1762000"/>
                    <a:pt x="1063134" y="1792437"/>
                  </a:cubicBezTo>
                  <a:cubicBezTo>
                    <a:pt x="1062106" y="1794492"/>
                    <a:pt x="1057478" y="1793979"/>
                    <a:pt x="1056964" y="1791410"/>
                  </a:cubicBezTo>
                  <a:cubicBezTo>
                    <a:pt x="1053110" y="1765210"/>
                    <a:pt x="1020339" y="1748257"/>
                    <a:pt x="1010482" y="1724513"/>
                  </a:cubicBezTo>
                  <a:lnTo>
                    <a:pt x="1010423" y="1719219"/>
                  </a:lnTo>
                  <a:lnTo>
                    <a:pt x="1005249" y="1722066"/>
                  </a:lnTo>
                  <a:lnTo>
                    <a:pt x="957620" y="1736045"/>
                  </a:lnTo>
                  <a:lnTo>
                    <a:pt x="968284" y="1768800"/>
                  </a:lnTo>
                  <a:cubicBezTo>
                    <a:pt x="973936" y="1782125"/>
                    <a:pt x="982672" y="1793400"/>
                    <a:pt x="990381" y="1805700"/>
                  </a:cubicBezTo>
                  <a:cubicBezTo>
                    <a:pt x="1000145" y="1820563"/>
                    <a:pt x="1008367" y="1837474"/>
                    <a:pt x="1000658" y="1854386"/>
                  </a:cubicBezTo>
                  <a:cubicBezTo>
                    <a:pt x="999117" y="1857974"/>
                    <a:pt x="993978" y="1856950"/>
                    <a:pt x="993464" y="1853873"/>
                  </a:cubicBezTo>
                  <a:cubicBezTo>
                    <a:pt x="984600" y="1823509"/>
                    <a:pt x="954345" y="1795162"/>
                    <a:pt x="945408" y="1763428"/>
                  </a:cubicBezTo>
                  <a:lnTo>
                    <a:pt x="945228" y="1739682"/>
                  </a:lnTo>
                  <a:lnTo>
                    <a:pt x="915760" y="1748331"/>
                  </a:lnTo>
                  <a:cubicBezTo>
                    <a:pt x="900459" y="1750069"/>
                    <a:pt x="885094" y="1750133"/>
                    <a:pt x="869859" y="1747994"/>
                  </a:cubicBezTo>
                  <a:lnTo>
                    <a:pt x="864502" y="1746383"/>
                  </a:lnTo>
                  <a:lnTo>
                    <a:pt x="865709" y="1747556"/>
                  </a:lnTo>
                  <a:cubicBezTo>
                    <a:pt x="865709" y="1768058"/>
                    <a:pt x="868876" y="1788048"/>
                    <a:pt x="873628" y="1808551"/>
                  </a:cubicBezTo>
                  <a:cubicBezTo>
                    <a:pt x="876795" y="1822903"/>
                    <a:pt x="883659" y="1836742"/>
                    <a:pt x="879963" y="1851607"/>
                  </a:cubicBezTo>
                  <a:cubicBezTo>
                    <a:pt x="879963" y="1854169"/>
                    <a:pt x="876267" y="1855707"/>
                    <a:pt x="873628" y="1854169"/>
                  </a:cubicBezTo>
                  <a:cubicBezTo>
                    <a:pt x="845647" y="1833154"/>
                    <a:pt x="848286" y="1777796"/>
                    <a:pt x="851453" y="1747556"/>
                  </a:cubicBezTo>
                  <a:lnTo>
                    <a:pt x="855633" y="1743717"/>
                  </a:lnTo>
                  <a:lnTo>
                    <a:pt x="824727" y="1734427"/>
                  </a:lnTo>
                  <a:lnTo>
                    <a:pt x="815036" y="1726185"/>
                  </a:lnTo>
                  <a:lnTo>
                    <a:pt x="792648" y="1772096"/>
                  </a:lnTo>
                  <a:cubicBezTo>
                    <a:pt x="785061" y="1784924"/>
                    <a:pt x="774946" y="1803908"/>
                    <a:pt x="760785" y="1811091"/>
                  </a:cubicBezTo>
                  <a:cubicBezTo>
                    <a:pt x="757750" y="1812631"/>
                    <a:pt x="752693" y="1810064"/>
                    <a:pt x="754210" y="1805960"/>
                  </a:cubicBezTo>
                  <a:cubicBezTo>
                    <a:pt x="758761" y="1790568"/>
                    <a:pt x="772922" y="1778254"/>
                    <a:pt x="781521" y="1765427"/>
                  </a:cubicBezTo>
                  <a:lnTo>
                    <a:pt x="808377" y="1720521"/>
                  </a:lnTo>
                  <a:lnTo>
                    <a:pt x="763670" y="1682499"/>
                  </a:lnTo>
                  <a:lnTo>
                    <a:pt x="754774" y="1658838"/>
                  </a:lnTo>
                  <a:lnTo>
                    <a:pt x="710675" y="1664102"/>
                  </a:lnTo>
                  <a:cubicBezTo>
                    <a:pt x="697236" y="1667094"/>
                    <a:pt x="684832" y="1672082"/>
                    <a:pt x="671910" y="1672082"/>
                  </a:cubicBezTo>
                  <a:cubicBezTo>
                    <a:pt x="669843" y="1672082"/>
                    <a:pt x="668809" y="1669589"/>
                    <a:pt x="670360" y="1668092"/>
                  </a:cubicBezTo>
                  <a:cubicBezTo>
                    <a:pt x="681214" y="1658366"/>
                    <a:pt x="696849" y="1653254"/>
                    <a:pt x="713260" y="1650573"/>
                  </a:cubicBezTo>
                  <a:lnTo>
                    <a:pt x="750798" y="1648260"/>
                  </a:lnTo>
                  <a:lnTo>
                    <a:pt x="745000" y="1632836"/>
                  </a:lnTo>
                  <a:lnTo>
                    <a:pt x="751730" y="1585998"/>
                  </a:lnTo>
                  <a:lnTo>
                    <a:pt x="747008" y="1586059"/>
                  </a:lnTo>
                  <a:cubicBezTo>
                    <a:pt x="733081" y="1572738"/>
                    <a:pt x="718638" y="1559929"/>
                    <a:pt x="704711" y="1547120"/>
                  </a:cubicBezTo>
                  <a:cubicBezTo>
                    <a:pt x="692332" y="1535848"/>
                    <a:pt x="675826" y="1525088"/>
                    <a:pt x="668604" y="1508694"/>
                  </a:cubicBezTo>
                  <a:cubicBezTo>
                    <a:pt x="666542" y="1505620"/>
                    <a:pt x="670152" y="1502546"/>
                    <a:pt x="673247" y="1504082"/>
                  </a:cubicBezTo>
                  <a:cubicBezTo>
                    <a:pt x="689753" y="1511256"/>
                    <a:pt x="702132" y="1526114"/>
                    <a:pt x="715028" y="1537386"/>
                  </a:cubicBezTo>
                  <a:lnTo>
                    <a:pt x="753671" y="1572493"/>
                  </a:lnTo>
                  <a:lnTo>
                    <a:pt x="756392" y="1553562"/>
                  </a:lnTo>
                  <a:lnTo>
                    <a:pt x="790575" y="1509135"/>
                  </a:lnTo>
                  <a:lnTo>
                    <a:pt x="757761" y="1484824"/>
                  </a:lnTo>
                  <a:cubicBezTo>
                    <a:pt x="747365" y="1474137"/>
                    <a:pt x="735928" y="1463958"/>
                    <a:pt x="732809" y="1448690"/>
                  </a:cubicBezTo>
                  <a:cubicBezTo>
                    <a:pt x="732289" y="1446145"/>
                    <a:pt x="735408" y="1443600"/>
                    <a:pt x="738008" y="1445126"/>
                  </a:cubicBezTo>
                  <a:cubicBezTo>
                    <a:pt x="750484" y="1451743"/>
                    <a:pt x="758281" y="1462939"/>
                    <a:pt x="767640" y="1472609"/>
                  </a:cubicBezTo>
                  <a:lnTo>
                    <a:pt x="799921" y="1496990"/>
                  </a:lnTo>
                  <a:lnTo>
                    <a:pt x="809812" y="1484134"/>
                  </a:lnTo>
                  <a:lnTo>
                    <a:pt x="822360" y="1475346"/>
                  </a:lnTo>
                  <a:lnTo>
                    <a:pt x="792212" y="1433423"/>
                  </a:lnTo>
                  <a:cubicBezTo>
                    <a:pt x="782328" y="1414098"/>
                    <a:pt x="776773" y="1393286"/>
                    <a:pt x="782716" y="1375188"/>
                  </a:cubicBezTo>
                  <a:cubicBezTo>
                    <a:pt x="784266" y="1372085"/>
                    <a:pt x="788400" y="1371051"/>
                    <a:pt x="790467" y="1374153"/>
                  </a:cubicBezTo>
                  <a:cubicBezTo>
                    <a:pt x="797702" y="1388114"/>
                    <a:pt x="798219" y="1404661"/>
                    <a:pt x="803904" y="1419139"/>
                  </a:cubicBezTo>
                  <a:lnTo>
                    <a:pt x="832386" y="1468322"/>
                  </a:lnTo>
                  <a:lnTo>
                    <a:pt x="891224" y="1427108"/>
                  </a:lnTo>
                  <a:lnTo>
                    <a:pt x="877799" y="1386092"/>
                  </a:lnTo>
                  <a:cubicBezTo>
                    <a:pt x="869973" y="1377863"/>
                    <a:pt x="860059" y="1372719"/>
                    <a:pt x="852753" y="1365005"/>
                  </a:cubicBezTo>
                  <a:cubicBezTo>
                    <a:pt x="843362" y="1354719"/>
                    <a:pt x="836578" y="1340318"/>
                    <a:pt x="847536" y="1330033"/>
                  </a:cubicBezTo>
                  <a:cubicBezTo>
                    <a:pt x="849622" y="1327975"/>
                    <a:pt x="852753" y="1329519"/>
                    <a:pt x="853276" y="1332603"/>
                  </a:cubicBezTo>
                  <a:cubicBezTo>
                    <a:pt x="855885" y="1357805"/>
                    <a:pt x="875190" y="1366034"/>
                    <a:pt x="888236" y="1386092"/>
                  </a:cubicBezTo>
                  <a:lnTo>
                    <a:pt x="897436" y="1422756"/>
                  </a:lnTo>
                  <a:lnTo>
                    <a:pt x="928553" y="1400960"/>
                  </a:lnTo>
                  <a:lnTo>
                    <a:pt x="980785" y="1368261"/>
                  </a:lnTo>
                  <a:lnTo>
                    <a:pt x="959431" y="1323863"/>
                  </a:lnTo>
                  <a:cubicBezTo>
                    <a:pt x="951148" y="1308042"/>
                    <a:pt x="940277" y="1293243"/>
                    <a:pt x="935100" y="1276401"/>
                  </a:cubicBezTo>
                  <a:cubicBezTo>
                    <a:pt x="934064" y="1272828"/>
                    <a:pt x="938206" y="1271297"/>
                    <a:pt x="940277" y="1273339"/>
                  </a:cubicBezTo>
                  <a:cubicBezTo>
                    <a:pt x="955549" y="1285587"/>
                    <a:pt x="966808" y="1303450"/>
                    <a:pt x="975738" y="1322651"/>
                  </a:cubicBezTo>
                  <a:lnTo>
                    <a:pt x="990538" y="1362155"/>
                  </a:lnTo>
                  <a:lnTo>
                    <a:pt x="1051536" y="1323967"/>
                  </a:lnTo>
                  <a:lnTo>
                    <a:pt x="1054691" y="1321887"/>
                  </a:lnTo>
                  <a:lnTo>
                    <a:pt x="1048555" y="1320062"/>
                  </a:lnTo>
                  <a:cubicBezTo>
                    <a:pt x="1034527" y="1288236"/>
                    <a:pt x="1014783" y="1255385"/>
                    <a:pt x="1011667" y="1220479"/>
                  </a:cubicBezTo>
                  <a:cubicBezTo>
                    <a:pt x="1011147" y="1216885"/>
                    <a:pt x="1015303" y="1216885"/>
                    <a:pt x="1016863" y="1218939"/>
                  </a:cubicBezTo>
                  <a:cubicBezTo>
                    <a:pt x="1038683" y="1246145"/>
                    <a:pt x="1046996" y="1283617"/>
                    <a:pt x="1058427" y="1315956"/>
                  </a:cubicBezTo>
                  <a:lnTo>
                    <a:pt x="1055666" y="1321243"/>
                  </a:lnTo>
                  <a:lnTo>
                    <a:pt x="1112772" y="1283570"/>
                  </a:lnTo>
                  <a:lnTo>
                    <a:pt x="1112772" y="1250722"/>
                  </a:lnTo>
                  <a:cubicBezTo>
                    <a:pt x="1107446" y="1237119"/>
                    <a:pt x="1097806" y="1224672"/>
                    <a:pt x="1086898" y="1213635"/>
                  </a:cubicBezTo>
                  <a:cubicBezTo>
                    <a:pt x="1077259" y="1203368"/>
                    <a:pt x="1061024" y="1194128"/>
                    <a:pt x="1061531" y="1178216"/>
                  </a:cubicBezTo>
                  <a:cubicBezTo>
                    <a:pt x="1062038" y="1174623"/>
                    <a:pt x="1064575" y="1171543"/>
                    <a:pt x="1068126" y="1171543"/>
                  </a:cubicBezTo>
                  <a:cubicBezTo>
                    <a:pt x="1069649" y="1171543"/>
                    <a:pt x="1070663" y="1171543"/>
                    <a:pt x="1071678" y="1171543"/>
                  </a:cubicBezTo>
                  <a:cubicBezTo>
                    <a:pt x="1073201" y="1171543"/>
                    <a:pt x="1074722" y="1173082"/>
                    <a:pt x="1074722" y="1175136"/>
                  </a:cubicBezTo>
                  <a:cubicBezTo>
                    <a:pt x="1075737" y="1189508"/>
                    <a:pt x="1099074" y="1204395"/>
                    <a:pt x="1108207" y="1215175"/>
                  </a:cubicBezTo>
                  <a:cubicBezTo>
                    <a:pt x="1114293" y="1223388"/>
                    <a:pt x="1120890" y="1232114"/>
                    <a:pt x="1124949" y="1242380"/>
                  </a:cubicBezTo>
                  <a:lnTo>
                    <a:pt x="1124654" y="1275731"/>
                  </a:lnTo>
                  <a:lnTo>
                    <a:pt x="1163269" y="1250256"/>
                  </a:lnTo>
                  <a:lnTo>
                    <a:pt x="1208851" y="1226545"/>
                  </a:lnTo>
                  <a:lnTo>
                    <a:pt x="1180828" y="1201746"/>
                  </a:lnTo>
                  <a:cubicBezTo>
                    <a:pt x="1169993" y="1187720"/>
                    <a:pt x="1163414" y="1171563"/>
                    <a:pt x="1168315" y="1155275"/>
                  </a:cubicBezTo>
                  <a:cubicBezTo>
                    <a:pt x="1168832" y="1152172"/>
                    <a:pt x="1172959" y="1151138"/>
                    <a:pt x="1175023" y="1153206"/>
                  </a:cubicBezTo>
                  <a:cubicBezTo>
                    <a:pt x="1183794" y="1163548"/>
                    <a:pt x="1187922" y="1176991"/>
                    <a:pt x="1195145" y="1188367"/>
                  </a:cubicBezTo>
                  <a:lnTo>
                    <a:pt x="1222008" y="1219700"/>
                  </a:lnTo>
                  <a:lnTo>
                    <a:pt x="1264537" y="1197576"/>
                  </a:lnTo>
                  <a:lnTo>
                    <a:pt x="1252421" y="1186222"/>
                  </a:lnTo>
                  <a:cubicBezTo>
                    <a:pt x="1239067" y="1165572"/>
                    <a:pt x="1232389" y="1140789"/>
                    <a:pt x="1229821" y="1116009"/>
                  </a:cubicBezTo>
                  <a:cubicBezTo>
                    <a:pt x="1229307" y="1113427"/>
                    <a:pt x="1231234" y="1112007"/>
                    <a:pt x="1233480" y="1111813"/>
                  </a:cubicBezTo>
                  <a:cubicBezTo>
                    <a:pt x="1235728" y="1111620"/>
                    <a:pt x="1238296" y="1112653"/>
                    <a:pt x="1239067" y="1114976"/>
                  </a:cubicBezTo>
                  <a:cubicBezTo>
                    <a:pt x="1244202" y="1132014"/>
                    <a:pt x="1250880" y="1149050"/>
                    <a:pt x="1259613" y="1164539"/>
                  </a:cubicBezTo>
                  <a:cubicBezTo>
                    <a:pt x="1263208" y="1171767"/>
                    <a:pt x="1267831" y="1179510"/>
                    <a:pt x="1274509" y="1184674"/>
                  </a:cubicBezTo>
                  <a:lnTo>
                    <a:pt x="1275093" y="1184930"/>
                  </a:lnTo>
                  <a:lnTo>
                    <a:pt x="1276288" y="1181311"/>
                  </a:lnTo>
                  <a:lnTo>
                    <a:pt x="1322905" y="1170671"/>
                  </a:lnTo>
                  <a:lnTo>
                    <a:pt x="1317642" y="1163796"/>
                  </a:lnTo>
                  <a:cubicBezTo>
                    <a:pt x="1303475" y="1138172"/>
                    <a:pt x="1298348" y="1103391"/>
                    <a:pt x="1316574" y="1081689"/>
                  </a:cubicBezTo>
                  <a:cubicBezTo>
                    <a:pt x="1319105" y="1078589"/>
                    <a:pt x="1322649" y="1081172"/>
                    <a:pt x="1323155" y="1083756"/>
                  </a:cubicBezTo>
                  <a:cubicBezTo>
                    <a:pt x="1324674" y="1099257"/>
                    <a:pt x="1321637" y="1115275"/>
                    <a:pt x="1323662" y="1130775"/>
                  </a:cubicBezTo>
                  <a:lnTo>
                    <a:pt x="1336909" y="1167475"/>
                  </a:lnTo>
                  <a:lnTo>
                    <a:pt x="1367048" y="1160597"/>
                  </a:lnTo>
                  <a:lnTo>
                    <a:pt x="1375033" y="1160949"/>
                  </a:lnTo>
                  <a:lnTo>
                    <a:pt x="1373490" y="1105670"/>
                  </a:lnTo>
                  <a:cubicBezTo>
                    <a:pt x="1375758" y="1084963"/>
                    <a:pt x="1381359" y="1064772"/>
                    <a:pt x="1391760" y="1046653"/>
                  </a:cubicBezTo>
                  <a:close/>
                  <a:moveTo>
                    <a:pt x="963953" y="774097"/>
                  </a:moveTo>
                  <a:cubicBezTo>
                    <a:pt x="977452" y="777236"/>
                    <a:pt x="990950" y="779852"/>
                    <a:pt x="1004969" y="782991"/>
                  </a:cubicBezTo>
                  <a:cubicBezTo>
                    <a:pt x="1017429" y="786130"/>
                    <a:pt x="1012238" y="806011"/>
                    <a:pt x="999258" y="802872"/>
                  </a:cubicBezTo>
                  <a:cubicBezTo>
                    <a:pt x="984721" y="799733"/>
                    <a:pt x="971741" y="793977"/>
                    <a:pt x="958242" y="788222"/>
                  </a:cubicBezTo>
                  <a:cubicBezTo>
                    <a:pt x="949935" y="784560"/>
                    <a:pt x="956164" y="772527"/>
                    <a:pt x="963953" y="774097"/>
                  </a:cubicBezTo>
                  <a:close/>
                  <a:moveTo>
                    <a:pt x="1050560" y="736253"/>
                  </a:moveTo>
                  <a:cubicBezTo>
                    <a:pt x="1067302" y="736253"/>
                    <a:pt x="1067302" y="762926"/>
                    <a:pt x="1050560" y="762926"/>
                  </a:cubicBezTo>
                  <a:cubicBezTo>
                    <a:pt x="1033818" y="762926"/>
                    <a:pt x="1033818" y="736253"/>
                    <a:pt x="1050560" y="736253"/>
                  </a:cubicBezTo>
                  <a:close/>
                  <a:moveTo>
                    <a:pt x="1314944" y="733985"/>
                  </a:moveTo>
                  <a:cubicBezTo>
                    <a:pt x="1332577" y="733985"/>
                    <a:pt x="1332577" y="762933"/>
                    <a:pt x="1314944" y="762933"/>
                  </a:cubicBezTo>
                  <a:cubicBezTo>
                    <a:pt x="1296807" y="762933"/>
                    <a:pt x="1296807" y="733985"/>
                    <a:pt x="1314944" y="733985"/>
                  </a:cubicBezTo>
                  <a:close/>
                  <a:moveTo>
                    <a:pt x="1102966" y="702245"/>
                  </a:moveTo>
                  <a:cubicBezTo>
                    <a:pt x="1119454" y="702245"/>
                    <a:pt x="1119454" y="728928"/>
                    <a:pt x="1102966" y="728928"/>
                  </a:cubicBezTo>
                  <a:cubicBezTo>
                    <a:pt x="1085963" y="728928"/>
                    <a:pt x="1085963" y="702245"/>
                    <a:pt x="1102966" y="702245"/>
                  </a:cubicBezTo>
                  <a:close/>
                  <a:moveTo>
                    <a:pt x="985962" y="686376"/>
                  </a:moveTo>
                  <a:cubicBezTo>
                    <a:pt x="999316" y="686376"/>
                    <a:pt x="999316" y="708520"/>
                    <a:pt x="985962" y="708520"/>
                  </a:cubicBezTo>
                  <a:cubicBezTo>
                    <a:pt x="972606" y="708520"/>
                    <a:pt x="972606" y="686376"/>
                    <a:pt x="985962" y="686376"/>
                  </a:cubicBezTo>
                  <a:close/>
                  <a:moveTo>
                    <a:pt x="1210655" y="652368"/>
                  </a:moveTo>
                  <a:cubicBezTo>
                    <a:pt x="1228288" y="652368"/>
                    <a:pt x="1228288" y="681316"/>
                    <a:pt x="1210655" y="681316"/>
                  </a:cubicBezTo>
                  <a:cubicBezTo>
                    <a:pt x="1192518" y="681316"/>
                    <a:pt x="1192518" y="652368"/>
                    <a:pt x="1210655" y="652368"/>
                  </a:cubicBezTo>
                  <a:close/>
                  <a:moveTo>
                    <a:pt x="1301678" y="645701"/>
                  </a:moveTo>
                  <a:cubicBezTo>
                    <a:pt x="1310792" y="648673"/>
                    <a:pt x="1315459" y="662289"/>
                    <a:pt x="1304960" y="668426"/>
                  </a:cubicBezTo>
                  <a:cubicBezTo>
                    <a:pt x="1284218" y="680188"/>
                    <a:pt x="1262957" y="689903"/>
                    <a:pt x="1241697" y="700643"/>
                  </a:cubicBezTo>
                  <a:cubicBezTo>
                    <a:pt x="1230808" y="706268"/>
                    <a:pt x="1221992" y="691438"/>
                    <a:pt x="1231844" y="684790"/>
                  </a:cubicBezTo>
                  <a:cubicBezTo>
                    <a:pt x="1252068" y="672006"/>
                    <a:pt x="1271253" y="658197"/>
                    <a:pt x="1291477" y="646947"/>
                  </a:cubicBezTo>
                  <a:cubicBezTo>
                    <a:pt x="1295107" y="644902"/>
                    <a:pt x="1298639" y="644710"/>
                    <a:pt x="1301678" y="645701"/>
                  </a:cubicBezTo>
                  <a:close/>
                  <a:moveTo>
                    <a:pt x="1164441" y="618361"/>
                  </a:moveTo>
                  <a:cubicBezTo>
                    <a:pt x="1180660" y="618361"/>
                    <a:pt x="1180660" y="645034"/>
                    <a:pt x="1164441" y="645034"/>
                  </a:cubicBezTo>
                  <a:cubicBezTo>
                    <a:pt x="1147175" y="645034"/>
                    <a:pt x="1147175" y="618361"/>
                    <a:pt x="1164441" y="618361"/>
                  </a:cubicBezTo>
                  <a:close/>
                  <a:moveTo>
                    <a:pt x="1107501" y="611559"/>
                  </a:moveTo>
                  <a:cubicBezTo>
                    <a:pt x="1121729" y="611559"/>
                    <a:pt x="1121729" y="633727"/>
                    <a:pt x="1107501" y="633727"/>
                  </a:cubicBezTo>
                  <a:cubicBezTo>
                    <a:pt x="1092764" y="633727"/>
                    <a:pt x="1092764" y="611559"/>
                    <a:pt x="1107501" y="611559"/>
                  </a:cubicBezTo>
                  <a:close/>
                  <a:moveTo>
                    <a:pt x="967826" y="611559"/>
                  </a:moveTo>
                  <a:cubicBezTo>
                    <a:pt x="976650" y="611559"/>
                    <a:pt x="976650" y="626883"/>
                    <a:pt x="967826" y="626883"/>
                  </a:cubicBezTo>
                  <a:cubicBezTo>
                    <a:pt x="959003" y="626883"/>
                    <a:pt x="959003" y="611559"/>
                    <a:pt x="967826" y="611559"/>
                  </a:cubicBezTo>
                  <a:close/>
                  <a:moveTo>
                    <a:pt x="1008356" y="590297"/>
                  </a:moveTo>
                  <a:cubicBezTo>
                    <a:pt x="1010841" y="590169"/>
                    <a:pt x="1013587" y="591194"/>
                    <a:pt x="1015157" y="592988"/>
                  </a:cubicBezTo>
                  <a:cubicBezTo>
                    <a:pt x="1019867" y="599652"/>
                    <a:pt x="1021436" y="608879"/>
                    <a:pt x="1024051" y="616566"/>
                  </a:cubicBezTo>
                  <a:cubicBezTo>
                    <a:pt x="1026145" y="624255"/>
                    <a:pt x="1028760" y="631944"/>
                    <a:pt x="1027714" y="640657"/>
                  </a:cubicBezTo>
                  <a:cubicBezTo>
                    <a:pt x="1026145" y="645783"/>
                    <a:pt x="1018820" y="647321"/>
                    <a:pt x="1015157" y="643733"/>
                  </a:cubicBezTo>
                  <a:cubicBezTo>
                    <a:pt x="1009403" y="637070"/>
                    <a:pt x="1008356" y="627844"/>
                    <a:pt x="1006787" y="619642"/>
                  </a:cubicBezTo>
                  <a:cubicBezTo>
                    <a:pt x="1004693" y="611441"/>
                    <a:pt x="1002078" y="603240"/>
                    <a:pt x="1003124" y="594526"/>
                  </a:cubicBezTo>
                  <a:cubicBezTo>
                    <a:pt x="1003647" y="591707"/>
                    <a:pt x="1005871" y="590426"/>
                    <a:pt x="1008356" y="590297"/>
                  </a:cubicBezTo>
                  <a:close/>
                  <a:moveTo>
                    <a:pt x="424359" y="589063"/>
                  </a:moveTo>
                  <a:cubicBezTo>
                    <a:pt x="429232" y="588806"/>
                    <a:pt x="434104" y="590220"/>
                    <a:pt x="439489" y="593820"/>
                  </a:cubicBezTo>
                  <a:cubicBezTo>
                    <a:pt x="446669" y="597933"/>
                    <a:pt x="451285" y="604617"/>
                    <a:pt x="457953" y="609245"/>
                  </a:cubicBezTo>
                  <a:cubicBezTo>
                    <a:pt x="463594" y="612330"/>
                    <a:pt x="470262" y="612844"/>
                    <a:pt x="475390" y="616958"/>
                  </a:cubicBezTo>
                  <a:cubicBezTo>
                    <a:pt x="489238" y="628270"/>
                    <a:pt x="496418" y="648323"/>
                    <a:pt x="493854" y="666833"/>
                  </a:cubicBezTo>
                  <a:cubicBezTo>
                    <a:pt x="494880" y="667348"/>
                    <a:pt x="495392" y="667862"/>
                    <a:pt x="496418" y="668890"/>
                  </a:cubicBezTo>
                  <a:cubicBezTo>
                    <a:pt x="496418" y="668890"/>
                    <a:pt x="496418" y="668376"/>
                    <a:pt x="496931" y="667862"/>
                  </a:cubicBezTo>
                  <a:cubicBezTo>
                    <a:pt x="506163" y="653465"/>
                    <a:pt x="511805" y="638039"/>
                    <a:pt x="504624" y="621585"/>
                  </a:cubicBezTo>
                  <a:cubicBezTo>
                    <a:pt x="502573" y="616444"/>
                    <a:pt x="510266" y="613359"/>
                    <a:pt x="513343" y="617472"/>
                  </a:cubicBezTo>
                  <a:cubicBezTo>
                    <a:pt x="523088" y="629298"/>
                    <a:pt x="523088" y="643695"/>
                    <a:pt x="518472" y="658092"/>
                  </a:cubicBezTo>
                  <a:cubicBezTo>
                    <a:pt x="516420" y="664777"/>
                    <a:pt x="513343" y="674546"/>
                    <a:pt x="508214" y="683287"/>
                  </a:cubicBezTo>
                  <a:cubicBezTo>
                    <a:pt x="534371" y="720823"/>
                    <a:pt x="511292" y="777383"/>
                    <a:pt x="474365" y="806691"/>
                  </a:cubicBezTo>
                  <a:cubicBezTo>
                    <a:pt x="463594" y="814918"/>
                    <a:pt x="451798" y="821088"/>
                    <a:pt x="441541" y="829829"/>
                  </a:cubicBezTo>
                  <a:cubicBezTo>
                    <a:pt x="410255" y="856567"/>
                    <a:pt x="429744" y="862223"/>
                    <a:pt x="457953" y="864279"/>
                  </a:cubicBezTo>
                  <a:cubicBezTo>
                    <a:pt x="489751" y="866336"/>
                    <a:pt x="525139" y="858109"/>
                    <a:pt x="556425" y="854510"/>
                  </a:cubicBezTo>
                  <a:cubicBezTo>
                    <a:pt x="573863" y="852453"/>
                    <a:pt x="591300" y="866336"/>
                    <a:pt x="592326" y="883304"/>
                  </a:cubicBezTo>
                  <a:cubicBezTo>
                    <a:pt x="594890" y="946034"/>
                    <a:pt x="566682" y="986655"/>
                    <a:pt x="518472" y="1027275"/>
                  </a:cubicBezTo>
                  <a:cubicBezTo>
                    <a:pt x="508214" y="1036016"/>
                    <a:pt x="489751" y="1046814"/>
                    <a:pt x="484622" y="1060182"/>
                  </a:cubicBezTo>
                  <a:cubicBezTo>
                    <a:pt x="474365" y="1087948"/>
                    <a:pt x="497957" y="1103374"/>
                    <a:pt x="522062" y="1109544"/>
                  </a:cubicBezTo>
                  <a:cubicBezTo>
                    <a:pt x="560015" y="1119313"/>
                    <a:pt x="604635" y="1102860"/>
                    <a:pt x="642075" y="1098746"/>
                  </a:cubicBezTo>
                  <a:cubicBezTo>
                    <a:pt x="690798" y="1093604"/>
                    <a:pt x="739521" y="1111086"/>
                    <a:pt x="741573" y="1164047"/>
                  </a:cubicBezTo>
                  <a:cubicBezTo>
                    <a:pt x="743111" y="1192841"/>
                    <a:pt x="724648" y="1225235"/>
                    <a:pt x="698491" y="1243745"/>
                  </a:cubicBezTo>
                  <a:cubicBezTo>
                    <a:pt x="696440" y="1249916"/>
                    <a:pt x="693875" y="1255572"/>
                    <a:pt x="691824" y="1261742"/>
                  </a:cubicBezTo>
                  <a:cubicBezTo>
                    <a:pt x="686182" y="1278710"/>
                    <a:pt x="677463" y="1295164"/>
                    <a:pt x="665154" y="1309046"/>
                  </a:cubicBezTo>
                  <a:cubicBezTo>
                    <a:pt x="650281" y="1324986"/>
                    <a:pt x="632330" y="1333213"/>
                    <a:pt x="614893" y="1345553"/>
                  </a:cubicBezTo>
                  <a:cubicBezTo>
                    <a:pt x="600019" y="1356351"/>
                    <a:pt x="597968" y="1370748"/>
                    <a:pt x="577453" y="1372291"/>
                  </a:cubicBezTo>
                  <a:cubicBezTo>
                    <a:pt x="572837" y="1372805"/>
                    <a:pt x="571811" y="1366635"/>
                    <a:pt x="575914" y="1365092"/>
                  </a:cubicBezTo>
                  <a:cubicBezTo>
                    <a:pt x="587197" y="1359950"/>
                    <a:pt x="593352" y="1338869"/>
                    <a:pt x="603609" y="1330642"/>
                  </a:cubicBezTo>
                  <a:cubicBezTo>
                    <a:pt x="621047" y="1317273"/>
                    <a:pt x="639511" y="1308018"/>
                    <a:pt x="653358" y="1290536"/>
                  </a:cubicBezTo>
                  <a:cubicBezTo>
                    <a:pt x="662077" y="1279738"/>
                    <a:pt x="667206" y="1268426"/>
                    <a:pt x="671822" y="1256600"/>
                  </a:cubicBezTo>
                  <a:lnTo>
                    <a:pt x="671309" y="1256600"/>
                  </a:lnTo>
                  <a:cubicBezTo>
                    <a:pt x="665667" y="1260713"/>
                    <a:pt x="658487" y="1263798"/>
                    <a:pt x="653358" y="1269454"/>
                  </a:cubicBezTo>
                  <a:cubicBezTo>
                    <a:pt x="646691" y="1277167"/>
                    <a:pt x="641562" y="1285908"/>
                    <a:pt x="635920" y="1294135"/>
                  </a:cubicBezTo>
                  <a:cubicBezTo>
                    <a:pt x="630792" y="1301848"/>
                    <a:pt x="625663" y="1309046"/>
                    <a:pt x="618996" y="1315731"/>
                  </a:cubicBezTo>
                  <a:cubicBezTo>
                    <a:pt x="612328" y="1321901"/>
                    <a:pt x="607199" y="1322929"/>
                    <a:pt x="598481" y="1326014"/>
                  </a:cubicBezTo>
                  <a:cubicBezTo>
                    <a:pt x="595403" y="1327557"/>
                    <a:pt x="592839" y="1322929"/>
                    <a:pt x="595403" y="1321387"/>
                  </a:cubicBezTo>
                  <a:cubicBezTo>
                    <a:pt x="615405" y="1309046"/>
                    <a:pt x="622073" y="1283852"/>
                    <a:pt x="634382" y="1266369"/>
                  </a:cubicBezTo>
                  <a:cubicBezTo>
                    <a:pt x="636946" y="1262770"/>
                    <a:pt x="640023" y="1259171"/>
                    <a:pt x="643101" y="1255572"/>
                  </a:cubicBezTo>
                  <a:cubicBezTo>
                    <a:pt x="642075" y="1255057"/>
                    <a:pt x="641049" y="1254543"/>
                    <a:pt x="640023" y="1253515"/>
                  </a:cubicBezTo>
                  <a:cubicBezTo>
                    <a:pt x="633356" y="1254543"/>
                    <a:pt x="634382" y="1259171"/>
                    <a:pt x="631305" y="1264827"/>
                  </a:cubicBezTo>
                  <a:cubicBezTo>
                    <a:pt x="626176" y="1274596"/>
                    <a:pt x="617457" y="1278710"/>
                    <a:pt x="607199" y="1281795"/>
                  </a:cubicBezTo>
                  <a:cubicBezTo>
                    <a:pt x="605148" y="1282309"/>
                    <a:pt x="603096" y="1280252"/>
                    <a:pt x="604635" y="1278710"/>
                  </a:cubicBezTo>
                  <a:cubicBezTo>
                    <a:pt x="609764" y="1274082"/>
                    <a:pt x="612841" y="1266884"/>
                    <a:pt x="615405" y="1260713"/>
                  </a:cubicBezTo>
                  <a:cubicBezTo>
                    <a:pt x="617457" y="1255572"/>
                    <a:pt x="617970" y="1249916"/>
                    <a:pt x="620534" y="1245288"/>
                  </a:cubicBezTo>
                  <a:cubicBezTo>
                    <a:pt x="624124" y="1240146"/>
                    <a:pt x="628740" y="1238604"/>
                    <a:pt x="633356" y="1237575"/>
                  </a:cubicBezTo>
                  <a:cubicBezTo>
                    <a:pt x="633869" y="1235004"/>
                    <a:pt x="633869" y="1232948"/>
                    <a:pt x="634895" y="1230377"/>
                  </a:cubicBezTo>
                  <a:cubicBezTo>
                    <a:pt x="644126" y="1207753"/>
                    <a:pt x="703107" y="1175359"/>
                    <a:pt x="655923" y="1157363"/>
                  </a:cubicBezTo>
                  <a:cubicBezTo>
                    <a:pt x="636433" y="1150678"/>
                    <a:pt x="589249" y="1170217"/>
                    <a:pt x="567708" y="1171760"/>
                  </a:cubicBezTo>
                  <a:cubicBezTo>
                    <a:pt x="521036" y="1175873"/>
                    <a:pt x="472313" y="1167132"/>
                    <a:pt x="440002" y="1132682"/>
                  </a:cubicBezTo>
                  <a:cubicBezTo>
                    <a:pt x="410768" y="1100803"/>
                    <a:pt x="408204" y="1059154"/>
                    <a:pt x="432309" y="1023676"/>
                  </a:cubicBezTo>
                  <a:cubicBezTo>
                    <a:pt x="458978" y="983569"/>
                    <a:pt x="505137" y="965059"/>
                    <a:pt x="521036" y="923410"/>
                  </a:cubicBezTo>
                  <a:cubicBezTo>
                    <a:pt x="460517" y="933694"/>
                    <a:pt x="382560" y="943977"/>
                    <a:pt x="356916" y="889988"/>
                  </a:cubicBezTo>
                  <a:cubicBezTo>
                    <a:pt x="344607" y="864279"/>
                    <a:pt x="349736" y="833428"/>
                    <a:pt x="365635" y="809262"/>
                  </a:cubicBezTo>
                  <a:cubicBezTo>
                    <a:pt x="382560" y="783553"/>
                    <a:pt x="461543" y="749617"/>
                    <a:pt x="453850" y="717737"/>
                  </a:cubicBezTo>
                  <a:cubicBezTo>
                    <a:pt x="450772" y="704369"/>
                    <a:pt x="445644" y="685858"/>
                    <a:pt x="443079" y="668890"/>
                  </a:cubicBezTo>
                  <a:cubicBezTo>
                    <a:pt x="441028" y="667862"/>
                    <a:pt x="438463" y="667348"/>
                    <a:pt x="436925" y="665805"/>
                  </a:cubicBezTo>
                  <a:cubicBezTo>
                    <a:pt x="423590" y="658092"/>
                    <a:pt x="418974" y="648837"/>
                    <a:pt x="417435" y="634440"/>
                  </a:cubicBezTo>
                  <a:cubicBezTo>
                    <a:pt x="416923" y="632897"/>
                    <a:pt x="420513" y="631355"/>
                    <a:pt x="421538" y="633412"/>
                  </a:cubicBezTo>
                  <a:cubicBezTo>
                    <a:pt x="426667" y="641124"/>
                    <a:pt x="433335" y="645752"/>
                    <a:pt x="441028" y="649351"/>
                  </a:cubicBezTo>
                  <a:cubicBezTo>
                    <a:pt x="441028" y="648323"/>
                    <a:pt x="441541" y="647295"/>
                    <a:pt x="441541" y="646780"/>
                  </a:cubicBezTo>
                  <a:cubicBezTo>
                    <a:pt x="435899" y="640610"/>
                    <a:pt x="431796" y="633412"/>
                    <a:pt x="427180" y="626213"/>
                  </a:cubicBezTo>
                  <a:cubicBezTo>
                    <a:pt x="426667" y="625185"/>
                    <a:pt x="428206" y="623642"/>
                    <a:pt x="429232" y="624156"/>
                  </a:cubicBezTo>
                  <a:cubicBezTo>
                    <a:pt x="434360" y="628270"/>
                    <a:pt x="439489" y="631869"/>
                    <a:pt x="444618" y="635983"/>
                  </a:cubicBezTo>
                  <a:cubicBezTo>
                    <a:pt x="447695" y="631355"/>
                    <a:pt x="454362" y="631355"/>
                    <a:pt x="465133" y="639582"/>
                  </a:cubicBezTo>
                  <a:cubicBezTo>
                    <a:pt x="463594" y="637011"/>
                    <a:pt x="462056" y="635468"/>
                    <a:pt x="460004" y="634440"/>
                  </a:cubicBezTo>
                  <a:cubicBezTo>
                    <a:pt x="452824" y="629812"/>
                    <a:pt x="445644" y="628270"/>
                    <a:pt x="439489" y="622100"/>
                  </a:cubicBezTo>
                  <a:cubicBezTo>
                    <a:pt x="433335" y="616444"/>
                    <a:pt x="422564" y="603589"/>
                    <a:pt x="413332" y="604103"/>
                  </a:cubicBezTo>
                  <a:cubicBezTo>
                    <a:pt x="407691" y="604617"/>
                    <a:pt x="403588" y="596905"/>
                    <a:pt x="409229" y="594334"/>
                  </a:cubicBezTo>
                  <a:cubicBezTo>
                    <a:pt x="414615" y="591249"/>
                    <a:pt x="419487" y="589321"/>
                    <a:pt x="424359" y="589063"/>
                  </a:cubicBezTo>
                  <a:close/>
                  <a:moveTo>
                    <a:pt x="1219201" y="586621"/>
                  </a:moveTo>
                  <a:cubicBezTo>
                    <a:pt x="1239606" y="586621"/>
                    <a:pt x="1239606" y="617842"/>
                    <a:pt x="1219201" y="617842"/>
                  </a:cubicBezTo>
                  <a:cubicBezTo>
                    <a:pt x="1199320" y="617842"/>
                    <a:pt x="1199320" y="586621"/>
                    <a:pt x="1219201" y="586621"/>
                  </a:cubicBezTo>
                  <a:close/>
                  <a:moveTo>
                    <a:pt x="1074367" y="529942"/>
                  </a:moveTo>
                  <a:cubicBezTo>
                    <a:pt x="1089976" y="529942"/>
                    <a:pt x="1089976" y="554362"/>
                    <a:pt x="1074367" y="554362"/>
                  </a:cubicBezTo>
                  <a:cubicBezTo>
                    <a:pt x="1058757" y="554362"/>
                    <a:pt x="1058757" y="529942"/>
                    <a:pt x="1074367" y="529942"/>
                  </a:cubicBezTo>
                  <a:close/>
                  <a:moveTo>
                    <a:pt x="1203953" y="522382"/>
                  </a:moveTo>
                  <a:lnTo>
                    <a:pt x="1205334" y="523751"/>
                  </a:lnTo>
                  <a:lnTo>
                    <a:pt x="1204906" y="523863"/>
                  </a:lnTo>
                  <a:lnTo>
                    <a:pt x="1203949" y="522386"/>
                  </a:lnTo>
                  <a:lnTo>
                    <a:pt x="1203953" y="522382"/>
                  </a:lnTo>
                  <a:close/>
                  <a:moveTo>
                    <a:pt x="1202098" y="519531"/>
                  </a:moveTo>
                  <a:lnTo>
                    <a:pt x="1209430" y="520795"/>
                  </a:lnTo>
                  <a:lnTo>
                    <a:pt x="1204649" y="521555"/>
                  </a:lnTo>
                  <a:lnTo>
                    <a:pt x="1203953" y="522382"/>
                  </a:lnTo>
                  <a:lnTo>
                    <a:pt x="1203935" y="522363"/>
                  </a:lnTo>
                  <a:lnTo>
                    <a:pt x="1202098" y="519531"/>
                  </a:lnTo>
                  <a:close/>
                  <a:moveTo>
                    <a:pt x="1167575" y="500164"/>
                  </a:moveTo>
                  <a:lnTo>
                    <a:pt x="1166544" y="502559"/>
                  </a:lnTo>
                  <a:cubicBezTo>
                    <a:pt x="1165887" y="508866"/>
                    <a:pt x="1167378" y="514500"/>
                    <a:pt x="1170439" y="519410"/>
                  </a:cubicBezTo>
                  <a:lnTo>
                    <a:pt x="1181389" y="526258"/>
                  </a:lnTo>
                  <a:lnTo>
                    <a:pt x="1169961" y="513463"/>
                  </a:lnTo>
                  <a:lnTo>
                    <a:pt x="1167575" y="500164"/>
                  </a:lnTo>
                  <a:close/>
                  <a:moveTo>
                    <a:pt x="1185469" y="488585"/>
                  </a:moveTo>
                  <a:lnTo>
                    <a:pt x="1187358" y="489356"/>
                  </a:lnTo>
                  <a:lnTo>
                    <a:pt x="1186873" y="490612"/>
                  </a:lnTo>
                  <a:lnTo>
                    <a:pt x="1184286" y="490305"/>
                  </a:lnTo>
                  <a:lnTo>
                    <a:pt x="1183717" y="488892"/>
                  </a:lnTo>
                  <a:lnTo>
                    <a:pt x="1185469" y="488585"/>
                  </a:lnTo>
                  <a:close/>
                  <a:moveTo>
                    <a:pt x="1175655" y="481600"/>
                  </a:moveTo>
                  <a:lnTo>
                    <a:pt x="1175534" y="481673"/>
                  </a:lnTo>
                  <a:lnTo>
                    <a:pt x="1175419" y="481939"/>
                  </a:lnTo>
                  <a:lnTo>
                    <a:pt x="1175655" y="481600"/>
                  </a:lnTo>
                  <a:close/>
                  <a:moveTo>
                    <a:pt x="1204767" y="446627"/>
                  </a:moveTo>
                  <a:cubicBezTo>
                    <a:pt x="1212786" y="445420"/>
                    <a:pt x="1221175" y="445772"/>
                    <a:pt x="1229532" y="447944"/>
                  </a:cubicBezTo>
                  <a:cubicBezTo>
                    <a:pt x="1258330" y="455610"/>
                    <a:pt x="1291758" y="491383"/>
                    <a:pt x="1277873" y="522045"/>
                  </a:cubicBezTo>
                  <a:lnTo>
                    <a:pt x="1272797" y="522045"/>
                  </a:lnTo>
                  <a:lnTo>
                    <a:pt x="1273760" y="518978"/>
                  </a:lnTo>
                  <a:cubicBezTo>
                    <a:pt x="1273760" y="516935"/>
                    <a:pt x="1271188" y="516935"/>
                    <a:pt x="1270674" y="518978"/>
                  </a:cubicBezTo>
                  <a:lnTo>
                    <a:pt x="1267106" y="522045"/>
                  </a:lnTo>
                  <a:lnTo>
                    <a:pt x="1266559" y="522045"/>
                  </a:lnTo>
                  <a:cubicBezTo>
                    <a:pt x="1256274" y="505691"/>
                    <a:pt x="1256274" y="486783"/>
                    <a:pt x="1238789" y="473496"/>
                  </a:cubicBezTo>
                  <a:cubicBezTo>
                    <a:pt x="1228761" y="465831"/>
                    <a:pt x="1216675" y="462636"/>
                    <a:pt x="1205233" y="463977"/>
                  </a:cubicBezTo>
                  <a:lnTo>
                    <a:pt x="1183765" y="476769"/>
                  </a:lnTo>
                  <a:lnTo>
                    <a:pt x="1184753" y="476542"/>
                  </a:lnTo>
                  <a:cubicBezTo>
                    <a:pt x="1185775" y="476542"/>
                    <a:pt x="1186794" y="477049"/>
                    <a:pt x="1187814" y="477049"/>
                  </a:cubicBezTo>
                  <a:lnTo>
                    <a:pt x="1194482" y="479941"/>
                  </a:lnTo>
                  <a:lnTo>
                    <a:pt x="1188325" y="482611"/>
                  </a:lnTo>
                  <a:cubicBezTo>
                    <a:pt x="1191386" y="483117"/>
                    <a:pt x="1194956" y="484128"/>
                    <a:pt x="1198016" y="485141"/>
                  </a:cubicBezTo>
                  <a:cubicBezTo>
                    <a:pt x="1197507" y="483622"/>
                    <a:pt x="1196487" y="482106"/>
                    <a:pt x="1195976" y="480589"/>
                  </a:cubicBezTo>
                  <a:lnTo>
                    <a:pt x="1194482" y="479941"/>
                  </a:lnTo>
                  <a:lnTo>
                    <a:pt x="1196487" y="479071"/>
                  </a:lnTo>
                  <a:cubicBezTo>
                    <a:pt x="1199547" y="478060"/>
                    <a:pt x="1204649" y="480589"/>
                    <a:pt x="1205158" y="484128"/>
                  </a:cubicBezTo>
                  <a:cubicBezTo>
                    <a:pt x="1207709" y="499302"/>
                    <a:pt x="1211279" y="499807"/>
                    <a:pt x="1223011" y="491209"/>
                  </a:cubicBezTo>
                  <a:cubicBezTo>
                    <a:pt x="1224542" y="489692"/>
                    <a:pt x="1228113" y="489692"/>
                    <a:pt x="1230153" y="491209"/>
                  </a:cubicBezTo>
                  <a:lnTo>
                    <a:pt x="1237063" y="496591"/>
                  </a:lnTo>
                  <a:lnTo>
                    <a:pt x="1230663" y="494749"/>
                  </a:lnTo>
                  <a:lnTo>
                    <a:pt x="1237296" y="496773"/>
                  </a:lnTo>
                  <a:lnTo>
                    <a:pt x="1237063" y="496591"/>
                  </a:lnTo>
                  <a:lnTo>
                    <a:pt x="1239174" y="497199"/>
                  </a:lnTo>
                  <a:lnTo>
                    <a:pt x="1237805" y="497278"/>
                  </a:lnTo>
                  <a:cubicBezTo>
                    <a:pt x="1240866" y="497784"/>
                    <a:pt x="1243416" y="498795"/>
                    <a:pt x="1246477" y="499302"/>
                  </a:cubicBezTo>
                  <a:lnTo>
                    <a:pt x="1239174" y="497199"/>
                  </a:lnTo>
                  <a:lnTo>
                    <a:pt x="1250941" y="496520"/>
                  </a:lnTo>
                  <a:cubicBezTo>
                    <a:pt x="1254640" y="498037"/>
                    <a:pt x="1257445" y="501325"/>
                    <a:pt x="1258720" y="506382"/>
                  </a:cubicBezTo>
                  <a:cubicBezTo>
                    <a:pt x="1260505" y="512703"/>
                    <a:pt x="1256042" y="516496"/>
                    <a:pt x="1251133" y="517066"/>
                  </a:cubicBezTo>
                  <a:lnTo>
                    <a:pt x="1245263" y="512115"/>
                  </a:lnTo>
                  <a:lnTo>
                    <a:pt x="1241376" y="505370"/>
                  </a:lnTo>
                  <a:cubicBezTo>
                    <a:pt x="1241376" y="506382"/>
                    <a:pt x="1241376" y="507394"/>
                    <a:pt x="1240866" y="508405"/>
                  </a:cubicBezTo>
                  <a:lnTo>
                    <a:pt x="1245263" y="512115"/>
                  </a:lnTo>
                  <a:lnTo>
                    <a:pt x="1245457" y="512450"/>
                  </a:lnTo>
                  <a:cubicBezTo>
                    <a:pt x="1244947" y="512956"/>
                    <a:pt x="1244947" y="512956"/>
                    <a:pt x="1244436" y="513463"/>
                  </a:cubicBezTo>
                  <a:cubicBezTo>
                    <a:pt x="1240866" y="515485"/>
                    <a:pt x="1237423" y="514727"/>
                    <a:pt x="1234999" y="512578"/>
                  </a:cubicBezTo>
                  <a:lnTo>
                    <a:pt x="1233137" y="507394"/>
                  </a:lnTo>
                  <a:lnTo>
                    <a:pt x="1236274" y="507394"/>
                  </a:lnTo>
                  <a:cubicBezTo>
                    <a:pt x="1237296" y="507394"/>
                    <a:pt x="1237805" y="507394"/>
                    <a:pt x="1238825" y="507394"/>
                  </a:cubicBezTo>
                  <a:cubicBezTo>
                    <a:pt x="1236274" y="504864"/>
                    <a:pt x="1234235" y="501830"/>
                    <a:pt x="1232194" y="499302"/>
                  </a:cubicBezTo>
                  <a:cubicBezTo>
                    <a:pt x="1232194" y="500818"/>
                    <a:pt x="1231684" y="501830"/>
                    <a:pt x="1231684" y="503348"/>
                  </a:cubicBezTo>
                  <a:lnTo>
                    <a:pt x="1233137" y="507394"/>
                  </a:lnTo>
                  <a:lnTo>
                    <a:pt x="1229134" y="507394"/>
                  </a:lnTo>
                  <a:lnTo>
                    <a:pt x="1226210" y="505268"/>
                  </a:lnTo>
                  <a:lnTo>
                    <a:pt x="1230153" y="502842"/>
                  </a:lnTo>
                  <a:cubicBezTo>
                    <a:pt x="1227093" y="502335"/>
                    <a:pt x="1224542" y="502335"/>
                    <a:pt x="1221482" y="501830"/>
                  </a:cubicBezTo>
                  <a:lnTo>
                    <a:pt x="1226210" y="505268"/>
                  </a:lnTo>
                  <a:lnTo>
                    <a:pt x="1217720" y="510491"/>
                  </a:lnTo>
                  <a:cubicBezTo>
                    <a:pt x="1213830" y="511945"/>
                    <a:pt x="1209748" y="511945"/>
                    <a:pt x="1204137" y="509416"/>
                  </a:cubicBezTo>
                  <a:cubicBezTo>
                    <a:pt x="1199292" y="507646"/>
                    <a:pt x="1196614" y="504739"/>
                    <a:pt x="1194892" y="501071"/>
                  </a:cubicBezTo>
                  <a:lnTo>
                    <a:pt x="1193396" y="495573"/>
                  </a:lnTo>
                  <a:lnTo>
                    <a:pt x="1193936" y="495761"/>
                  </a:lnTo>
                  <a:cubicBezTo>
                    <a:pt x="1196487" y="494749"/>
                    <a:pt x="1199036" y="493232"/>
                    <a:pt x="1201587" y="492221"/>
                  </a:cubicBezTo>
                  <a:lnTo>
                    <a:pt x="1191386" y="488175"/>
                  </a:lnTo>
                  <a:lnTo>
                    <a:pt x="1193396" y="495573"/>
                  </a:lnTo>
                  <a:lnTo>
                    <a:pt x="1185962" y="492971"/>
                  </a:lnTo>
                  <a:lnTo>
                    <a:pt x="1186873" y="490612"/>
                  </a:lnTo>
                  <a:lnTo>
                    <a:pt x="1191896" y="491209"/>
                  </a:lnTo>
                  <a:lnTo>
                    <a:pt x="1187358" y="489356"/>
                  </a:lnTo>
                  <a:lnTo>
                    <a:pt x="1187814" y="488175"/>
                  </a:lnTo>
                  <a:lnTo>
                    <a:pt x="1185469" y="488585"/>
                  </a:lnTo>
                  <a:lnTo>
                    <a:pt x="1183224" y="487668"/>
                  </a:lnTo>
                  <a:lnTo>
                    <a:pt x="1183717" y="488892"/>
                  </a:lnTo>
                  <a:lnTo>
                    <a:pt x="1179142" y="489692"/>
                  </a:lnTo>
                  <a:lnTo>
                    <a:pt x="1184286" y="490305"/>
                  </a:lnTo>
                  <a:lnTo>
                    <a:pt x="1185263" y="492727"/>
                  </a:lnTo>
                  <a:lnTo>
                    <a:pt x="1185962" y="492971"/>
                  </a:lnTo>
                  <a:lnTo>
                    <a:pt x="1183542" y="499238"/>
                  </a:lnTo>
                  <a:cubicBezTo>
                    <a:pt x="1183861" y="503095"/>
                    <a:pt x="1185775" y="506888"/>
                    <a:pt x="1188835" y="509923"/>
                  </a:cubicBezTo>
                  <a:cubicBezTo>
                    <a:pt x="1189345" y="510934"/>
                    <a:pt x="1195466" y="517002"/>
                    <a:pt x="1198016" y="516496"/>
                  </a:cubicBezTo>
                  <a:lnTo>
                    <a:pt x="1203935" y="522363"/>
                  </a:lnTo>
                  <a:lnTo>
                    <a:pt x="1203949" y="522386"/>
                  </a:lnTo>
                  <a:lnTo>
                    <a:pt x="1202098" y="524590"/>
                  </a:lnTo>
                  <a:lnTo>
                    <a:pt x="1204906" y="523863"/>
                  </a:lnTo>
                  <a:lnTo>
                    <a:pt x="1206688" y="526612"/>
                  </a:lnTo>
                  <a:cubicBezTo>
                    <a:pt x="1206688" y="526106"/>
                    <a:pt x="1206688" y="525601"/>
                    <a:pt x="1206688" y="525095"/>
                  </a:cubicBezTo>
                  <a:lnTo>
                    <a:pt x="1205334" y="523751"/>
                  </a:lnTo>
                  <a:lnTo>
                    <a:pt x="1213830" y="521555"/>
                  </a:lnTo>
                  <a:lnTo>
                    <a:pt x="1209430" y="520795"/>
                  </a:lnTo>
                  <a:lnTo>
                    <a:pt x="1217400" y="519531"/>
                  </a:lnTo>
                  <a:cubicBezTo>
                    <a:pt x="1220461" y="522060"/>
                    <a:pt x="1229134" y="521555"/>
                    <a:pt x="1225052" y="525095"/>
                  </a:cubicBezTo>
                  <a:cubicBezTo>
                    <a:pt x="1230663" y="520542"/>
                    <a:pt x="1238825" y="525601"/>
                    <a:pt x="1234745" y="532681"/>
                  </a:cubicBezTo>
                  <a:cubicBezTo>
                    <a:pt x="1231684" y="538749"/>
                    <a:pt x="1226583" y="540773"/>
                    <a:pt x="1219951" y="537738"/>
                  </a:cubicBezTo>
                  <a:cubicBezTo>
                    <a:pt x="1217912" y="537233"/>
                    <a:pt x="1215361" y="535716"/>
                    <a:pt x="1213830" y="535209"/>
                  </a:cubicBezTo>
                  <a:lnTo>
                    <a:pt x="1211528" y="534068"/>
                  </a:lnTo>
                  <a:lnTo>
                    <a:pt x="1216891" y="532681"/>
                  </a:lnTo>
                  <a:cubicBezTo>
                    <a:pt x="1217400" y="531669"/>
                    <a:pt x="1217912" y="530658"/>
                    <a:pt x="1218931" y="529647"/>
                  </a:cubicBezTo>
                  <a:cubicBezTo>
                    <a:pt x="1214340" y="530152"/>
                    <a:pt x="1210260" y="530658"/>
                    <a:pt x="1205668" y="531163"/>
                  </a:cubicBezTo>
                  <a:lnTo>
                    <a:pt x="1211528" y="534068"/>
                  </a:lnTo>
                  <a:lnTo>
                    <a:pt x="1205158" y="535716"/>
                  </a:lnTo>
                  <a:cubicBezTo>
                    <a:pt x="1202608" y="534703"/>
                    <a:pt x="1198526" y="536727"/>
                    <a:pt x="1194956" y="534198"/>
                  </a:cubicBezTo>
                  <a:lnTo>
                    <a:pt x="1192935" y="530593"/>
                  </a:lnTo>
                  <a:lnTo>
                    <a:pt x="1200567" y="532681"/>
                  </a:lnTo>
                  <a:lnTo>
                    <a:pt x="1189855" y="525095"/>
                  </a:lnTo>
                  <a:lnTo>
                    <a:pt x="1192935" y="530593"/>
                  </a:lnTo>
                  <a:lnTo>
                    <a:pt x="1184729" y="528347"/>
                  </a:lnTo>
                  <a:lnTo>
                    <a:pt x="1203048" y="539803"/>
                  </a:lnTo>
                  <a:cubicBezTo>
                    <a:pt x="1217125" y="543445"/>
                    <a:pt x="1232874" y="543796"/>
                    <a:pt x="1245683" y="540459"/>
                  </a:cubicBezTo>
                  <a:lnTo>
                    <a:pt x="1267106" y="522045"/>
                  </a:lnTo>
                  <a:lnTo>
                    <a:pt x="1272797" y="522045"/>
                  </a:lnTo>
                  <a:lnTo>
                    <a:pt x="1266648" y="541633"/>
                  </a:lnTo>
                  <a:cubicBezTo>
                    <a:pt x="1252642" y="557946"/>
                    <a:pt x="1220918" y="556795"/>
                    <a:pt x="1198162" y="552197"/>
                  </a:cubicBezTo>
                  <a:cubicBezTo>
                    <a:pt x="1168849" y="546064"/>
                    <a:pt x="1144676" y="524090"/>
                    <a:pt x="1153419" y="492405"/>
                  </a:cubicBezTo>
                  <a:cubicBezTo>
                    <a:pt x="1159976" y="467875"/>
                    <a:pt x="1180709" y="450243"/>
                    <a:pt x="1204767" y="446627"/>
                  </a:cubicBezTo>
                  <a:close/>
                  <a:moveTo>
                    <a:pt x="1262270" y="407516"/>
                  </a:moveTo>
                  <a:cubicBezTo>
                    <a:pt x="1278141" y="407516"/>
                    <a:pt x="1278141" y="431924"/>
                    <a:pt x="1262270" y="431924"/>
                  </a:cubicBezTo>
                  <a:cubicBezTo>
                    <a:pt x="1246930" y="431924"/>
                    <a:pt x="1246930" y="407516"/>
                    <a:pt x="1262270" y="407516"/>
                  </a:cubicBezTo>
                  <a:close/>
                  <a:moveTo>
                    <a:pt x="1248218" y="363702"/>
                  </a:moveTo>
                  <a:cubicBezTo>
                    <a:pt x="1201930" y="361127"/>
                    <a:pt x="1161299" y="388415"/>
                    <a:pt x="1128383" y="418279"/>
                  </a:cubicBezTo>
                  <a:cubicBezTo>
                    <a:pt x="1090323" y="454320"/>
                    <a:pt x="1068207" y="502719"/>
                    <a:pt x="1014204" y="516106"/>
                  </a:cubicBezTo>
                  <a:cubicBezTo>
                    <a:pt x="964830" y="527434"/>
                    <a:pt x="921628" y="534642"/>
                    <a:pt x="907742" y="592824"/>
                  </a:cubicBezTo>
                  <a:cubicBezTo>
                    <a:pt x="896941" y="638134"/>
                    <a:pt x="926256" y="656669"/>
                    <a:pt x="922142" y="692711"/>
                  </a:cubicBezTo>
                  <a:cubicBezTo>
                    <a:pt x="918542" y="718456"/>
                    <a:pt x="890255" y="741625"/>
                    <a:pt x="882026" y="764795"/>
                  </a:cubicBezTo>
                  <a:cubicBezTo>
                    <a:pt x="831623" y="901239"/>
                    <a:pt x="1023463" y="845631"/>
                    <a:pt x="1076436" y="814224"/>
                  </a:cubicBezTo>
                  <a:cubicBezTo>
                    <a:pt x="1102666" y="799292"/>
                    <a:pt x="1125811" y="783331"/>
                    <a:pt x="1155641" y="778182"/>
                  </a:cubicBezTo>
                  <a:cubicBezTo>
                    <a:pt x="1191130" y="772003"/>
                    <a:pt x="1225589" y="782815"/>
                    <a:pt x="1260562" y="783331"/>
                  </a:cubicBezTo>
                  <a:cubicBezTo>
                    <a:pt x="1306851" y="784361"/>
                    <a:pt x="1358282" y="772519"/>
                    <a:pt x="1385540" y="730813"/>
                  </a:cubicBezTo>
                  <a:cubicBezTo>
                    <a:pt x="1412799" y="689622"/>
                    <a:pt x="1393769" y="645857"/>
                    <a:pt x="1376797" y="605181"/>
                  </a:cubicBezTo>
                  <a:lnTo>
                    <a:pt x="1377887" y="602438"/>
                  </a:lnTo>
                  <a:lnTo>
                    <a:pt x="1381940" y="607756"/>
                  </a:lnTo>
                  <a:cubicBezTo>
                    <a:pt x="1388112" y="611875"/>
                    <a:pt x="1396341" y="606211"/>
                    <a:pt x="1392741" y="599517"/>
                  </a:cubicBezTo>
                  <a:lnTo>
                    <a:pt x="1391170" y="595790"/>
                  </a:lnTo>
                  <a:lnTo>
                    <a:pt x="1387301" y="597421"/>
                  </a:lnTo>
                  <a:lnTo>
                    <a:pt x="1380416" y="596074"/>
                  </a:lnTo>
                  <a:lnTo>
                    <a:pt x="1377887" y="602438"/>
                  </a:lnTo>
                  <a:lnTo>
                    <a:pt x="1345746" y="560258"/>
                  </a:lnTo>
                  <a:cubicBezTo>
                    <a:pt x="1339123" y="543009"/>
                    <a:pt x="1337194" y="523573"/>
                    <a:pt x="1337710" y="499630"/>
                  </a:cubicBezTo>
                  <a:cubicBezTo>
                    <a:pt x="1340280" y="436300"/>
                    <a:pt x="1324851" y="368850"/>
                    <a:pt x="1248218" y="363702"/>
                  </a:cubicBezTo>
                  <a:close/>
                  <a:moveTo>
                    <a:pt x="1214591" y="289625"/>
                  </a:moveTo>
                  <a:cubicBezTo>
                    <a:pt x="1217158" y="289625"/>
                    <a:pt x="1219211" y="292703"/>
                    <a:pt x="1218697" y="294755"/>
                  </a:cubicBezTo>
                  <a:cubicBezTo>
                    <a:pt x="1216131" y="303989"/>
                    <a:pt x="1210484" y="310658"/>
                    <a:pt x="1210484" y="320918"/>
                  </a:cubicBezTo>
                  <a:lnTo>
                    <a:pt x="1214083" y="347444"/>
                  </a:lnTo>
                  <a:lnTo>
                    <a:pt x="1228674" y="343621"/>
                  </a:lnTo>
                  <a:lnTo>
                    <a:pt x="1274241" y="350949"/>
                  </a:lnTo>
                  <a:lnTo>
                    <a:pt x="1293158" y="318275"/>
                  </a:lnTo>
                  <a:cubicBezTo>
                    <a:pt x="1303867" y="309015"/>
                    <a:pt x="1317545" y="303228"/>
                    <a:pt x="1331737" y="303228"/>
                  </a:cubicBezTo>
                  <a:cubicBezTo>
                    <a:pt x="1334316" y="303228"/>
                    <a:pt x="1334833" y="306828"/>
                    <a:pt x="1332768" y="308372"/>
                  </a:cubicBezTo>
                  <a:cubicBezTo>
                    <a:pt x="1322963" y="315574"/>
                    <a:pt x="1312125" y="321104"/>
                    <a:pt x="1302899" y="328111"/>
                  </a:cubicBezTo>
                  <a:lnTo>
                    <a:pt x="1285505" y="352761"/>
                  </a:lnTo>
                  <a:lnTo>
                    <a:pt x="1296307" y="354497"/>
                  </a:lnTo>
                  <a:lnTo>
                    <a:pt x="1324327" y="379522"/>
                  </a:lnTo>
                  <a:lnTo>
                    <a:pt x="1324497" y="378933"/>
                  </a:lnTo>
                  <a:cubicBezTo>
                    <a:pt x="1333862" y="373252"/>
                    <a:pt x="1343228" y="368085"/>
                    <a:pt x="1352595" y="363436"/>
                  </a:cubicBezTo>
                  <a:cubicBezTo>
                    <a:pt x="1360400" y="358788"/>
                    <a:pt x="1367684" y="353105"/>
                    <a:pt x="1376529" y="355172"/>
                  </a:cubicBezTo>
                  <a:cubicBezTo>
                    <a:pt x="1378611" y="355172"/>
                    <a:pt x="1380172" y="358271"/>
                    <a:pt x="1379652" y="359820"/>
                  </a:cubicBezTo>
                  <a:cubicBezTo>
                    <a:pt x="1376009" y="368085"/>
                    <a:pt x="1367684" y="371185"/>
                    <a:pt x="1359878" y="374801"/>
                  </a:cubicBezTo>
                  <a:lnTo>
                    <a:pt x="1333792" y="387977"/>
                  </a:lnTo>
                  <a:lnTo>
                    <a:pt x="1346967" y="399743"/>
                  </a:lnTo>
                  <a:cubicBezTo>
                    <a:pt x="1354681" y="413645"/>
                    <a:pt x="1358796" y="428448"/>
                    <a:pt x="1360982" y="443636"/>
                  </a:cubicBezTo>
                  <a:lnTo>
                    <a:pt x="1361188" y="447521"/>
                  </a:lnTo>
                  <a:lnTo>
                    <a:pt x="1384388" y="435231"/>
                  </a:lnTo>
                  <a:cubicBezTo>
                    <a:pt x="1395149" y="434722"/>
                    <a:pt x="1416158" y="436246"/>
                    <a:pt x="1418720" y="449967"/>
                  </a:cubicBezTo>
                  <a:cubicBezTo>
                    <a:pt x="1418720" y="452000"/>
                    <a:pt x="1417696" y="453523"/>
                    <a:pt x="1415646" y="453523"/>
                  </a:cubicBezTo>
                  <a:cubicBezTo>
                    <a:pt x="1405397" y="455049"/>
                    <a:pt x="1396174" y="449459"/>
                    <a:pt x="1385924" y="449967"/>
                  </a:cubicBezTo>
                  <a:lnTo>
                    <a:pt x="1361752" y="458208"/>
                  </a:lnTo>
                  <a:lnTo>
                    <a:pt x="1363424" y="489848"/>
                  </a:lnTo>
                  <a:lnTo>
                    <a:pt x="1364854" y="501490"/>
                  </a:lnTo>
                  <a:lnTo>
                    <a:pt x="1378424" y="498706"/>
                  </a:lnTo>
                  <a:cubicBezTo>
                    <a:pt x="1383966" y="496187"/>
                    <a:pt x="1388501" y="493668"/>
                    <a:pt x="1394042" y="496187"/>
                  </a:cubicBezTo>
                  <a:cubicBezTo>
                    <a:pt x="1395554" y="496691"/>
                    <a:pt x="1396057" y="498706"/>
                    <a:pt x="1396057" y="500217"/>
                  </a:cubicBezTo>
                  <a:cubicBezTo>
                    <a:pt x="1395554" y="507523"/>
                    <a:pt x="1388878" y="511428"/>
                    <a:pt x="1381006" y="513317"/>
                  </a:cubicBezTo>
                  <a:lnTo>
                    <a:pt x="1366386" y="513980"/>
                  </a:lnTo>
                  <a:lnTo>
                    <a:pt x="1370368" y="546421"/>
                  </a:lnTo>
                  <a:lnTo>
                    <a:pt x="1383598" y="577820"/>
                  </a:lnTo>
                  <a:lnTo>
                    <a:pt x="1387831" y="576372"/>
                  </a:lnTo>
                  <a:cubicBezTo>
                    <a:pt x="1392889" y="573254"/>
                    <a:pt x="1396431" y="569617"/>
                    <a:pt x="1400984" y="566501"/>
                  </a:cubicBezTo>
                  <a:cubicBezTo>
                    <a:pt x="1407560" y="562343"/>
                    <a:pt x="1418184" y="557148"/>
                    <a:pt x="1425266" y="562863"/>
                  </a:cubicBezTo>
                  <a:cubicBezTo>
                    <a:pt x="1426784" y="563903"/>
                    <a:pt x="1427795" y="565981"/>
                    <a:pt x="1426784" y="567539"/>
                  </a:cubicBezTo>
                  <a:cubicBezTo>
                    <a:pt x="1421472" y="574812"/>
                    <a:pt x="1412493" y="584555"/>
                    <a:pt x="1402565" y="590984"/>
                  </a:cubicBezTo>
                  <a:lnTo>
                    <a:pt x="1393471" y="594819"/>
                  </a:lnTo>
                  <a:lnTo>
                    <a:pt x="1394283" y="594885"/>
                  </a:lnTo>
                  <a:lnTo>
                    <a:pt x="1412649" y="620666"/>
                  </a:lnTo>
                  <a:lnTo>
                    <a:pt x="1432385" y="612645"/>
                  </a:lnTo>
                  <a:cubicBezTo>
                    <a:pt x="1439692" y="610091"/>
                    <a:pt x="1450650" y="607025"/>
                    <a:pt x="1456911" y="611624"/>
                  </a:cubicBezTo>
                  <a:cubicBezTo>
                    <a:pt x="1458998" y="613156"/>
                    <a:pt x="1459520" y="615200"/>
                    <a:pt x="1457955" y="616732"/>
                  </a:cubicBezTo>
                  <a:cubicBezTo>
                    <a:pt x="1452736" y="622353"/>
                    <a:pt x="1443343" y="624907"/>
                    <a:pt x="1437083" y="627461"/>
                  </a:cubicBezTo>
                  <a:lnTo>
                    <a:pt x="1421547" y="633849"/>
                  </a:lnTo>
                  <a:lnTo>
                    <a:pt x="1431507" y="676750"/>
                  </a:lnTo>
                  <a:lnTo>
                    <a:pt x="1429896" y="687854"/>
                  </a:lnTo>
                  <a:lnTo>
                    <a:pt x="1455234" y="700274"/>
                  </a:lnTo>
                  <a:cubicBezTo>
                    <a:pt x="1460859" y="703379"/>
                    <a:pt x="1473133" y="710107"/>
                    <a:pt x="1467507" y="718387"/>
                  </a:cubicBezTo>
                  <a:cubicBezTo>
                    <a:pt x="1462393" y="726667"/>
                    <a:pt x="1451144" y="716835"/>
                    <a:pt x="1446030" y="714247"/>
                  </a:cubicBezTo>
                  <a:lnTo>
                    <a:pt x="1427433" y="704837"/>
                  </a:lnTo>
                  <a:lnTo>
                    <a:pt x="1425022" y="721449"/>
                  </a:lnTo>
                  <a:cubicBezTo>
                    <a:pt x="1420096" y="735897"/>
                    <a:pt x="1412413" y="749606"/>
                    <a:pt x="1401998" y="761706"/>
                  </a:cubicBezTo>
                  <a:lnTo>
                    <a:pt x="1398081" y="764817"/>
                  </a:lnTo>
                  <a:lnTo>
                    <a:pt x="1410351" y="782984"/>
                  </a:lnTo>
                  <a:cubicBezTo>
                    <a:pt x="1414912" y="791138"/>
                    <a:pt x="1420993" y="800822"/>
                    <a:pt x="1419981" y="809995"/>
                  </a:cubicBezTo>
                  <a:cubicBezTo>
                    <a:pt x="1419474" y="813564"/>
                    <a:pt x="1414405" y="815092"/>
                    <a:pt x="1411365" y="813054"/>
                  </a:cubicBezTo>
                  <a:cubicBezTo>
                    <a:pt x="1403763" y="808467"/>
                    <a:pt x="1400216" y="797255"/>
                    <a:pt x="1396161" y="789609"/>
                  </a:cubicBezTo>
                  <a:lnTo>
                    <a:pt x="1387648" y="773098"/>
                  </a:lnTo>
                  <a:lnTo>
                    <a:pt x="1359824" y="795189"/>
                  </a:lnTo>
                  <a:lnTo>
                    <a:pt x="1350474" y="797362"/>
                  </a:lnTo>
                  <a:lnTo>
                    <a:pt x="1355263" y="824049"/>
                  </a:lnTo>
                  <a:cubicBezTo>
                    <a:pt x="1357582" y="835817"/>
                    <a:pt x="1359514" y="847649"/>
                    <a:pt x="1359257" y="859611"/>
                  </a:cubicBezTo>
                  <a:cubicBezTo>
                    <a:pt x="1359257" y="867933"/>
                    <a:pt x="1346891" y="869494"/>
                    <a:pt x="1344829" y="861172"/>
                  </a:cubicBezTo>
                  <a:lnTo>
                    <a:pt x="1339161" y="799991"/>
                  </a:lnTo>
                  <a:lnTo>
                    <a:pt x="1286379" y="812259"/>
                  </a:lnTo>
                  <a:lnTo>
                    <a:pt x="1285577" y="812237"/>
                  </a:lnTo>
                  <a:lnTo>
                    <a:pt x="1273978" y="837211"/>
                  </a:lnTo>
                  <a:cubicBezTo>
                    <a:pt x="1269761" y="845983"/>
                    <a:pt x="1264488" y="858366"/>
                    <a:pt x="1253416" y="859914"/>
                  </a:cubicBezTo>
                  <a:cubicBezTo>
                    <a:pt x="1251307" y="860429"/>
                    <a:pt x="1249724" y="858881"/>
                    <a:pt x="1249724" y="856818"/>
                  </a:cubicBezTo>
                  <a:cubicBezTo>
                    <a:pt x="1249197" y="847014"/>
                    <a:pt x="1256579" y="837211"/>
                    <a:pt x="1261325" y="828439"/>
                  </a:cubicBezTo>
                  <a:lnTo>
                    <a:pt x="1269034" y="811788"/>
                  </a:lnTo>
                  <a:lnTo>
                    <a:pt x="1216509" y="810361"/>
                  </a:lnTo>
                  <a:lnTo>
                    <a:pt x="1209831" y="835069"/>
                  </a:lnTo>
                  <a:cubicBezTo>
                    <a:pt x="1204397" y="852253"/>
                    <a:pt x="1197411" y="867714"/>
                    <a:pt x="1190425" y="865925"/>
                  </a:cubicBezTo>
                  <a:cubicBezTo>
                    <a:pt x="1182403" y="864137"/>
                    <a:pt x="1185766" y="847782"/>
                    <a:pt x="1191459" y="830596"/>
                  </a:cubicBezTo>
                  <a:lnTo>
                    <a:pt x="1198586" y="811378"/>
                  </a:lnTo>
                  <a:lnTo>
                    <a:pt x="1143916" y="819574"/>
                  </a:lnTo>
                  <a:lnTo>
                    <a:pt x="1142137" y="820431"/>
                  </a:lnTo>
                  <a:lnTo>
                    <a:pt x="1138801" y="844360"/>
                  </a:lnTo>
                  <a:cubicBezTo>
                    <a:pt x="1136766" y="854503"/>
                    <a:pt x="1135748" y="867180"/>
                    <a:pt x="1128113" y="874788"/>
                  </a:cubicBezTo>
                  <a:cubicBezTo>
                    <a:pt x="1126076" y="876309"/>
                    <a:pt x="1123531" y="875295"/>
                    <a:pt x="1123023" y="873265"/>
                  </a:cubicBezTo>
                  <a:cubicBezTo>
                    <a:pt x="1119970" y="864138"/>
                    <a:pt x="1123531" y="854503"/>
                    <a:pt x="1125568" y="845374"/>
                  </a:cubicBezTo>
                  <a:lnTo>
                    <a:pt x="1128030" y="827223"/>
                  </a:lnTo>
                  <a:lnTo>
                    <a:pt x="1083348" y="848735"/>
                  </a:lnTo>
                  <a:lnTo>
                    <a:pt x="1078328" y="886131"/>
                  </a:lnTo>
                  <a:cubicBezTo>
                    <a:pt x="1079347" y="893252"/>
                    <a:pt x="1083927" y="900374"/>
                    <a:pt x="1083418" y="908003"/>
                  </a:cubicBezTo>
                  <a:cubicBezTo>
                    <a:pt x="1083418" y="909021"/>
                    <a:pt x="1082908" y="910546"/>
                    <a:pt x="1081382" y="910546"/>
                  </a:cubicBezTo>
                  <a:cubicBezTo>
                    <a:pt x="1071204" y="912582"/>
                    <a:pt x="1067131" y="901391"/>
                    <a:pt x="1065095" y="892743"/>
                  </a:cubicBezTo>
                  <a:cubicBezTo>
                    <a:pt x="1063059" y="884860"/>
                    <a:pt x="1064077" y="875959"/>
                    <a:pt x="1065985" y="867056"/>
                  </a:cubicBezTo>
                  <a:lnTo>
                    <a:pt x="1068724" y="855775"/>
                  </a:lnTo>
                  <a:lnTo>
                    <a:pt x="1057424" y="861216"/>
                  </a:lnTo>
                  <a:lnTo>
                    <a:pt x="1032396" y="872513"/>
                  </a:lnTo>
                  <a:lnTo>
                    <a:pt x="1032771" y="902695"/>
                  </a:lnTo>
                  <a:cubicBezTo>
                    <a:pt x="1032249" y="912961"/>
                    <a:pt x="1032771" y="924768"/>
                    <a:pt x="1024924" y="931440"/>
                  </a:cubicBezTo>
                  <a:cubicBezTo>
                    <a:pt x="1023354" y="932981"/>
                    <a:pt x="1020215" y="932981"/>
                    <a:pt x="1019693" y="930927"/>
                  </a:cubicBezTo>
                  <a:cubicBezTo>
                    <a:pt x="1013415" y="921687"/>
                    <a:pt x="1017076" y="910395"/>
                    <a:pt x="1018123" y="900128"/>
                  </a:cubicBezTo>
                  <a:lnTo>
                    <a:pt x="1018404" y="878829"/>
                  </a:lnTo>
                  <a:lnTo>
                    <a:pt x="1013172" y="881191"/>
                  </a:lnTo>
                  <a:cubicBezTo>
                    <a:pt x="997947" y="886741"/>
                    <a:pt x="982124" y="890844"/>
                    <a:pt x="965345" y="892486"/>
                  </a:cubicBezTo>
                  <a:lnTo>
                    <a:pt x="932597" y="889157"/>
                  </a:lnTo>
                  <a:lnTo>
                    <a:pt x="932250" y="890613"/>
                  </a:lnTo>
                  <a:cubicBezTo>
                    <a:pt x="930766" y="896831"/>
                    <a:pt x="929283" y="899421"/>
                    <a:pt x="931261" y="906676"/>
                  </a:cubicBezTo>
                  <a:cubicBezTo>
                    <a:pt x="932250" y="910304"/>
                    <a:pt x="934724" y="913931"/>
                    <a:pt x="936208" y="918077"/>
                  </a:cubicBezTo>
                  <a:cubicBezTo>
                    <a:pt x="941649" y="930514"/>
                    <a:pt x="942637" y="942951"/>
                    <a:pt x="940659" y="956425"/>
                  </a:cubicBezTo>
                  <a:cubicBezTo>
                    <a:pt x="939669" y="964715"/>
                    <a:pt x="927797" y="961606"/>
                    <a:pt x="928787" y="952797"/>
                  </a:cubicBezTo>
                  <a:cubicBezTo>
                    <a:pt x="930766" y="936732"/>
                    <a:pt x="925819" y="926369"/>
                    <a:pt x="919884" y="912377"/>
                  </a:cubicBezTo>
                  <a:cubicBezTo>
                    <a:pt x="917411" y="907195"/>
                    <a:pt x="915927" y="903567"/>
                    <a:pt x="916421" y="897868"/>
                  </a:cubicBezTo>
                  <a:lnTo>
                    <a:pt x="922879" y="888171"/>
                  </a:lnTo>
                  <a:lnTo>
                    <a:pt x="896941" y="885534"/>
                  </a:lnTo>
                  <a:lnTo>
                    <a:pt x="893885" y="883746"/>
                  </a:lnTo>
                  <a:lnTo>
                    <a:pt x="885271" y="898536"/>
                  </a:lnTo>
                  <a:cubicBezTo>
                    <a:pt x="881533" y="909671"/>
                    <a:pt x="880267" y="921573"/>
                    <a:pt x="882800" y="932835"/>
                  </a:cubicBezTo>
                  <a:cubicBezTo>
                    <a:pt x="884320" y="939490"/>
                    <a:pt x="874691" y="942051"/>
                    <a:pt x="872665" y="935907"/>
                  </a:cubicBezTo>
                  <a:cubicBezTo>
                    <a:pt x="867089" y="922086"/>
                    <a:pt x="866457" y="906728"/>
                    <a:pt x="870891" y="893545"/>
                  </a:cubicBezTo>
                  <a:lnTo>
                    <a:pt x="885346" y="878748"/>
                  </a:lnTo>
                  <a:lnTo>
                    <a:pt x="867995" y="868593"/>
                  </a:lnTo>
                  <a:lnTo>
                    <a:pt x="851327" y="843999"/>
                  </a:lnTo>
                  <a:lnTo>
                    <a:pt x="845296" y="847990"/>
                  </a:lnTo>
                  <a:cubicBezTo>
                    <a:pt x="834170" y="853690"/>
                    <a:pt x="826078" y="861982"/>
                    <a:pt x="818997" y="872346"/>
                  </a:cubicBezTo>
                  <a:cubicBezTo>
                    <a:pt x="814951" y="878564"/>
                    <a:pt x="804837" y="872864"/>
                    <a:pt x="809389" y="866128"/>
                  </a:cubicBezTo>
                  <a:cubicBezTo>
                    <a:pt x="815964" y="855245"/>
                    <a:pt x="824056" y="845398"/>
                    <a:pt x="834675" y="838144"/>
                  </a:cubicBezTo>
                  <a:lnTo>
                    <a:pt x="847263" y="831037"/>
                  </a:lnTo>
                  <a:lnTo>
                    <a:pt x="842786" y="801030"/>
                  </a:lnTo>
                  <a:lnTo>
                    <a:pt x="845158" y="792281"/>
                  </a:lnTo>
                  <a:lnTo>
                    <a:pt x="834377" y="794464"/>
                  </a:lnTo>
                  <a:cubicBezTo>
                    <a:pt x="823693" y="792931"/>
                    <a:pt x="812946" y="788931"/>
                    <a:pt x="805360" y="785463"/>
                  </a:cubicBezTo>
                  <a:cubicBezTo>
                    <a:pt x="800303" y="783329"/>
                    <a:pt x="803844" y="774794"/>
                    <a:pt x="808901" y="776394"/>
                  </a:cubicBezTo>
                  <a:cubicBezTo>
                    <a:pt x="818003" y="780128"/>
                    <a:pt x="827108" y="782795"/>
                    <a:pt x="837222" y="782795"/>
                  </a:cubicBezTo>
                  <a:lnTo>
                    <a:pt x="847728" y="782795"/>
                  </a:lnTo>
                  <a:lnTo>
                    <a:pt x="851874" y="767499"/>
                  </a:lnTo>
                  <a:lnTo>
                    <a:pt x="869557" y="731529"/>
                  </a:lnTo>
                  <a:lnTo>
                    <a:pt x="853935" y="727143"/>
                  </a:lnTo>
                  <a:cubicBezTo>
                    <a:pt x="844578" y="726647"/>
                    <a:pt x="837819" y="731594"/>
                    <a:pt x="829501" y="732584"/>
                  </a:cubicBezTo>
                  <a:cubicBezTo>
                    <a:pt x="819104" y="733078"/>
                    <a:pt x="813906" y="728131"/>
                    <a:pt x="813906" y="719228"/>
                  </a:cubicBezTo>
                  <a:cubicBezTo>
                    <a:pt x="813906" y="717249"/>
                    <a:pt x="816505" y="715271"/>
                    <a:pt x="817545" y="716755"/>
                  </a:cubicBezTo>
                  <a:cubicBezTo>
                    <a:pt x="823783" y="721206"/>
                    <a:pt x="834700" y="713787"/>
                    <a:pt x="840418" y="712303"/>
                  </a:cubicBezTo>
                  <a:cubicBezTo>
                    <a:pt x="845618" y="711314"/>
                    <a:pt x="850816" y="711314"/>
                    <a:pt x="856014" y="711808"/>
                  </a:cubicBezTo>
                  <a:lnTo>
                    <a:pt x="874584" y="721302"/>
                  </a:lnTo>
                  <a:lnTo>
                    <a:pt x="884083" y="701979"/>
                  </a:lnTo>
                  <a:cubicBezTo>
                    <a:pt x="888455" y="690137"/>
                    <a:pt x="887683" y="678681"/>
                    <a:pt x="885626" y="666903"/>
                  </a:cubicBezTo>
                  <a:lnTo>
                    <a:pt x="885266" y="664744"/>
                  </a:lnTo>
                  <a:lnTo>
                    <a:pt x="863109" y="668109"/>
                  </a:lnTo>
                  <a:cubicBezTo>
                    <a:pt x="853942" y="669145"/>
                    <a:pt x="842738" y="672254"/>
                    <a:pt x="834080" y="666555"/>
                  </a:cubicBezTo>
                  <a:cubicBezTo>
                    <a:pt x="833061" y="665518"/>
                    <a:pt x="832043" y="662927"/>
                    <a:pt x="833571" y="661891"/>
                  </a:cubicBezTo>
                  <a:cubicBezTo>
                    <a:pt x="841719" y="655673"/>
                    <a:pt x="851904" y="656709"/>
                    <a:pt x="861071" y="655673"/>
                  </a:cubicBezTo>
                  <a:lnTo>
                    <a:pt x="883698" y="655348"/>
                  </a:lnTo>
                  <a:lnTo>
                    <a:pt x="879454" y="629896"/>
                  </a:lnTo>
                  <a:cubicBezTo>
                    <a:pt x="878940" y="616509"/>
                    <a:pt x="880097" y="602865"/>
                    <a:pt x="883119" y="589670"/>
                  </a:cubicBezTo>
                  <a:lnTo>
                    <a:pt x="887004" y="579852"/>
                  </a:lnTo>
                  <a:lnTo>
                    <a:pt x="860102" y="560550"/>
                  </a:lnTo>
                  <a:cubicBezTo>
                    <a:pt x="852430" y="554881"/>
                    <a:pt x="836577" y="544061"/>
                    <a:pt x="845782" y="533755"/>
                  </a:cubicBezTo>
                  <a:cubicBezTo>
                    <a:pt x="847316" y="532210"/>
                    <a:pt x="849362" y="532210"/>
                    <a:pt x="850896" y="533755"/>
                  </a:cubicBezTo>
                  <a:cubicBezTo>
                    <a:pt x="854987" y="537363"/>
                    <a:pt x="858055" y="542515"/>
                    <a:pt x="862658" y="546121"/>
                  </a:cubicBezTo>
                  <a:cubicBezTo>
                    <a:pt x="866749" y="549213"/>
                    <a:pt x="870328" y="552305"/>
                    <a:pt x="873909" y="554881"/>
                  </a:cubicBezTo>
                  <a:lnTo>
                    <a:pt x="890919" y="569964"/>
                  </a:lnTo>
                  <a:lnTo>
                    <a:pt x="897970" y="552148"/>
                  </a:lnTo>
                  <a:cubicBezTo>
                    <a:pt x="907999" y="535158"/>
                    <a:pt x="920728" y="523830"/>
                    <a:pt x="934928" y="515544"/>
                  </a:cubicBezTo>
                  <a:lnTo>
                    <a:pt x="936766" y="514807"/>
                  </a:lnTo>
                  <a:lnTo>
                    <a:pt x="915171" y="486443"/>
                  </a:lnTo>
                  <a:cubicBezTo>
                    <a:pt x="909126" y="478093"/>
                    <a:pt x="900057" y="458259"/>
                    <a:pt x="916682" y="455127"/>
                  </a:cubicBezTo>
                  <a:cubicBezTo>
                    <a:pt x="919201" y="455127"/>
                    <a:pt x="921721" y="456692"/>
                    <a:pt x="921721" y="459303"/>
                  </a:cubicBezTo>
                  <a:cubicBezTo>
                    <a:pt x="922225" y="471306"/>
                    <a:pt x="928774" y="478614"/>
                    <a:pt x="934819" y="489054"/>
                  </a:cubicBezTo>
                  <a:lnTo>
                    <a:pt x="946850" y="510762"/>
                  </a:lnTo>
                  <a:lnTo>
                    <a:pt x="980711" y="497185"/>
                  </a:lnTo>
                  <a:lnTo>
                    <a:pt x="993462" y="492905"/>
                  </a:lnTo>
                  <a:lnTo>
                    <a:pt x="983023" y="456378"/>
                  </a:lnTo>
                  <a:cubicBezTo>
                    <a:pt x="978334" y="448248"/>
                    <a:pt x="972606" y="437576"/>
                    <a:pt x="980939" y="429445"/>
                  </a:cubicBezTo>
                  <a:cubicBezTo>
                    <a:pt x="982502" y="427921"/>
                    <a:pt x="984585" y="427921"/>
                    <a:pt x="986667" y="428938"/>
                  </a:cubicBezTo>
                  <a:cubicBezTo>
                    <a:pt x="997084" y="434020"/>
                    <a:pt x="1001251" y="452821"/>
                    <a:pt x="1004896" y="462983"/>
                  </a:cubicBezTo>
                  <a:lnTo>
                    <a:pt x="1006293" y="488599"/>
                  </a:lnTo>
                  <a:lnTo>
                    <a:pt x="1027939" y="481336"/>
                  </a:lnTo>
                  <a:lnTo>
                    <a:pt x="1064316" y="455724"/>
                  </a:lnTo>
                  <a:lnTo>
                    <a:pt x="1055668" y="423947"/>
                  </a:lnTo>
                  <a:cubicBezTo>
                    <a:pt x="1051988" y="412201"/>
                    <a:pt x="1045155" y="398922"/>
                    <a:pt x="1049360" y="386664"/>
                  </a:cubicBezTo>
                  <a:cubicBezTo>
                    <a:pt x="1050412" y="383088"/>
                    <a:pt x="1054092" y="382579"/>
                    <a:pt x="1056720" y="384621"/>
                  </a:cubicBezTo>
                  <a:cubicBezTo>
                    <a:pt x="1067760" y="393304"/>
                    <a:pt x="1069337" y="409647"/>
                    <a:pt x="1072492" y="422415"/>
                  </a:cubicBezTo>
                  <a:lnTo>
                    <a:pt x="1076486" y="444923"/>
                  </a:lnTo>
                  <a:lnTo>
                    <a:pt x="1138927" y="381722"/>
                  </a:lnTo>
                  <a:lnTo>
                    <a:pt x="1150433" y="374668"/>
                  </a:lnTo>
                  <a:lnTo>
                    <a:pt x="1144115" y="363050"/>
                  </a:lnTo>
                  <a:cubicBezTo>
                    <a:pt x="1131680" y="339325"/>
                    <a:pt x="1114656" y="300961"/>
                    <a:pt x="1139523" y="300961"/>
                  </a:cubicBezTo>
                  <a:cubicBezTo>
                    <a:pt x="1141564" y="300961"/>
                    <a:pt x="1143095" y="302500"/>
                    <a:pt x="1143605" y="304550"/>
                  </a:cubicBezTo>
                  <a:cubicBezTo>
                    <a:pt x="1143605" y="311730"/>
                    <a:pt x="1143095" y="317371"/>
                    <a:pt x="1145135" y="324037"/>
                  </a:cubicBezTo>
                  <a:cubicBezTo>
                    <a:pt x="1147175" y="329165"/>
                    <a:pt x="1149726" y="334294"/>
                    <a:pt x="1151767" y="339422"/>
                  </a:cubicBezTo>
                  <a:lnTo>
                    <a:pt x="1162261" y="367418"/>
                  </a:lnTo>
                  <a:lnTo>
                    <a:pt x="1180473" y="356251"/>
                  </a:lnTo>
                  <a:lnTo>
                    <a:pt x="1202102" y="350584"/>
                  </a:lnTo>
                  <a:lnTo>
                    <a:pt x="1195085" y="312711"/>
                  </a:lnTo>
                  <a:cubicBezTo>
                    <a:pt x="1197138" y="302450"/>
                    <a:pt x="1203298" y="290138"/>
                    <a:pt x="1214591" y="289625"/>
                  </a:cubicBezTo>
                  <a:close/>
                  <a:moveTo>
                    <a:pt x="999583" y="602"/>
                  </a:moveTo>
                  <a:cubicBezTo>
                    <a:pt x="1373042" y="-12169"/>
                    <a:pt x="1736558" y="179060"/>
                    <a:pt x="1932323" y="505371"/>
                  </a:cubicBezTo>
                  <a:cubicBezTo>
                    <a:pt x="2155541" y="876754"/>
                    <a:pt x="2119024" y="1361301"/>
                    <a:pt x="1845402" y="1696677"/>
                  </a:cubicBezTo>
                  <a:cubicBezTo>
                    <a:pt x="1570752" y="2034625"/>
                    <a:pt x="1097572" y="2166307"/>
                    <a:pt x="687140" y="2017651"/>
                  </a:cubicBezTo>
                  <a:cubicBezTo>
                    <a:pt x="276708" y="1868995"/>
                    <a:pt x="3600" y="1473950"/>
                    <a:pt x="0" y="1039298"/>
                  </a:cubicBezTo>
                  <a:cubicBezTo>
                    <a:pt x="0" y="1062960"/>
                    <a:pt x="37032" y="1062960"/>
                    <a:pt x="37546" y="1039298"/>
                  </a:cubicBezTo>
                  <a:cubicBezTo>
                    <a:pt x="41146" y="1510986"/>
                    <a:pt x="375973" y="1928663"/>
                    <a:pt x="840923" y="2022280"/>
                  </a:cubicBezTo>
                  <a:cubicBezTo>
                    <a:pt x="1253413" y="2106124"/>
                    <a:pt x="1683904" y="1915289"/>
                    <a:pt x="1900435" y="1554708"/>
                  </a:cubicBezTo>
                  <a:cubicBezTo>
                    <a:pt x="2116966" y="1193098"/>
                    <a:pt x="2080449" y="718839"/>
                    <a:pt x="1808885" y="395808"/>
                  </a:cubicBezTo>
                  <a:cubicBezTo>
                    <a:pt x="1540407" y="75348"/>
                    <a:pt x="1090372" y="-45531"/>
                    <a:pt x="696912" y="96438"/>
                  </a:cubicBezTo>
                  <a:cubicBezTo>
                    <a:pt x="302424" y="238921"/>
                    <a:pt x="40632" y="622135"/>
                    <a:pt x="37546" y="1039298"/>
                  </a:cubicBezTo>
                  <a:cubicBezTo>
                    <a:pt x="37032" y="1015637"/>
                    <a:pt x="0" y="1015637"/>
                    <a:pt x="0" y="1039298"/>
                  </a:cubicBezTo>
                  <a:cubicBezTo>
                    <a:pt x="4115" y="548579"/>
                    <a:pt x="354371" y="112384"/>
                    <a:pt x="839380" y="18766"/>
                  </a:cubicBezTo>
                  <a:cubicBezTo>
                    <a:pt x="892677" y="8415"/>
                    <a:pt x="946232" y="2427"/>
                    <a:pt x="999583" y="602"/>
                  </a:cubicBezTo>
                  <a:close/>
                </a:path>
              </a:pathLst>
            </a:custGeom>
            <a:solidFill>
              <a:schemeClr val="accent1">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s-ES_tradnl" b="0" i="0" dirty="0">
                <a:latin typeface="Schoolbell" panose="02000000000000000000" pitchFamily="2" charset="0"/>
              </a:endParaRPr>
            </a:p>
          </p:txBody>
        </p:sp>
        <p:sp>
          <p:nvSpPr>
            <p:cNvPr id="13" name="Freeform 896">
              <a:extLst>
                <a:ext uri="{FF2B5EF4-FFF2-40B4-BE49-F238E27FC236}">
                  <a16:creationId xmlns:a16="http://schemas.microsoft.com/office/drawing/2014/main" id="{C297DFE6-B333-3E4B-BCEA-4CA47B43F245}"/>
                </a:ext>
              </a:extLst>
            </p:cNvPr>
            <p:cNvSpPr>
              <a:spLocks/>
            </p:cNvSpPr>
            <p:nvPr/>
          </p:nvSpPr>
          <p:spPr bwMode="auto">
            <a:xfrm>
              <a:off x="9799117" y="2852936"/>
              <a:ext cx="257323" cy="793748"/>
            </a:xfrm>
            <a:custGeom>
              <a:avLst/>
              <a:gdLst/>
              <a:ahLst/>
              <a:cxnLst/>
              <a:rect l="0" t="0" r="r" b="b"/>
              <a:pathLst>
                <a:path w="310951" h="959170">
                  <a:moveTo>
                    <a:pt x="82186" y="869133"/>
                  </a:moveTo>
                  <a:cubicBezTo>
                    <a:pt x="83253" y="869847"/>
                    <a:pt x="82542" y="871274"/>
                    <a:pt x="81120" y="870917"/>
                  </a:cubicBezTo>
                  <a:cubicBezTo>
                    <a:pt x="78455" y="870560"/>
                    <a:pt x="75167" y="871452"/>
                    <a:pt x="72679" y="873236"/>
                  </a:cubicBezTo>
                  <a:lnTo>
                    <a:pt x="72458" y="873701"/>
                  </a:lnTo>
                  <a:lnTo>
                    <a:pt x="69391" y="873771"/>
                  </a:lnTo>
                  <a:cubicBezTo>
                    <a:pt x="67970" y="874841"/>
                    <a:pt x="69391" y="877338"/>
                    <a:pt x="71168" y="876268"/>
                  </a:cubicBezTo>
                  <a:lnTo>
                    <a:pt x="71236" y="876274"/>
                  </a:lnTo>
                  <a:lnTo>
                    <a:pt x="69036" y="880906"/>
                  </a:lnTo>
                  <a:cubicBezTo>
                    <a:pt x="69214" y="883581"/>
                    <a:pt x="70724" y="885811"/>
                    <a:pt x="72768" y="887238"/>
                  </a:cubicBezTo>
                  <a:lnTo>
                    <a:pt x="78729" y="888542"/>
                  </a:lnTo>
                  <a:lnTo>
                    <a:pt x="78277" y="890538"/>
                  </a:lnTo>
                  <a:cubicBezTo>
                    <a:pt x="78632" y="890181"/>
                    <a:pt x="79343" y="889467"/>
                    <a:pt x="79699" y="888754"/>
                  </a:cubicBezTo>
                  <a:lnTo>
                    <a:pt x="78729" y="888542"/>
                  </a:lnTo>
                  <a:lnTo>
                    <a:pt x="81299" y="877192"/>
                  </a:lnTo>
                  <a:lnTo>
                    <a:pt x="82897" y="877338"/>
                  </a:lnTo>
                  <a:lnTo>
                    <a:pt x="81831" y="874841"/>
                  </a:lnTo>
                  <a:lnTo>
                    <a:pt x="81299" y="877192"/>
                  </a:lnTo>
                  <a:lnTo>
                    <a:pt x="71236" y="876274"/>
                  </a:lnTo>
                  <a:lnTo>
                    <a:pt x="72458" y="873701"/>
                  </a:lnTo>
                  <a:lnTo>
                    <a:pt x="85030" y="873414"/>
                  </a:lnTo>
                  <a:cubicBezTo>
                    <a:pt x="85741" y="873771"/>
                    <a:pt x="86451" y="874841"/>
                    <a:pt x="86096" y="875911"/>
                  </a:cubicBezTo>
                  <a:cubicBezTo>
                    <a:pt x="85385" y="881262"/>
                    <a:pt x="83964" y="886613"/>
                    <a:pt x="83253" y="891608"/>
                  </a:cubicBezTo>
                  <a:cubicBezTo>
                    <a:pt x="82897" y="892678"/>
                    <a:pt x="82186" y="893392"/>
                    <a:pt x="81120" y="893748"/>
                  </a:cubicBezTo>
                  <a:cubicBezTo>
                    <a:pt x="72946" y="896246"/>
                    <a:pt x="63349" y="889824"/>
                    <a:pt x="63349" y="880549"/>
                  </a:cubicBezTo>
                  <a:cubicBezTo>
                    <a:pt x="62994" y="871274"/>
                    <a:pt x="74012" y="864852"/>
                    <a:pt x="82186" y="869133"/>
                  </a:cubicBezTo>
                  <a:close/>
                  <a:moveTo>
                    <a:pt x="67813" y="784447"/>
                  </a:moveTo>
                  <a:lnTo>
                    <a:pt x="75519" y="785728"/>
                  </a:lnTo>
                  <a:cubicBezTo>
                    <a:pt x="76248" y="786814"/>
                    <a:pt x="75519" y="787900"/>
                    <a:pt x="74427" y="787538"/>
                  </a:cubicBezTo>
                  <a:lnTo>
                    <a:pt x="73252" y="787564"/>
                  </a:lnTo>
                  <a:lnTo>
                    <a:pt x="67813" y="784447"/>
                  </a:lnTo>
                  <a:close/>
                  <a:moveTo>
                    <a:pt x="67600" y="784325"/>
                  </a:moveTo>
                  <a:lnTo>
                    <a:pt x="67813" y="784447"/>
                  </a:lnTo>
                  <a:lnTo>
                    <a:pt x="67430" y="784384"/>
                  </a:lnTo>
                  <a:lnTo>
                    <a:pt x="67600" y="784325"/>
                  </a:lnTo>
                  <a:close/>
                  <a:moveTo>
                    <a:pt x="58634" y="782922"/>
                  </a:moveTo>
                  <a:lnTo>
                    <a:pt x="67430" y="784384"/>
                  </a:lnTo>
                  <a:lnTo>
                    <a:pt x="55129" y="788624"/>
                  </a:lnTo>
                  <a:cubicBezTo>
                    <a:pt x="54037" y="790073"/>
                    <a:pt x="55858" y="791883"/>
                    <a:pt x="57314" y="790797"/>
                  </a:cubicBezTo>
                  <a:lnTo>
                    <a:pt x="58571" y="790933"/>
                  </a:lnTo>
                  <a:lnTo>
                    <a:pt x="54037" y="799848"/>
                  </a:lnTo>
                  <a:cubicBezTo>
                    <a:pt x="55129" y="807452"/>
                    <a:pt x="62776" y="810348"/>
                    <a:pt x="69694" y="808176"/>
                  </a:cubicBezTo>
                  <a:cubicBezTo>
                    <a:pt x="76976" y="805641"/>
                    <a:pt x="79525" y="798038"/>
                    <a:pt x="74063" y="792607"/>
                  </a:cubicBezTo>
                  <a:lnTo>
                    <a:pt x="58571" y="790933"/>
                  </a:lnTo>
                  <a:lnTo>
                    <a:pt x="60136" y="787855"/>
                  </a:lnTo>
                  <a:lnTo>
                    <a:pt x="73252" y="787564"/>
                  </a:lnTo>
                  <a:lnTo>
                    <a:pt x="79525" y="791159"/>
                  </a:lnTo>
                  <a:cubicBezTo>
                    <a:pt x="86443" y="799848"/>
                    <a:pt x="79889" y="811072"/>
                    <a:pt x="69694" y="813969"/>
                  </a:cubicBezTo>
                  <a:cubicBezTo>
                    <a:pt x="58406" y="816865"/>
                    <a:pt x="47119" y="809262"/>
                    <a:pt x="48575" y="796952"/>
                  </a:cubicBezTo>
                  <a:cubicBezTo>
                    <a:pt x="49122" y="790616"/>
                    <a:pt x="53309" y="785366"/>
                    <a:pt x="58634" y="782922"/>
                  </a:cubicBezTo>
                  <a:close/>
                  <a:moveTo>
                    <a:pt x="127034" y="719178"/>
                  </a:moveTo>
                  <a:cubicBezTo>
                    <a:pt x="127733" y="719888"/>
                    <a:pt x="127733" y="721309"/>
                    <a:pt x="126336" y="721309"/>
                  </a:cubicBezTo>
                  <a:cubicBezTo>
                    <a:pt x="121795" y="721309"/>
                    <a:pt x="116207" y="725215"/>
                    <a:pt x="117255" y="730541"/>
                  </a:cubicBezTo>
                  <a:lnTo>
                    <a:pt x="123874" y="735656"/>
                  </a:lnTo>
                  <a:lnTo>
                    <a:pt x="124240" y="738708"/>
                  </a:lnTo>
                  <a:cubicBezTo>
                    <a:pt x="124939" y="738353"/>
                    <a:pt x="125288" y="737643"/>
                    <a:pt x="125986" y="737288"/>
                  </a:cubicBezTo>
                  <a:lnTo>
                    <a:pt x="123874" y="735656"/>
                  </a:lnTo>
                  <a:lnTo>
                    <a:pt x="122494" y="724149"/>
                  </a:lnTo>
                  <a:cubicBezTo>
                    <a:pt x="122494" y="723794"/>
                    <a:pt x="123192" y="723439"/>
                    <a:pt x="123192" y="723794"/>
                  </a:cubicBezTo>
                  <a:cubicBezTo>
                    <a:pt x="124240" y="728766"/>
                    <a:pt x="125986" y="733382"/>
                    <a:pt x="127034" y="738353"/>
                  </a:cubicBezTo>
                  <a:cubicBezTo>
                    <a:pt x="127383" y="739063"/>
                    <a:pt x="127034" y="739774"/>
                    <a:pt x="126336" y="740129"/>
                  </a:cubicBezTo>
                  <a:cubicBezTo>
                    <a:pt x="119350" y="742259"/>
                    <a:pt x="110968" y="737643"/>
                    <a:pt x="110619" y="729831"/>
                  </a:cubicBezTo>
                  <a:cubicBezTo>
                    <a:pt x="110619" y="721309"/>
                    <a:pt x="119350" y="715627"/>
                    <a:pt x="127034" y="719178"/>
                  </a:cubicBezTo>
                  <a:close/>
                  <a:moveTo>
                    <a:pt x="115770" y="617172"/>
                  </a:moveTo>
                  <a:cubicBezTo>
                    <a:pt x="118538" y="618781"/>
                    <a:pt x="121030" y="621630"/>
                    <a:pt x="121953" y="623836"/>
                  </a:cubicBezTo>
                  <a:cubicBezTo>
                    <a:pt x="124538" y="629350"/>
                    <a:pt x="124169" y="636703"/>
                    <a:pt x="118262" y="640379"/>
                  </a:cubicBezTo>
                  <a:cubicBezTo>
                    <a:pt x="106817" y="646997"/>
                    <a:pt x="93157" y="627880"/>
                    <a:pt x="104602" y="620160"/>
                  </a:cubicBezTo>
                  <a:cubicBezTo>
                    <a:pt x="105709" y="619424"/>
                    <a:pt x="106817" y="620527"/>
                    <a:pt x="105709" y="621630"/>
                  </a:cubicBezTo>
                  <a:cubicBezTo>
                    <a:pt x="100541" y="627880"/>
                    <a:pt x="110509" y="642217"/>
                    <a:pt x="116785" y="634865"/>
                  </a:cubicBezTo>
                  <a:cubicBezTo>
                    <a:pt x="119000" y="631924"/>
                    <a:pt x="117523" y="627512"/>
                    <a:pt x="115677" y="624571"/>
                  </a:cubicBezTo>
                  <a:cubicBezTo>
                    <a:pt x="113462" y="621630"/>
                    <a:pt x="110878" y="621998"/>
                    <a:pt x="108294" y="620527"/>
                  </a:cubicBezTo>
                  <a:cubicBezTo>
                    <a:pt x="107186" y="619792"/>
                    <a:pt x="107186" y="618689"/>
                    <a:pt x="107924" y="617954"/>
                  </a:cubicBezTo>
                  <a:cubicBezTo>
                    <a:pt x="109955" y="615197"/>
                    <a:pt x="113001" y="615564"/>
                    <a:pt x="115770" y="617172"/>
                  </a:cubicBezTo>
                  <a:close/>
                  <a:moveTo>
                    <a:pt x="132062" y="575927"/>
                  </a:moveTo>
                  <a:cubicBezTo>
                    <a:pt x="137038" y="577370"/>
                    <a:pt x="140947" y="581339"/>
                    <a:pt x="141658" y="586390"/>
                  </a:cubicBezTo>
                  <a:cubicBezTo>
                    <a:pt x="142013" y="591080"/>
                    <a:pt x="140592" y="597214"/>
                    <a:pt x="135616" y="597935"/>
                  </a:cubicBezTo>
                  <a:cubicBezTo>
                    <a:pt x="127087" y="599378"/>
                    <a:pt x="118557" y="584947"/>
                    <a:pt x="127797" y="580257"/>
                  </a:cubicBezTo>
                  <a:cubicBezTo>
                    <a:pt x="128508" y="579535"/>
                    <a:pt x="129930" y="580617"/>
                    <a:pt x="129219" y="581339"/>
                  </a:cubicBezTo>
                  <a:cubicBezTo>
                    <a:pt x="127087" y="585308"/>
                    <a:pt x="128508" y="593967"/>
                    <a:pt x="134195" y="593967"/>
                  </a:cubicBezTo>
                  <a:cubicBezTo>
                    <a:pt x="137749" y="593967"/>
                    <a:pt x="138104" y="589276"/>
                    <a:pt x="137749" y="586751"/>
                  </a:cubicBezTo>
                  <a:cubicBezTo>
                    <a:pt x="137393" y="582782"/>
                    <a:pt x="135261" y="579174"/>
                    <a:pt x="131351" y="577731"/>
                  </a:cubicBezTo>
                  <a:cubicBezTo>
                    <a:pt x="130641" y="577370"/>
                    <a:pt x="130996" y="575927"/>
                    <a:pt x="132062" y="575927"/>
                  </a:cubicBezTo>
                  <a:close/>
                  <a:moveTo>
                    <a:pt x="178431" y="383549"/>
                  </a:moveTo>
                  <a:cubicBezTo>
                    <a:pt x="172297" y="382514"/>
                    <a:pt x="165893" y="383414"/>
                    <a:pt x="157956" y="386475"/>
                  </a:cubicBezTo>
                  <a:lnTo>
                    <a:pt x="138948" y="394530"/>
                  </a:lnTo>
                  <a:lnTo>
                    <a:pt x="159436" y="406964"/>
                  </a:lnTo>
                  <a:cubicBezTo>
                    <a:pt x="169988" y="407496"/>
                    <a:pt x="181663" y="404393"/>
                    <a:pt x="194954" y="402619"/>
                  </a:cubicBezTo>
                  <a:cubicBezTo>
                    <a:pt x="200342" y="401910"/>
                    <a:pt x="206359" y="401555"/>
                    <a:pt x="211433" y="402797"/>
                  </a:cubicBezTo>
                  <a:lnTo>
                    <a:pt x="213327" y="404504"/>
                  </a:lnTo>
                  <a:lnTo>
                    <a:pt x="214176" y="400799"/>
                  </a:lnTo>
                  <a:lnTo>
                    <a:pt x="197283" y="392235"/>
                  </a:lnTo>
                  <a:cubicBezTo>
                    <a:pt x="190427" y="387555"/>
                    <a:pt x="184565" y="384584"/>
                    <a:pt x="178431" y="383549"/>
                  </a:cubicBezTo>
                  <a:close/>
                  <a:moveTo>
                    <a:pt x="162864" y="327420"/>
                  </a:moveTo>
                  <a:cubicBezTo>
                    <a:pt x="167129" y="323869"/>
                    <a:pt x="174949" y="323514"/>
                    <a:pt x="178148" y="329196"/>
                  </a:cubicBezTo>
                  <a:cubicBezTo>
                    <a:pt x="181702" y="334878"/>
                    <a:pt x="178858" y="344465"/>
                    <a:pt x="172816" y="347661"/>
                  </a:cubicBezTo>
                  <a:cubicBezTo>
                    <a:pt x="167840" y="350147"/>
                    <a:pt x="160021" y="348372"/>
                    <a:pt x="158955" y="341980"/>
                  </a:cubicBezTo>
                  <a:cubicBezTo>
                    <a:pt x="158244" y="337718"/>
                    <a:pt x="162509" y="330971"/>
                    <a:pt x="167485" y="333102"/>
                  </a:cubicBezTo>
                  <a:cubicBezTo>
                    <a:pt x="168196" y="333812"/>
                    <a:pt x="168196" y="334878"/>
                    <a:pt x="167485" y="335233"/>
                  </a:cubicBezTo>
                  <a:cubicBezTo>
                    <a:pt x="165352" y="336653"/>
                    <a:pt x="163220" y="338074"/>
                    <a:pt x="163575" y="340914"/>
                  </a:cubicBezTo>
                  <a:cubicBezTo>
                    <a:pt x="164286" y="345531"/>
                    <a:pt x="169973" y="344821"/>
                    <a:pt x="172816" y="342690"/>
                  </a:cubicBezTo>
                  <a:cubicBezTo>
                    <a:pt x="179925" y="336653"/>
                    <a:pt x="173527" y="323514"/>
                    <a:pt x="164641" y="329551"/>
                  </a:cubicBezTo>
                  <a:cubicBezTo>
                    <a:pt x="163575" y="330261"/>
                    <a:pt x="161798" y="328486"/>
                    <a:pt x="162864" y="327420"/>
                  </a:cubicBezTo>
                  <a:close/>
                  <a:moveTo>
                    <a:pt x="218569" y="293722"/>
                  </a:moveTo>
                  <a:cubicBezTo>
                    <a:pt x="224431" y="297419"/>
                    <a:pt x="227728" y="304812"/>
                    <a:pt x="225163" y="311097"/>
                  </a:cubicBezTo>
                  <a:cubicBezTo>
                    <a:pt x="222599" y="317382"/>
                    <a:pt x="215272" y="319970"/>
                    <a:pt x="209410" y="318491"/>
                  </a:cubicBezTo>
                  <a:cubicBezTo>
                    <a:pt x="203183" y="316273"/>
                    <a:pt x="199519" y="309618"/>
                    <a:pt x="202450" y="303334"/>
                  </a:cubicBezTo>
                  <a:cubicBezTo>
                    <a:pt x="204648" y="298898"/>
                    <a:pt x="212708" y="293722"/>
                    <a:pt x="216737" y="298898"/>
                  </a:cubicBezTo>
                  <a:cubicBezTo>
                    <a:pt x="217836" y="299637"/>
                    <a:pt x="217470" y="301116"/>
                    <a:pt x="216005" y="301116"/>
                  </a:cubicBezTo>
                  <a:cubicBezTo>
                    <a:pt x="212341" y="301485"/>
                    <a:pt x="209410" y="301855"/>
                    <a:pt x="207579" y="305552"/>
                  </a:cubicBezTo>
                  <a:cubicBezTo>
                    <a:pt x="205747" y="309988"/>
                    <a:pt x="208678" y="313315"/>
                    <a:pt x="212708" y="314055"/>
                  </a:cubicBezTo>
                  <a:cubicBezTo>
                    <a:pt x="224431" y="315903"/>
                    <a:pt x="224431" y="300746"/>
                    <a:pt x="217470" y="295201"/>
                  </a:cubicBezTo>
                  <a:cubicBezTo>
                    <a:pt x="216737" y="294461"/>
                    <a:pt x="217836" y="293352"/>
                    <a:pt x="218569" y="293722"/>
                  </a:cubicBezTo>
                  <a:close/>
                  <a:moveTo>
                    <a:pt x="181202" y="258734"/>
                  </a:moveTo>
                  <a:cubicBezTo>
                    <a:pt x="190727" y="250489"/>
                    <a:pt x="203916" y="268413"/>
                    <a:pt x="194391" y="275941"/>
                  </a:cubicBezTo>
                  <a:cubicBezTo>
                    <a:pt x="185232" y="283469"/>
                    <a:pt x="170944" y="268771"/>
                    <a:pt x="179004" y="260168"/>
                  </a:cubicBezTo>
                  <a:cubicBezTo>
                    <a:pt x="180103" y="258734"/>
                    <a:pt x="181935" y="260526"/>
                    <a:pt x="180836" y="261602"/>
                  </a:cubicBezTo>
                  <a:cubicBezTo>
                    <a:pt x="176439" y="267696"/>
                    <a:pt x="187064" y="278450"/>
                    <a:pt x="192193" y="272356"/>
                  </a:cubicBezTo>
                  <a:cubicBezTo>
                    <a:pt x="196955" y="266979"/>
                    <a:pt x="187796" y="258734"/>
                    <a:pt x="182301" y="260168"/>
                  </a:cubicBezTo>
                  <a:cubicBezTo>
                    <a:pt x="181202" y="260526"/>
                    <a:pt x="180103" y="259451"/>
                    <a:pt x="181202" y="258734"/>
                  </a:cubicBezTo>
                  <a:close/>
                  <a:moveTo>
                    <a:pt x="208035" y="37822"/>
                  </a:moveTo>
                  <a:lnTo>
                    <a:pt x="204621" y="52912"/>
                  </a:lnTo>
                  <a:cubicBezTo>
                    <a:pt x="198851" y="77386"/>
                    <a:pt x="193441" y="101500"/>
                    <a:pt x="188031" y="125974"/>
                  </a:cubicBezTo>
                  <a:lnTo>
                    <a:pt x="128980" y="383024"/>
                  </a:lnTo>
                  <a:lnTo>
                    <a:pt x="130174" y="383234"/>
                  </a:lnTo>
                  <a:cubicBezTo>
                    <a:pt x="133422" y="387915"/>
                    <a:pt x="156513" y="373873"/>
                    <a:pt x="162285" y="372433"/>
                  </a:cubicBezTo>
                  <a:cubicBezTo>
                    <a:pt x="169862" y="370272"/>
                    <a:pt x="177439" y="369552"/>
                    <a:pt x="185016" y="371713"/>
                  </a:cubicBezTo>
                  <a:cubicBezTo>
                    <a:pt x="191510" y="373513"/>
                    <a:pt x="200259" y="376573"/>
                    <a:pt x="208016" y="380849"/>
                  </a:cubicBezTo>
                  <a:lnTo>
                    <a:pt x="216805" y="389318"/>
                  </a:lnTo>
                  <a:lnTo>
                    <a:pt x="283963" y="96101"/>
                  </a:lnTo>
                  <a:cubicBezTo>
                    <a:pt x="285586" y="89083"/>
                    <a:pt x="288832" y="80265"/>
                    <a:pt x="291491" y="71402"/>
                  </a:cubicBezTo>
                  <a:lnTo>
                    <a:pt x="293724" y="57507"/>
                  </a:lnTo>
                  <a:lnTo>
                    <a:pt x="278780" y="59854"/>
                  </a:lnTo>
                  <a:cubicBezTo>
                    <a:pt x="264963" y="59809"/>
                    <a:pt x="250243" y="56381"/>
                    <a:pt x="241935" y="53856"/>
                  </a:cubicBezTo>
                  <a:cubicBezTo>
                    <a:pt x="235252" y="51871"/>
                    <a:pt x="223061" y="48083"/>
                    <a:pt x="213172" y="42220"/>
                  </a:cubicBezTo>
                  <a:lnTo>
                    <a:pt x="208035" y="37822"/>
                  </a:lnTo>
                  <a:close/>
                  <a:moveTo>
                    <a:pt x="229145" y="15374"/>
                  </a:moveTo>
                  <a:cubicBezTo>
                    <a:pt x="221097" y="15859"/>
                    <a:pt x="215385" y="17956"/>
                    <a:pt x="214482" y="22105"/>
                  </a:cubicBezTo>
                  <a:cubicBezTo>
                    <a:pt x="211772" y="34012"/>
                    <a:pt x="255797" y="48557"/>
                    <a:pt x="281484" y="47018"/>
                  </a:cubicBezTo>
                  <a:lnTo>
                    <a:pt x="292682" y="42063"/>
                  </a:lnTo>
                  <a:lnTo>
                    <a:pt x="283957" y="28550"/>
                  </a:lnTo>
                  <a:lnTo>
                    <a:pt x="279301" y="26004"/>
                  </a:lnTo>
                  <a:lnTo>
                    <a:pt x="257829" y="18317"/>
                  </a:lnTo>
                  <a:cubicBezTo>
                    <a:pt x="247579" y="16017"/>
                    <a:pt x="237194" y="14889"/>
                    <a:pt x="229145" y="15374"/>
                  </a:cubicBezTo>
                  <a:close/>
                  <a:moveTo>
                    <a:pt x="236358" y="5"/>
                  </a:moveTo>
                  <a:cubicBezTo>
                    <a:pt x="251415" y="185"/>
                    <a:pt x="267373" y="4504"/>
                    <a:pt x="278553" y="9003"/>
                  </a:cubicBezTo>
                  <a:lnTo>
                    <a:pt x="287124" y="15190"/>
                  </a:lnTo>
                  <a:lnTo>
                    <a:pt x="290339" y="16423"/>
                  </a:lnTo>
                  <a:cubicBezTo>
                    <a:pt x="301989" y="22196"/>
                    <a:pt x="311471" y="30404"/>
                    <a:pt x="310929" y="41949"/>
                  </a:cubicBezTo>
                  <a:lnTo>
                    <a:pt x="309423" y="43474"/>
                  </a:lnTo>
                  <a:lnTo>
                    <a:pt x="306866" y="36673"/>
                  </a:lnTo>
                  <a:lnTo>
                    <a:pt x="305675" y="37071"/>
                  </a:lnTo>
                  <a:lnTo>
                    <a:pt x="307889" y="45026"/>
                  </a:lnTo>
                  <a:lnTo>
                    <a:pt x="309423" y="43474"/>
                  </a:lnTo>
                  <a:lnTo>
                    <a:pt x="310207" y="45557"/>
                  </a:lnTo>
                  <a:lnTo>
                    <a:pt x="308479" y="47144"/>
                  </a:lnTo>
                  <a:lnTo>
                    <a:pt x="308757" y="48143"/>
                  </a:lnTo>
                  <a:cubicBezTo>
                    <a:pt x="308397" y="63889"/>
                    <a:pt x="300913" y="82065"/>
                    <a:pt x="296225" y="101860"/>
                  </a:cubicBezTo>
                  <a:cubicBezTo>
                    <a:pt x="255472" y="279657"/>
                    <a:pt x="214719" y="457453"/>
                    <a:pt x="173966" y="635249"/>
                  </a:cubicBezTo>
                  <a:cubicBezTo>
                    <a:pt x="156294" y="710831"/>
                    <a:pt x="138983" y="787132"/>
                    <a:pt x="121672" y="863073"/>
                  </a:cubicBezTo>
                  <a:cubicBezTo>
                    <a:pt x="110492" y="912381"/>
                    <a:pt x="104001" y="956291"/>
                    <a:pt x="40527" y="959170"/>
                  </a:cubicBezTo>
                  <a:lnTo>
                    <a:pt x="39616" y="958285"/>
                  </a:lnTo>
                  <a:lnTo>
                    <a:pt x="46298" y="954356"/>
                  </a:lnTo>
                  <a:cubicBezTo>
                    <a:pt x="47019" y="951162"/>
                    <a:pt x="45757" y="947293"/>
                    <a:pt x="41970" y="945853"/>
                  </a:cubicBezTo>
                  <a:lnTo>
                    <a:pt x="41068" y="945344"/>
                  </a:lnTo>
                  <a:lnTo>
                    <a:pt x="80193" y="929550"/>
                  </a:lnTo>
                  <a:cubicBezTo>
                    <a:pt x="110267" y="901022"/>
                    <a:pt x="113107" y="841569"/>
                    <a:pt x="122033" y="802968"/>
                  </a:cubicBezTo>
                  <a:cubicBezTo>
                    <a:pt x="141508" y="718749"/>
                    <a:pt x="160622" y="634170"/>
                    <a:pt x="180097" y="549590"/>
                  </a:cubicBezTo>
                  <a:lnTo>
                    <a:pt x="210795" y="415559"/>
                  </a:lnTo>
                  <a:lnTo>
                    <a:pt x="207167" y="415032"/>
                  </a:lnTo>
                  <a:cubicBezTo>
                    <a:pt x="198187" y="413614"/>
                    <a:pt x="190284" y="415387"/>
                    <a:pt x="181663" y="416806"/>
                  </a:cubicBezTo>
                  <a:cubicBezTo>
                    <a:pt x="171605" y="418579"/>
                    <a:pt x="162265" y="419998"/>
                    <a:pt x="152566" y="417515"/>
                  </a:cubicBezTo>
                  <a:cubicBezTo>
                    <a:pt x="146101" y="416274"/>
                    <a:pt x="139186" y="413259"/>
                    <a:pt x="134022" y="408737"/>
                  </a:cubicBezTo>
                  <a:lnTo>
                    <a:pt x="126768" y="392652"/>
                  </a:lnTo>
                  <a:lnTo>
                    <a:pt x="78395" y="603217"/>
                  </a:lnTo>
                  <a:cubicBezTo>
                    <a:pt x="62166" y="673040"/>
                    <a:pt x="46298" y="743223"/>
                    <a:pt x="30068" y="813046"/>
                  </a:cubicBezTo>
                  <a:lnTo>
                    <a:pt x="15820" y="871533"/>
                  </a:lnTo>
                  <a:lnTo>
                    <a:pt x="36155" y="887761"/>
                  </a:lnTo>
                  <a:cubicBezTo>
                    <a:pt x="37234" y="888473"/>
                    <a:pt x="36155" y="889896"/>
                    <a:pt x="34715" y="889896"/>
                  </a:cubicBezTo>
                  <a:lnTo>
                    <a:pt x="14777" y="875813"/>
                  </a:lnTo>
                  <a:lnTo>
                    <a:pt x="14724" y="876031"/>
                  </a:lnTo>
                  <a:lnTo>
                    <a:pt x="14104" y="895760"/>
                  </a:lnTo>
                  <a:lnTo>
                    <a:pt x="21891" y="903873"/>
                  </a:lnTo>
                  <a:cubicBezTo>
                    <a:pt x="25538" y="906449"/>
                    <a:pt x="30279" y="907922"/>
                    <a:pt x="31738" y="911603"/>
                  </a:cubicBezTo>
                  <a:cubicBezTo>
                    <a:pt x="32467" y="912707"/>
                    <a:pt x="31738" y="913812"/>
                    <a:pt x="30644" y="914180"/>
                  </a:cubicBezTo>
                  <a:cubicBezTo>
                    <a:pt x="25903" y="915284"/>
                    <a:pt x="21526" y="911235"/>
                    <a:pt x="17879" y="908290"/>
                  </a:cubicBezTo>
                  <a:lnTo>
                    <a:pt x="13877" y="902997"/>
                  </a:lnTo>
                  <a:lnTo>
                    <a:pt x="13647" y="910324"/>
                  </a:lnTo>
                  <a:cubicBezTo>
                    <a:pt x="15165" y="920868"/>
                    <a:pt x="18941" y="930126"/>
                    <a:pt x="26119" y="936899"/>
                  </a:cubicBezTo>
                  <a:lnTo>
                    <a:pt x="41068" y="945344"/>
                  </a:lnTo>
                  <a:lnTo>
                    <a:pt x="39806" y="945853"/>
                  </a:lnTo>
                  <a:cubicBezTo>
                    <a:pt x="35659" y="946033"/>
                    <a:pt x="33765" y="949452"/>
                    <a:pt x="33945" y="952782"/>
                  </a:cubicBezTo>
                  <a:lnTo>
                    <a:pt x="39616" y="958285"/>
                  </a:lnTo>
                  <a:lnTo>
                    <a:pt x="38724" y="958810"/>
                  </a:lnTo>
                  <a:cubicBezTo>
                    <a:pt x="-21143" y="940095"/>
                    <a:pt x="3741" y="869552"/>
                    <a:pt x="13479" y="827082"/>
                  </a:cubicBezTo>
                  <a:cubicBezTo>
                    <a:pt x="34036" y="737104"/>
                    <a:pt x="54592" y="646766"/>
                    <a:pt x="75510" y="556789"/>
                  </a:cubicBezTo>
                  <a:cubicBezTo>
                    <a:pt x="114099" y="387630"/>
                    <a:pt x="153049" y="218831"/>
                    <a:pt x="191638" y="50032"/>
                  </a:cubicBezTo>
                  <a:lnTo>
                    <a:pt x="198608" y="19994"/>
                  </a:lnTo>
                  <a:lnTo>
                    <a:pt x="198226" y="18137"/>
                  </a:lnTo>
                  <a:lnTo>
                    <a:pt x="199375" y="16688"/>
                  </a:lnTo>
                  <a:lnTo>
                    <a:pt x="199572" y="15841"/>
                  </a:lnTo>
                  <a:lnTo>
                    <a:pt x="200882" y="14790"/>
                  </a:lnTo>
                  <a:lnTo>
                    <a:pt x="207319" y="6676"/>
                  </a:lnTo>
                  <a:lnTo>
                    <a:pt x="212537" y="5437"/>
                  </a:lnTo>
                  <a:lnTo>
                    <a:pt x="215159" y="3334"/>
                  </a:lnTo>
                  <a:cubicBezTo>
                    <a:pt x="221526" y="860"/>
                    <a:pt x="228829" y="-85"/>
                    <a:pt x="236358" y="5"/>
                  </a:cubicBezTo>
                  <a:close/>
                </a:path>
              </a:pathLst>
            </a:custGeom>
            <a:solidFill>
              <a:schemeClr val="accent1">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s-ES_tradnl" b="0" i="0" dirty="0">
                <a:latin typeface="Schoolbell" panose="02000000000000000000" pitchFamily="2" charset="0"/>
              </a:endParaRPr>
            </a:p>
          </p:txBody>
        </p:sp>
        <p:sp>
          <p:nvSpPr>
            <p:cNvPr id="14" name="Freeform 909">
              <a:extLst>
                <a:ext uri="{FF2B5EF4-FFF2-40B4-BE49-F238E27FC236}">
                  <a16:creationId xmlns:a16="http://schemas.microsoft.com/office/drawing/2014/main" id="{B0B471D5-547B-F940-9103-E5B7D5A09F27}"/>
                </a:ext>
              </a:extLst>
            </p:cNvPr>
            <p:cNvSpPr>
              <a:spLocks/>
            </p:cNvSpPr>
            <p:nvPr/>
          </p:nvSpPr>
          <p:spPr bwMode="auto">
            <a:xfrm>
              <a:off x="9336360" y="4097146"/>
              <a:ext cx="648072" cy="1047971"/>
            </a:xfrm>
            <a:custGeom>
              <a:avLst/>
              <a:gdLst/>
              <a:ahLst/>
              <a:cxnLst/>
              <a:rect l="0" t="0" r="r" b="b"/>
              <a:pathLst>
                <a:path w="680752" h="1100817">
                  <a:moveTo>
                    <a:pt x="209946" y="893475"/>
                  </a:moveTo>
                  <a:cubicBezTo>
                    <a:pt x="211364" y="893828"/>
                    <a:pt x="211719" y="895592"/>
                    <a:pt x="211010" y="896297"/>
                  </a:cubicBezTo>
                  <a:lnTo>
                    <a:pt x="210264" y="896957"/>
                  </a:lnTo>
                  <a:lnTo>
                    <a:pt x="202143" y="896297"/>
                  </a:lnTo>
                  <a:cubicBezTo>
                    <a:pt x="200370" y="897003"/>
                    <a:pt x="201789" y="900178"/>
                    <a:pt x="203917" y="899472"/>
                  </a:cubicBezTo>
                  <a:lnTo>
                    <a:pt x="206319" y="900445"/>
                  </a:lnTo>
                  <a:lnTo>
                    <a:pt x="201434" y="904764"/>
                  </a:lnTo>
                  <a:cubicBezTo>
                    <a:pt x="198597" y="907586"/>
                    <a:pt x="194696" y="914994"/>
                    <a:pt x="197888" y="918522"/>
                  </a:cubicBezTo>
                  <a:cubicBezTo>
                    <a:pt x="202143" y="922755"/>
                    <a:pt x="210300" y="914642"/>
                    <a:pt x="212073" y="910761"/>
                  </a:cubicBezTo>
                  <a:cubicBezTo>
                    <a:pt x="213137" y="908115"/>
                    <a:pt x="212783" y="904852"/>
                    <a:pt x="211320" y="902471"/>
                  </a:cubicBezTo>
                  <a:lnTo>
                    <a:pt x="206319" y="900445"/>
                  </a:lnTo>
                  <a:lnTo>
                    <a:pt x="210264" y="896957"/>
                  </a:lnTo>
                  <a:lnTo>
                    <a:pt x="213004" y="897179"/>
                  </a:lnTo>
                  <a:cubicBezTo>
                    <a:pt x="216152" y="899208"/>
                    <a:pt x="218457" y="902647"/>
                    <a:pt x="218812" y="906528"/>
                  </a:cubicBezTo>
                  <a:cubicBezTo>
                    <a:pt x="219521" y="916053"/>
                    <a:pt x="211010" y="925578"/>
                    <a:pt x="201789" y="926989"/>
                  </a:cubicBezTo>
                  <a:cubicBezTo>
                    <a:pt x="190440" y="929105"/>
                    <a:pt x="186539" y="917111"/>
                    <a:pt x="189731" y="908292"/>
                  </a:cubicBezTo>
                  <a:cubicBezTo>
                    <a:pt x="192568" y="899825"/>
                    <a:pt x="200370" y="891358"/>
                    <a:pt x="209946" y="893475"/>
                  </a:cubicBezTo>
                  <a:close/>
                  <a:moveTo>
                    <a:pt x="349785" y="817583"/>
                  </a:moveTo>
                  <a:lnTo>
                    <a:pt x="342329" y="820088"/>
                  </a:lnTo>
                  <a:lnTo>
                    <a:pt x="343623" y="817913"/>
                  </a:lnTo>
                  <a:lnTo>
                    <a:pt x="349785" y="817583"/>
                  </a:lnTo>
                  <a:close/>
                  <a:moveTo>
                    <a:pt x="365558" y="816737"/>
                  </a:moveTo>
                  <a:cubicBezTo>
                    <a:pt x="372627" y="818275"/>
                    <a:pt x="378464" y="822437"/>
                    <a:pt x="380106" y="831302"/>
                  </a:cubicBezTo>
                  <a:cubicBezTo>
                    <a:pt x="383024" y="845414"/>
                    <a:pt x="367701" y="855184"/>
                    <a:pt x="355662" y="858803"/>
                  </a:cubicBezTo>
                  <a:cubicBezTo>
                    <a:pt x="342893" y="862421"/>
                    <a:pt x="325381" y="856994"/>
                    <a:pt x="325016" y="841434"/>
                  </a:cubicBezTo>
                  <a:cubicBezTo>
                    <a:pt x="324834" y="834378"/>
                    <a:pt x="328391" y="827684"/>
                    <a:pt x="333727" y="822979"/>
                  </a:cubicBezTo>
                  <a:lnTo>
                    <a:pt x="342329" y="820088"/>
                  </a:lnTo>
                  <a:lnTo>
                    <a:pt x="340476" y="823206"/>
                  </a:lnTo>
                  <a:cubicBezTo>
                    <a:pt x="341069" y="825332"/>
                    <a:pt x="343076" y="827141"/>
                    <a:pt x="345812" y="826598"/>
                  </a:cubicBezTo>
                  <a:lnTo>
                    <a:pt x="349720" y="826329"/>
                  </a:lnTo>
                  <a:lnTo>
                    <a:pt x="339974" y="834197"/>
                  </a:lnTo>
                  <a:cubicBezTo>
                    <a:pt x="333407" y="843243"/>
                    <a:pt x="342163" y="849757"/>
                    <a:pt x="351284" y="847585"/>
                  </a:cubicBezTo>
                  <a:cubicBezTo>
                    <a:pt x="356756" y="846500"/>
                    <a:pt x="369161" y="841434"/>
                    <a:pt x="368796" y="834197"/>
                  </a:cubicBezTo>
                  <a:cubicBezTo>
                    <a:pt x="368796" y="828769"/>
                    <a:pt x="364600" y="826417"/>
                    <a:pt x="359630" y="825648"/>
                  </a:cubicBezTo>
                  <a:lnTo>
                    <a:pt x="349720" y="826329"/>
                  </a:lnTo>
                  <a:lnTo>
                    <a:pt x="355662" y="821532"/>
                  </a:lnTo>
                  <a:lnTo>
                    <a:pt x="353569" y="817380"/>
                  </a:lnTo>
                  <a:lnTo>
                    <a:pt x="365558" y="816737"/>
                  </a:lnTo>
                  <a:close/>
                  <a:moveTo>
                    <a:pt x="353108" y="816466"/>
                  </a:moveTo>
                  <a:lnTo>
                    <a:pt x="353569" y="817380"/>
                  </a:lnTo>
                  <a:lnTo>
                    <a:pt x="349785" y="817583"/>
                  </a:lnTo>
                  <a:lnTo>
                    <a:pt x="353108" y="816466"/>
                  </a:lnTo>
                  <a:close/>
                  <a:moveTo>
                    <a:pt x="573143" y="776185"/>
                  </a:moveTo>
                  <a:cubicBezTo>
                    <a:pt x="575687" y="775828"/>
                    <a:pt x="577686" y="776987"/>
                    <a:pt x="578503" y="778593"/>
                  </a:cubicBezTo>
                  <a:lnTo>
                    <a:pt x="578040" y="779959"/>
                  </a:lnTo>
                  <a:lnTo>
                    <a:pt x="572053" y="777255"/>
                  </a:lnTo>
                  <a:cubicBezTo>
                    <a:pt x="570963" y="777255"/>
                    <a:pt x="570599" y="779752"/>
                    <a:pt x="571689" y="780109"/>
                  </a:cubicBezTo>
                  <a:lnTo>
                    <a:pt x="575491" y="784578"/>
                  </a:lnTo>
                  <a:lnTo>
                    <a:pt x="566602" y="790811"/>
                  </a:lnTo>
                  <a:cubicBezTo>
                    <a:pt x="563694" y="795092"/>
                    <a:pt x="567692" y="798659"/>
                    <a:pt x="572053" y="797946"/>
                  </a:cubicBezTo>
                  <a:cubicBezTo>
                    <a:pt x="577504" y="797054"/>
                    <a:pt x="579775" y="793219"/>
                    <a:pt x="579503" y="789295"/>
                  </a:cubicBezTo>
                  <a:lnTo>
                    <a:pt x="575491" y="784578"/>
                  </a:lnTo>
                  <a:lnTo>
                    <a:pt x="576777" y="783676"/>
                  </a:lnTo>
                  <a:lnTo>
                    <a:pt x="578040" y="779959"/>
                  </a:lnTo>
                  <a:lnTo>
                    <a:pt x="581729" y="781625"/>
                  </a:lnTo>
                  <a:cubicBezTo>
                    <a:pt x="584318" y="784033"/>
                    <a:pt x="586044" y="787244"/>
                    <a:pt x="586226" y="790811"/>
                  </a:cubicBezTo>
                  <a:cubicBezTo>
                    <a:pt x="586226" y="798303"/>
                    <a:pt x="580048" y="804367"/>
                    <a:pt x="573143" y="805438"/>
                  </a:cubicBezTo>
                  <a:cubicBezTo>
                    <a:pt x="565511" y="806865"/>
                    <a:pt x="557153" y="802227"/>
                    <a:pt x="556790" y="794022"/>
                  </a:cubicBezTo>
                  <a:cubicBezTo>
                    <a:pt x="556426" y="785103"/>
                    <a:pt x="564785" y="777255"/>
                    <a:pt x="573143" y="776185"/>
                  </a:cubicBezTo>
                  <a:close/>
                  <a:moveTo>
                    <a:pt x="35709" y="741260"/>
                  </a:moveTo>
                  <a:cubicBezTo>
                    <a:pt x="37521" y="740903"/>
                    <a:pt x="38608" y="742330"/>
                    <a:pt x="37883" y="743757"/>
                  </a:cubicBezTo>
                  <a:lnTo>
                    <a:pt x="37736" y="744087"/>
                  </a:lnTo>
                  <a:lnTo>
                    <a:pt x="29548" y="745897"/>
                  </a:lnTo>
                  <a:cubicBezTo>
                    <a:pt x="27012" y="746968"/>
                    <a:pt x="29186" y="751605"/>
                    <a:pt x="31723" y="750535"/>
                  </a:cubicBezTo>
                  <a:lnTo>
                    <a:pt x="34754" y="750784"/>
                  </a:lnTo>
                  <a:lnTo>
                    <a:pt x="33534" y="753523"/>
                  </a:lnTo>
                  <a:cubicBezTo>
                    <a:pt x="32629" y="757135"/>
                    <a:pt x="33172" y="760345"/>
                    <a:pt x="37883" y="760881"/>
                  </a:cubicBezTo>
                  <a:cubicBezTo>
                    <a:pt x="41507" y="761594"/>
                    <a:pt x="47667" y="755529"/>
                    <a:pt x="44768" y="751605"/>
                  </a:cubicBezTo>
                  <a:lnTo>
                    <a:pt x="34754" y="750784"/>
                  </a:lnTo>
                  <a:lnTo>
                    <a:pt x="37736" y="744087"/>
                  </a:lnTo>
                  <a:lnTo>
                    <a:pt x="42050" y="743133"/>
                  </a:lnTo>
                  <a:cubicBezTo>
                    <a:pt x="46217" y="743311"/>
                    <a:pt x="50022" y="745006"/>
                    <a:pt x="52378" y="749465"/>
                  </a:cubicBezTo>
                  <a:cubicBezTo>
                    <a:pt x="56001" y="756600"/>
                    <a:pt x="49841" y="765518"/>
                    <a:pt x="42956" y="768372"/>
                  </a:cubicBezTo>
                  <a:cubicBezTo>
                    <a:pt x="34984" y="771940"/>
                    <a:pt x="26649" y="766945"/>
                    <a:pt x="24838" y="758740"/>
                  </a:cubicBezTo>
                  <a:cubicBezTo>
                    <a:pt x="23026" y="750892"/>
                    <a:pt x="27737" y="743043"/>
                    <a:pt x="35709" y="741260"/>
                  </a:cubicBezTo>
                  <a:close/>
                  <a:moveTo>
                    <a:pt x="208348" y="702816"/>
                  </a:moveTo>
                  <a:cubicBezTo>
                    <a:pt x="217556" y="699271"/>
                    <a:pt x="224285" y="709197"/>
                    <a:pt x="221452" y="717704"/>
                  </a:cubicBezTo>
                  <a:cubicBezTo>
                    <a:pt x="218618" y="726921"/>
                    <a:pt x="206224" y="734011"/>
                    <a:pt x="196308" y="734720"/>
                  </a:cubicBezTo>
                  <a:cubicBezTo>
                    <a:pt x="185684" y="735429"/>
                    <a:pt x="178601" y="725858"/>
                    <a:pt x="181788" y="715578"/>
                  </a:cubicBezTo>
                  <a:cubicBezTo>
                    <a:pt x="184975" y="704943"/>
                    <a:pt x="197370" y="701753"/>
                    <a:pt x="206932" y="703525"/>
                  </a:cubicBezTo>
                  <a:cubicBezTo>
                    <a:pt x="208703" y="704234"/>
                    <a:pt x="209057" y="706715"/>
                    <a:pt x="207286" y="707070"/>
                  </a:cubicBezTo>
                  <a:cubicBezTo>
                    <a:pt x="203036" y="709197"/>
                    <a:pt x="198433" y="710615"/>
                    <a:pt x="194537" y="713805"/>
                  </a:cubicBezTo>
                  <a:cubicBezTo>
                    <a:pt x="191704" y="716641"/>
                    <a:pt x="187808" y="723731"/>
                    <a:pt x="193829" y="725858"/>
                  </a:cubicBezTo>
                  <a:cubicBezTo>
                    <a:pt x="198433" y="727630"/>
                    <a:pt x="204807" y="724085"/>
                    <a:pt x="208703" y="721958"/>
                  </a:cubicBezTo>
                  <a:cubicBezTo>
                    <a:pt x="210827" y="720186"/>
                    <a:pt x="214015" y="718059"/>
                    <a:pt x="215077" y="714869"/>
                  </a:cubicBezTo>
                  <a:cubicBezTo>
                    <a:pt x="216139" y="711324"/>
                    <a:pt x="214369" y="706361"/>
                    <a:pt x="209765" y="707779"/>
                  </a:cubicBezTo>
                  <a:cubicBezTo>
                    <a:pt x="206578" y="708488"/>
                    <a:pt x="205515" y="703880"/>
                    <a:pt x="208348" y="702816"/>
                  </a:cubicBezTo>
                  <a:close/>
                  <a:moveTo>
                    <a:pt x="535762" y="650437"/>
                  </a:moveTo>
                  <a:lnTo>
                    <a:pt x="530850" y="653142"/>
                  </a:lnTo>
                  <a:lnTo>
                    <a:pt x="530561" y="650983"/>
                  </a:lnTo>
                  <a:lnTo>
                    <a:pt x="535762" y="650437"/>
                  </a:lnTo>
                  <a:close/>
                  <a:moveTo>
                    <a:pt x="537352" y="649561"/>
                  </a:moveTo>
                  <a:lnTo>
                    <a:pt x="537715" y="650232"/>
                  </a:lnTo>
                  <a:lnTo>
                    <a:pt x="535762" y="650437"/>
                  </a:lnTo>
                  <a:lnTo>
                    <a:pt x="537352" y="649561"/>
                  </a:lnTo>
                  <a:close/>
                  <a:moveTo>
                    <a:pt x="552139" y="648717"/>
                  </a:moveTo>
                  <a:cubicBezTo>
                    <a:pt x="559778" y="649117"/>
                    <a:pt x="567016" y="651338"/>
                    <a:pt x="571304" y="657380"/>
                  </a:cubicBezTo>
                  <a:cubicBezTo>
                    <a:pt x="579882" y="669464"/>
                    <a:pt x="567373" y="681548"/>
                    <a:pt x="556294" y="686168"/>
                  </a:cubicBezTo>
                  <a:cubicBezTo>
                    <a:pt x="544499" y="690789"/>
                    <a:pt x="522698" y="692566"/>
                    <a:pt x="516980" y="677639"/>
                  </a:cubicBezTo>
                  <a:cubicBezTo>
                    <a:pt x="514478" y="670886"/>
                    <a:pt x="516265" y="664133"/>
                    <a:pt x="520330" y="658935"/>
                  </a:cubicBezTo>
                  <a:lnTo>
                    <a:pt x="530850" y="653142"/>
                  </a:lnTo>
                  <a:lnTo>
                    <a:pt x="531276" y="656314"/>
                  </a:lnTo>
                  <a:lnTo>
                    <a:pt x="537525" y="656696"/>
                  </a:lnTo>
                  <a:lnTo>
                    <a:pt x="532080" y="662578"/>
                  </a:lnTo>
                  <a:cubicBezTo>
                    <a:pt x="529578" y="665466"/>
                    <a:pt x="527880" y="668575"/>
                    <a:pt x="529131" y="672307"/>
                  </a:cubicBezTo>
                  <a:cubicBezTo>
                    <a:pt x="530561" y="677639"/>
                    <a:pt x="534135" y="677639"/>
                    <a:pt x="539496" y="677994"/>
                  </a:cubicBezTo>
                  <a:cubicBezTo>
                    <a:pt x="543785" y="677994"/>
                    <a:pt x="548431" y="676928"/>
                    <a:pt x="552720" y="675506"/>
                  </a:cubicBezTo>
                  <a:cubicBezTo>
                    <a:pt x="556294" y="674084"/>
                    <a:pt x="560940" y="671952"/>
                    <a:pt x="562727" y="668043"/>
                  </a:cubicBezTo>
                  <a:cubicBezTo>
                    <a:pt x="565229" y="661645"/>
                    <a:pt x="558795" y="658802"/>
                    <a:pt x="554507" y="657736"/>
                  </a:cubicBezTo>
                  <a:lnTo>
                    <a:pt x="537525" y="656696"/>
                  </a:lnTo>
                  <a:lnTo>
                    <a:pt x="539853" y="654182"/>
                  </a:lnTo>
                  <a:lnTo>
                    <a:pt x="537715" y="650232"/>
                  </a:lnTo>
                  <a:lnTo>
                    <a:pt x="552139" y="648717"/>
                  </a:lnTo>
                  <a:close/>
                  <a:moveTo>
                    <a:pt x="104034" y="645613"/>
                  </a:moveTo>
                  <a:cubicBezTo>
                    <a:pt x="107835" y="645523"/>
                    <a:pt x="111865" y="646793"/>
                    <a:pt x="115345" y="648788"/>
                  </a:cubicBezTo>
                  <a:cubicBezTo>
                    <a:pt x="116444" y="649151"/>
                    <a:pt x="116444" y="650965"/>
                    <a:pt x="114979" y="651328"/>
                  </a:cubicBezTo>
                  <a:lnTo>
                    <a:pt x="112079" y="651716"/>
                  </a:lnTo>
                  <a:lnTo>
                    <a:pt x="110949" y="648788"/>
                  </a:lnTo>
                  <a:cubicBezTo>
                    <a:pt x="109117" y="648063"/>
                    <a:pt x="108384" y="650603"/>
                    <a:pt x="110216" y="650965"/>
                  </a:cubicBezTo>
                  <a:lnTo>
                    <a:pt x="110834" y="651883"/>
                  </a:lnTo>
                  <a:lnTo>
                    <a:pt x="105820" y="652553"/>
                  </a:lnTo>
                  <a:cubicBezTo>
                    <a:pt x="102523" y="653324"/>
                    <a:pt x="99775" y="654775"/>
                    <a:pt x="99958" y="657860"/>
                  </a:cubicBezTo>
                  <a:cubicBezTo>
                    <a:pt x="100325" y="661125"/>
                    <a:pt x="104721" y="661125"/>
                    <a:pt x="107285" y="660400"/>
                  </a:cubicBezTo>
                  <a:cubicBezTo>
                    <a:pt x="108384" y="660037"/>
                    <a:pt x="109483" y="659674"/>
                    <a:pt x="110216" y="658948"/>
                  </a:cubicBezTo>
                  <a:cubicBezTo>
                    <a:pt x="111682" y="658223"/>
                    <a:pt x="112781" y="656771"/>
                    <a:pt x="113147" y="655320"/>
                  </a:cubicBezTo>
                  <a:lnTo>
                    <a:pt x="110834" y="651883"/>
                  </a:lnTo>
                  <a:lnTo>
                    <a:pt x="112079" y="651716"/>
                  </a:lnTo>
                  <a:lnTo>
                    <a:pt x="115711" y="661125"/>
                  </a:lnTo>
                  <a:cubicBezTo>
                    <a:pt x="112414" y="666931"/>
                    <a:pt x="104355" y="668745"/>
                    <a:pt x="98493" y="666568"/>
                  </a:cubicBezTo>
                  <a:cubicBezTo>
                    <a:pt x="91899" y="664028"/>
                    <a:pt x="89701" y="656408"/>
                    <a:pt x="94097" y="650603"/>
                  </a:cubicBezTo>
                  <a:cubicBezTo>
                    <a:pt x="96661" y="647156"/>
                    <a:pt x="100233" y="645704"/>
                    <a:pt x="104034" y="645613"/>
                  </a:cubicBezTo>
                  <a:close/>
                  <a:moveTo>
                    <a:pt x="591926" y="563049"/>
                  </a:moveTo>
                  <a:lnTo>
                    <a:pt x="592456" y="567047"/>
                  </a:lnTo>
                  <a:cubicBezTo>
                    <a:pt x="589534" y="574503"/>
                    <a:pt x="582971" y="580830"/>
                    <a:pt x="573979" y="585710"/>
                  </a:cubicBezTo>
                  <a:cubicBezTo>
                    <a:pt x="553480" y="596917"/>
                    <a:pt x="517875" y="594025"/>
                    <a:pt x="496296" y="595109"/>
                  </a:cubicBezTo>
                  <a:cubicBezTo>
                    <a:pt x="462130" y="596917"/>
                    <a:pt x="428323" y="597640"/>
                    <a:pt x="394157" y="598724"/>
                  </a:cubicBezTo>
                  <a:cubicBezTo>
                    <a:pt x="330140" y="600532"/>
                    <a:pt x="266124" y="608847"/>
                    <a:pt x="202106" y="610293"/>
                  </a:cubicBezTo>
                  <a:cubicBezTo>
                    <a:pt x="174414" y="610654"/>
                    <a:pt x="112555" y="613185"/>
                    <a:pt x="93134" y="588602"/>
                  </a:cubicBezTo>
                  <a:cubicBezTo>
                    <a:pt x="89448" y="584083"/>
                    <a:pt x="87537" y="579293"/>
                    <a:pt x="87015" y="574514"/>
                  </a:cubicBezTo>
                  <a:lnTo>
                    <a:pt x="88215" y="566894"/>
                  </a:lnTo>
                  <a:lnTo>
                    <a:pt x="74073" y="584213"/>
                  </a:lnTo>
                  <a:cubicBezTo>
                    <a:pt x="29269" y="650589"/>
                    <a:pt x="8916" y="733087"/>
                    <a:pt x="24406" y="818286"/>
                  </a:cubicBezTo>
                  <a:cubicBezTo>
                    <a:pt x="52144" y="969592"/>
                    <a:pt x="187233" y="1083071"/>
                    <a:pt x="341415" y="1083071"/>
                  </a:cubicBezTo>
                  <a:cubicBezTo>
                    <a:pt x="379961" y="1083071"/>
                    <a:pt x="417358" y="1075979"/>
                    <a:pt x="452194" y="1062976"/>
                  </a:cubicBezTo>
                  <a:lnTo>
                    <a:pt x="485945" y="1043323"/>
                  </a:lnTo>
                  <a:lnTo>
                    <a:pt x="477478" y="1043973"/>
                  </a:lnTo>
                  <a:cubicBezTo>
                    <a:pt x="464872" y="1043501"/>
                    <a:pt x="452222" y="1041956"/>
                    <a:pt x="439752" y="1040412"/>
                  </a:cubicBezTo>
                  <a:cubicBezTo>
                    <a:pt x="435776" y="1040068"/>
                    <a:pt x="435776" y="1034233"/>
                    <a:pt x="439752" y="1034576"/>
                  </a:cubicBezTo>
                  <a:lnTo>
                    <a:pt x="495304" y="1037874"/>
                  </a:lnTo>
                  <a:lnTo>
                    <a:pt x="547606" y="1007419"/>
                  </a:lnTo>
                  <a:lnTo>
                    <a:pt x="552557" y="1002523"/>
                  </a:lnTo>
                  <a:lnTo>
                    <a:pt x="526005" y="1009319"/>
                  </a:lnTo>
                  <a:cubicBezTo>
                    <a:pt x="507446" y="1009763"/>
                    <a:pt x="488480" y="1007187"/>
                    <a:pt x="471500" y="1004521"/>
                  </a:cubicBezTo>
                  <a:cubicBezTo>
                    <a:pt x="467526" y="1003810"/>
                    <a:pt x="468610" y="998124"/>
                    <a:pt x="472223" y="998124"/>
                  </a:cubicBezTo>
                  <a:cubicBezTo>
                    <a:pt x="490286" y="996702"/>
                    <a:pt x="507626" y="997413"/>
                    <a:pt x="525689" y="996702"/>
                  </a:cubicBezTo>
                  <a:lnTo>
                    <a:pt x="562288" y="992899"/>
                  </a:lnTo>
                  <a:lnTo>
                    <a:pt x="586901" y="968558"/>
                  </a:lnTo>
                  <a:lnTo>
                    <a:pt x="592417" y="960855"/>
                  </a:lnTo>
                  <a:lnTo>
                    <a:pt x="581486" y="964331"/>
                  </a:lnTo>
                  <a:cubicBezTo>
                    <a:pt x="569740" y="964608"/>
                    <a:pt x="557588" y="962849"/>
                    <a:pt x="548767" y="961738"/>
                  </a:cubicBezTo>
                  <a:cubicBezTo>
                    <a:pt x="544086" y="961367"/>
                    <a:pt x="543726" y="954700"/>
                    <a:pt x="548767" y="954330"/>
                  </a:cubicBezTo>
                  <a:cubicBezTo>
                    <a:pt x="560649" y="953589"/>
                    <a:pt x="572890" y="952107"/>
                    <a:pt x="584772" y="950625"/>
                  </a:cubicBezTo>
                  <a:lnTo>
                    <a:pt x="600056" y="950189"/>
                  </a:lnTo>
                  <a:lnTo>
                    <a:pt x="619175" y="923491"/>
                  </a:lnTo>
                  <a:cubicBezTo>
                    <a:pt x="638116" y="891575"/>
                    <a:pt x="651670" y="856113"/>
                    <a:pt x="658424" y="818286"/>
                  </a:cubicBezTo>
                  <a:cubicBezTo>
                    <a:pt x="673914" y="732907"/>
                    <a:pt x="653741" y="650409"/>
                    <a:pt x="609071" y="584078"/>
                  </a:cubicBezTo>
                  <a:lnTo>
                    <a:pt x="591926" y="563049"/>
                  </a:lnTo>
                  <a:close/>
                  <a:moveTo>
                    <a:pt x="449902" y="519553"/>
                  </a:moveTo>
                  <a:cubicBezTo>
                    <a:pt x="410701" y="519192"/>
                    <a:pt x="371499" y="519915"/>
                    <a:pt x="332658" y="520276"/>
                  </a:cubicBezTo>
                  <a:cubicBezTo>
                    <a:pt x="275474" y="520276"/>
                    <a:pt x="217077" y="516413"/>
                    <a:pt x="161107" y="526529"/>
                  </a:cubicBezTo>
                  <a:lnTo>
                    <a:pt x="112484" y="540171"/>
                  </a:lnTo>
                  <a:lnTo>
                    <a:pt x="110426" y="539693"/>
                  </a:lnTo>
                  <a:lnTo>
                    <a:pt x="109309" y="541061"/>
                  </a:lnTo>
                  <a:lnTo>
                    <a:pt x="112484" y="540171"/>
                  </a:lnTo>
                  <a:lnTo>
                    <a:pt x="112825" y="540250"/>
                  </a:lnTo>
                  <a:cubicBezTo>
                    <a:pt x="113634" y="541244"/>
                    <a:pt x="113814" y="542690"/>
                    <a:pt x="112555" y="543775"/>
                  </a:cubicBezTo>
                  <a:cubicBezTo>
                    <a:pt x="61126" y="591133"/>
                    <a:pt x="164703" y="600170"/>
                    <a:pt x="176931" y="600893"/>
                  </a:cubicBezTo>
                  <a:cubicBezTo>
                    <a:pt x="193835" y="601616"/>
                    <a:pt x="210738" y="600893"/>
                    <a:pt x="227641" y="599447"/>
                  </a:cubicBezTo>
                  <a:cubicBezTo>
                    <a:pt x="264685" y="596917"/>
                    <a:pt x="301369" y="592579"/>
                    <a:pt x="338412" y="590771"/>
                  </a:cubicBezTo>
                  <a:cubicBezTo>
                    <a:pt x="372219" y="588963"/>
                    <a:pt x="406025" y="587879"/>
                    <a:pt x="439832" y="586794"/>
                  </a:cubicBezTo>
                  <a:cubicBezTo>
                    <a:pt x="455297" y="586433"/>
                    <a:pt x="471121" y="585710"/>
                    <a:pt x="486586" y="584987"/>
                  </a:cubicBezTo>
                  <a:cubicBezTo>
                    <a:pt x="501331" y="583902"/>
                    <a:pt x="545567" y="587879"/>
                    <a:pt x="557795" y="578841"/>
                  </a:cubicBezTo>
                  <a:cubicBezTo>
                    <a:pt x="624330" y="527506"/>
                    <a:pt x="473279" y="519553"/>
                    <a:pt x="449902" y="519553"/>
                  </a:cubicBezTo>
                  <a:close/>
                  <a:moveTo>
                    <a:pt x="277653" y="237244"/>
                  </a:moveTo>
                  <a:lnTo>
                    <a:pt x="277653" y="437501"/>
                  </a:lnTo>
                  <a:cubicBezTo>
                    <a:pt x="277653" y="441464"/>
                    <a:pt x="274411" y="445787"/>
                    <a:pt x="270448" y="446867"/>
                  </a:cubicBezTo>
                  <a:cubicBezTo>
                    <a:pt x="229291" y="457225"/>
                    <a:pt x="191398" y="474967"/>
                    <a:pt x="158194" y="498417"/>
                  </a:cubicBezTo>
                  <a:lnTo>
                    <a:pt x="128687" y="523532"/>
                  </a:lnTo>
                  <a:lnTo>
                    <a:pt x="177651" y="509069"/>
                  </a:lnTo>
                  <a:cubicBezTo>
                    <a:pt x="204084" y="506448"/>
                    <a:pt x="231238" y="507262"/>
                    <a:pt x="257852" y="507262"/>
                  </a:cubicBezTo>
                  <a:cubicBezTo>
                    <a:pt x="333737" y="507623"/>
                    <a:pt x="409981" y="505454"/>
                    <a:pt x="485866" y="508346"/>
                  </a:cubicBezTo>
                  <a:cubicBezTo>
                    <a:pt x="501331" y="509069"/>
                    <a:pt x="522550" y="509612"/>
                    <a:pt x="542196" y="513859"/>
                  </a:cubicBezTo>
                  <a:lnTo>
                    <a:pt x="544069" y="514519"/>
                  </a:lnTo>
                  <a:lnTo>
                    <a:pt x="525091" y="498366"/>
                  </a:lnTo>
                  <a:lnTo>
                    <a:pt x="412815" y="446901"/>
                  </a:lnTo>
                  <a:lnTo>
                    <a:pt x="400741" y="454128"/>
                  </a:lnTo>
                  <a:cubicBezTo>
                    <a:pt x="393734" y="456383"/>
                    <a:pt x="386230" y="457580"/>
                    <a:pt x="379540" y="458684"/>
                  </a:cubicBezTo>
                  <a:cubicBezTo>
                    <a:pt x="363990" y="461261"/>
                    <a:pt x="347354" y="462365"/>
                    <a:pt x="332527" y="456843"/>
                  </a:cubicBezTo>
                  <a:cubicBezTo>
                    <a:pt x="327826" y="455003"/>
                    <a:pt x="329634" y="448009"/>
                    <a:pt x="334697" y="449113"/>
                  </a:cubicBezTo>
                  <a:cubicBezTo>
                    <a:pt x="348439" y="451690"/>
                    <a:pt x="362181" y="450586"/>
                    <a:pt x="375788" y="448009"/>
                  </a:cubicBezTo>
                  <a:lnTo>
                    <a:pt x="408135" y="440026"/>
                  </a:lnTo>
                  <a:lnTo>
                    <a:pt x="405537" y="437501"/>
                  </a:lnTo>
                  <a:lnTo>
                    <a:pt x="405537" y="398874"/>
                  </a:lnTo>
                  <a:lnTo>
                    <a:pt x="397434" y="403126"/>
                  </a:lnTo>
                  <a:cubicBezTo>
                    <a:pt x="387241" y="406194"/>
                    <a:pt x="375229" y="406743"/>
                    <a:pt x="368313" y="407659"/>
                  </a:cubicBezTo>
                  <a:cubicBezTo>
                    <a:pt x="362124" y="408392"/>
                    <a:pt x="359576" y="399233"/>
                    <a:pt x="365764" y="398134"/>
                  </a:cubicBezTo>
                  <a:cubicBezTo>
                    <a:pt x="375229" y="396669"/>
                    <a:pt x="385421" y="395570"/>
                    <a:pt x="394885" y="392639"/>
                  </a:cubicBezTo>
                  <a:lnTo>
                    <a:pt x="405537" y="385330"/>
                  </a:lnTo>
                  <a:lnTo>
                    <a:pt x="405537" y="242358"/>
                  </a:lnTo>
                  <a:lnTo>
                    <a:pt x="345469" y="250104"/>
                  </a:lnTo>
                  <a:lnTo>
                    <a:pt x="277653" y="237244"/>
                  </a:lnTo>
                  <a:close/>
                  <a:moveTo>
                    <a:pt x="370522" y="209730"/>
                  </a:moveTo>
                  <a:cubicBezTo>
                    <a:pt x="379476" y="209177"/>
                    <a:pt x="388341" y="209177"/>
                    <a:pt x="396757" y="211207"/>
                  </a:cubicBezTo>
                  <a:cubicBezTo>
                    <a:pt x="398548" y="211576"/>
                    <a:pt x="398906" y="214161"/>
                    <a:pt x="397115" y="215268"/>
                  </a:cubicBezTo>
                  <a:cubicBezTo>
                    <a:pt x="380998" y="222652"/>
                    <a:pt x="361658" y="221175"/>
                    <a:pt x="343750" y="220437"/>
                  </a:cubicBezTo>
                  <a:cubicBezTo>
                    <a:pt x="323335" y="219698"/>
                    <a:pt x="302562" y="218222"/>
                    <a:pt x="282864" y="212684"/>
                  </a:cubicBezTo>
                  <a:cubicBezTo>
                    <a:pt x="281789" y="212315"/>
                    <a:pt x="282147" y="210838"/>
                    <a:pt x="282864" y="210838"/>
                  </a:cubicBezTo>
                  <a:cubicBezTo>
                    <a:pt x="303279" y="210100"/>
                    <a:pt x="323693" y="211946"/>
                    <a:pt x="343750" y="211576"/>
                  </a:cubicBezTo>
                  <a:cubicBezTo>
                    <a:pt x="352525" y="211392"/>
                    <a:pt x="361568" y="210284"/>
                    <a:pt x="370522" y="209730"/>
                  </a:cubicBezTo>
                  <a:close/>
                  <a:moveTo>
                    <a:pt x="283012" y="197258"/>
                  </a:moveTo>
                  <a:cubicBezTo>
                    <a:pt x="279995" y="196943"/>
                    <a:pt x="277113" y="196853"/>
                    <a:pt x="275492" y="197933"/>
                  </a:cubicBezTo>
                  <a:lnTo>
                    <a:pt x="271529" y="197933"/>
                  </a:lnTo>
                  <a:cubicBezTo>
                    <a:pt x="261803" y="197213"/>
                    <a:pt x="261082" y="206580"/>
                    <a:pt x="270448" y="224952"/>
                  </a:cubicBezTo>
                  <a:lnTo>
                    <a:pt x="275705" y="231786"/>
                  </a:lnTo>
                  <a:lnTo>
                    <a:pt x="352491" y="240421"/>
                  </a:lnTo>
                  <a:lnTo>
                    <a:pt x="405537" y="237126"/>
                  </a:lnTo>
                  <a:lnTo>
                    <a:pt x="405537" y="233959"/>
                  </a:lnTo>
                  <a:cubicBezTo>
                    <a:pt x="405537" y="230716"/>
                    <a:pt x="407339" y="226754"/>
                    <a:pt x="410221" y="225673"/>
                  </a:cubicBezTo>
                  <a:cubicBezTo>
                    <a:pt x="472181" y="198294"/>
                    <a:pt x="404096" y="198654"/>
                    <a:pt x="402295" y="197933"/>
                  </a:cubicBezTo>
                  <a:cubicBezTo>
                    <a:pt x="397612" y="196132"/>
                    <a:pt x="389327" y="197933"/>
                    <a:pt x="384644" y="197933"/>
                  </a:cubicBezTo>
                  <a:lnTo>
                    <a:pt x="339974" y="197933"/>
                  </a:lnTo>
                  <a:cubicBezTo>
                    <a:pt x="324124" y="197933"/>
                    <a:pt x="306832" y="195772"/>
                    <a:pt x="291342" y="197933"/>
                  </a:cubicBezTo>
                  <a:cubicBezTo>
                    <a:pt x="289181" y="198114"/>
                    <a:pt x="286029" y="197573"/>
                    <a:pt x="283012" y="197258"/>
                  </a:cubicBezTo>
                  <a:close/>
                  <a:moveTo>
                    <a:pt x="333023" y="177506"/>
                  </a:moveTo>
                  <a:cubicBezTo>
                    <a:pt x="349250" y="177692"/>
                    <a:pt x="362039" y="178480"/>
                    <a:pt x="365911" y="178480"/>
                  </a:cubicBezTo>
                  <a:cubicBezTo>
                    <a:pt x="387886" y="178480"/>
                    <a:pt x="422829" y="171275"/>
                    <a:pt x="437959" y="192890"/>
                  </a:cubicBezTo>
                  <a:cubicBezTo>
                    <a:pt x="444083" y="201536"/>
                    <a:pt x="445884" y="215586"/>
                    <a:pt x="440480" y="225673"/>
                  </a:cubicBezTo>
                  <a:cubicBezTo>
                    <a:pt x="435077" y="235760"/>
                    <a:pt x="426431" y="235760"/>
                    <a:pt x="424990" y="238642"/>
                  </a:cubicBezTo>
                  <a:cubicBezTo>
                    <a:pt x="413463" y="266381"/>
                    <a:pt x="424990" y="321860"/>
                    <a:pt x="424990" y="352121"/>
                  </a:cubicBezTo>
                  <a:lnTo>
                    <a:pt x="424990" y="431059"/>
                  </a:lnTo>
                  <a:lnTo>
                    <a:pt x="417786" y="428134"/>
                  </a:lnTo>
                  <a:cubicBezTo>
                    <a:pt x="411662" y="426513"/>
                    <a:pt x="407339" y="430476"/>
                    <a:pt x="406078" y="435204"/>
                  </a:cubicBezTo>
                  <a:lnTo>
                    <a:pt x="408747" y="439875"/>
                  </a:lnTo>
                  <a:lnTo>
                    <a:pt x="416065" y="438069"/>
                  </a:lnTo>
                  <a:cubicBezTo>
                    <a:pt x="418958" y="437333"/>
                    <a:pt x="421128" y="441014"/>
                    <a:pt x="418958" y="443223"/>
                  </a:cubicBezTo>
                  <a:lnTo>
                    <a:pt x="414294" y="446015"/>
                  </a:lnTo>
                  <a:lnTo>
                    <a:pt x="415264" y="446958"/>
                  </a:lnTo>
                  <a:cubicBezTo>
                    <a:pt x="420127" y="446958"/>
                    <a:pt x="424990" y="443805"/>
                    <a:pt x="424990" y="437501"/>
                  </a:cubicBezTo>
                  <a:lnTo>
                    <a:pt x="424990" y="431059"/>
                  </a:lnTo>
                  <a:lnTo>
                    <a:pt x="508238" y="464850"/>
                  </a:lnTo>
                  <a:cubicBezTo>
                    <a:pt x="699638" y="576547"/>
                    <a:pt x="749204" y="856698"/>
                    <a:pt x="567644" y="1017145"/>
                  </a:cubicBezTo>
                  <a:cubicBezTo>
                    <a:pt x="396171" y="1168811"/>
                    <a:pt x="116987" y="1106127"/>
                    <a:pt x="26927" y="895020"/>
                  </a:cubicBezTo>
                  <a:cubicBezTo>
                    <a:pt x="-16661" y="792348"/>
                    <a:pt x="-6935" y="671664"/>
                    <a:pt x="53225" y="577278"/>
                  </a:cubicBezTo>
                  <a:cubicBezTo>
                    <a:pt x="82044" y="532607"/>
                    <a:pt x="120949" y="494781"/>
                    <a:pt x="166339" y="467402"/>
                  </a:cubicBezTo>
                  <a:cubicBezTo>
                    <a:pt x="190115" y="453352"/>
                    <a:pt x="216412" y="441464"/>
                    <a:pt x="243430" y="433898"/>
                  </a:cubicBezTo>
                  <a:cubicBezTo>
                    <a:pt x="262163" y="428494"/>
                    <a:pt x="255679" y="440743"/>
                    <a:pt x="257840" y="416606"/>
                  </a:cubicBezTo>
                  <a:cubicBezTo>
                    <a:pt x="261803" y="374817"/>
                    <a:pt x="257840" y="330866"/>
                    <a:pt x="257840" y="288717"/>
                  </a:cubicBezTo>
                  <a:cubicBezTo>
                    <a:pt x="257840" y="276468"/>
                    <a:pt x="262883" y="252331"/>
                    <a:pt x="257840" y="240803"/>
                  </a:cubicBezTo>
                  <a:cubicBezTo>
                    <a:pt x="254958" y="233959"/>
                    <a:pt x="252796" y="242965"/>
                    <a:pt x="241989" y="229636"/>
                  </a:cubicBezTo>
                  <a:cubicBezTo>
                    <a:pt x="204705" y="181812"/>
                    <a:pt x="284340" y="176949"/>
                    <a:pt x="333023" y="177506"/>
                  </a:cubicBezTo>
                  <a:close/>
                  <a:moveTo>
                    <a:pt x="282414" y="118588"/>
                  </a:moveTo>
                  <a:cubicBezTo>
                    <a:pt x="286432" y="119048"/>
                    <a:pt x="290176" y="121070"/>
                    <a:pt x="292185" y="124746"/>
                  </a:cubicBezTo>
                  <a:cubicBezTo>
                    <a:pt x="297299" y="132834"/>
                    <a:pt x="292551" y="143863"/>
                    <a:pt x="284515" y="147539"/>
                  </a:cubicBezTo>
                  <a:cubicBezTo>
                    <a:pt x="276844" y="151215"/>
                    <a:pt x="264425" y="150480"/>
                    <a:pt x="260042" y="142025"/>
                  </a:cubicBezTo>
                  <a:cubicBezTo>
                    <a:pt x="258216" y="138348"/>
                    <a:pt x="259311" y="132650"/>
                    <a:pt x="262005" y="128285"/>
                  </a:cubicBezTo>
                  <a:lnTo>
                    <a:pt x="270883" y="123870"/>
                  </a:lnTo>
                  <a:lnTo>
                    <a:pt x="270817" y="125022"/>
                  </a:lnTo>
                  <a:cubicBezTo>
                    <a:pt x="271548" y="125941"/>
                    <a:pt x="272826" y="126400"/>
                    <a:pt x="273922" y="125481"/>
                  </a:cubicBezTo>
                  <a:lnTo>
                    <a:pt x="274406" y="125621"/>
                  </a:lnTo>
                  <a:lnTo>
                    <a:pt x="268078" y="134672"/>
                  </a:lnTo>
                  <a:cubicBezTo>
                    <a:pt x="264790" y="141289"/>
                    <a:pt x="274287" y="144598"/>
                    <a:pt x="279401" y="143128"/>
                  </a:cubicBezTo>
                  <a:cubicBezTo>
                    <a:pt x="285245" y="141289"/>
                    <a:pt x="289263" y="135407"/>
                    <a:pt x="286706" y="129158"/>
                  </a:cubicBezTo>
                  <a:lnTo>
                    <a:pt x="274406" y="125621"/>
                  </a:lnTo>
                  <a:lnTo>
                    <a:pt x="275018" y="124746"/>
                  </a:lnTo>
                  <a:cubicBezTo>
                    <a:pt x="275383" y="123643"/>
                    <a:pt x="274287" y="122908"/>
                    <a:pt x="273557" y="122540"/>
                  </a:cubicBezTo>
                  <a:lnTo>
                    <a:pt x="270883" y="123870"/>
                  </a:lnTo>
                  <a:lnTo>
                    <a:pt x="271000" y="121805"/>
                  </a:lnTo>
                  <a:cubicBezTo>
                    <a:pt x="274105" y="119232"/>
                    <a:pt x="278396" y="118129"/>
                    <a:pt x="282414" y="118588"/>
                  </a:cubicBezTo>
                  <a:close/>
                  <a:moveTo>
                    <a:pt x="391881" y="70837"/>
                  </a:moveTo>
                  <a:lnTo>
                    <a:pt x="394630" y="71288"/>
                  </a:lnTo>
                  <a:lnTo>
                    <a:pt x="394472" y="72736"/>
                  </a:lnTo>
                  <a:lnTo>
                    <a:pt x="391881" y="70837"/>
                  </a:lnTo>
                  <a:close/>
                  <a:moveTo>
                    <a:pt x="374142" y="67921"/>
                  </a:moveTo>
                  <a:lnTo>
                    <a:pt x="385107" y="69723"/>
                  </a:lnTo>
                  <a:lnTo>
                    <a:pt x="384967" y="70196"/>
                  </a:lnTo>
                  <a:lnTo>
                    <a:pt x="390427" y="75558"/>
                  </a:lnTo>
                  <a:lnTo>
                    <a:pt x="371726" y="80389"/>
                  </a:lnTo>
                  <a:cubicBezTo>
                    <a:pt x="362421" y="85485"/>
                    <a:pt x="358485" y="97861"/>
                    <a:pt x="368863" y="104414"/>
                  </a:cubicBezTo>
                  <a:cubicBezTo>
                    <a:pt x="384699" y="113969"/>
                    <a:pt x="399931" y="94858"/>
                    <a:pt x="395989" y="81020"/>
                  </a:cubicBezTo>
                  <a:lnTo>
                    <a:pt x="390427" y="75558"/>
                  </a:lnTo>
                  <a:lnTo>
                    <a:pt x="394272" y="74565"/>
                  </a:lnTo>
                  <a:lnTo>
                    <a:pt x="394472" y="72736"/>
                  </a:lnTo>
                  <a:lnTo>
                    <a:pt x="401251" y="77704"/>
                  </a:lnTo>
                  <a:cubicBezTo>
                    <a:pt x="404293" y="83301"/>
                    <a:pt x="405008" y="90217"/>
                    <a:pt x="402503" y="96769"/>
                  </a:cubicBezTo>
                  <a:cubicBezTo>
                    <a:pt x="397135" y="110238"/>
                    <a:pt x="382462" y="117882"/>
                    <a:pt x="368863" y="113878"/>
                  </a:cubicBezTo>
                  <a:cubicBezTo>
                    <a:pt x="354548" y="109510"/>
                    <a:pt x="348464" y="93129"/>
                    <a:pt x="356337" y="80389"/>
                  </a:cubicBezTo>
                  <a:cubicBezTo>
                    <a:pt x="359916" y="74929"/>
                    <a:pt x="366805" y="70105"/>
                    <a:pt x="374142" y="67921"/>
                  </a:cubicBezTo>
                  <a:close/>
                  <a:moveTo>
                    <a:pt x="386041" y="66556"/>
                  </a:moveTo>
                  <a:lnTo>
                    <a:pt x="391881" y="70837"/>
                  </a:lnTo>
                  <a:lnTo>
                    <a:pt x="385107" y="69723"/>
                  </a:lnTo>
                  <a:lnTo>
                    <a:pt x="386041" y="66556"/>
                  </a:lnTo>
                  <a:close/>
                  <a:moveTo>
                    <a:pt x="282112" y="2794"/>
                  </a:moveTo>
                  <a:lnTo>
                    <a:pt x="282112" y="3265"/>
                  </a:lnTo>
                  <a:lnTo>
                    <a:pt x="290828" y="6929"/>
                  </a:lnTo>
                  <a:lnTo>
                    <a:pt x="278771" y="12382"/>
                  </a:lnTo>
                  <a:cubicBezTo>
                    <a:pt x="274256" y="15058"/>
                    <a:pt x="270373" y="18505"/>
                    <a:pt x="268025" y="23585"/>
                  </a:cubicBezTo>
                  <a:cubicBezTo>
                    <a:pt x="262967" y="35197"/>
                    <a:pt x="269108" y="47534"/>
                    <a:pt x="281751" y="49711"/>
                  </a:cubicBezTo>
                  <a:cubicBezTo>
                    <a:pt x="304238" y="53793"/>
                    <a:pt x="310672" y="24606"/>
                    <a:pt x="299378" y="10522"/>
                  </a:cubicBezTo>
                  <a:lnTo>
                    <a:pt x="290828" y="6929"/>
                  </a:lnTo>
                  <a:lnTo>
                    <a:pt x="293311" y="5805"/>
                  </a:lnTo>
                  <a:lnTo>
                    <a:pt x="293311" y="4494"/>
                  </a:lnTo>
                  <a:lnTo>
                    <a:pt x="303019" y="8391"/>
                  </a:lnTo>
                  <a:cubicBezTo>
                    <a:pt x="308392" y="14060"/>
                    <a:pt x="311733" y="21952"/>
                    <a:pt x="311733" y="30117"/>
                  </a:cubicBezTo>
                  <a:cubicBezTo>
                    <a:pt x="311733" y="45720"/>
                    <a:pt x="298006" y="59145"/>
                    <a:pt x="282474" y="58057"/>
                  </a:cubicBezTo>
                  <a:cubicBezTo>
                    <a:pt x="266218" y="57331"/>
                    <a:pt x="253214" y="42091"/>
                    <a:pt x="256465" y="25762"/>
                  </a:cubicBezTo>
                  <a:cubicBezTo>
                    <a:pt x="257910" y="17235"/>
                    <a:pt x="262968" y="9797"/>
                    <a:pt x="269741" y="5080"/>
                  </a:cubicBezTo>
                  <a:lnTo>
                    <a:pt x="282112" y="2794"/>
                  </a:lnTo>
                  <a:close/>
                  <a:moveTo>
                    <a:pt x="293311" y="725"/>
                  </a:moveTo>
                  <a:lnTo>
                    <a:pt x="293311" y="4494"/>
                  </a:lnTo>
                  <a:lnTo>
                    <a:pt x="286880" y="1913"/>
                  </a:lnTo>
                  <a:lnTo>
                    <a:pt x="293311" y="725"/>
                  </a:lnTo>
                  <a:close/>
                  <a:moveTo>
                    <a:pt x="282112" y="0"/>
                  </a:moveTo>
                  <a:lnTo>
                    <a:pt x="286880" y="1913"/>
                  </a:lnTo>
                  <a:lnTo>
                    <a:pt x="282112" y="2794"/>
                  </a:lnTo>
                  <a:lnTo>
                    <a:pt x="282112" y="0"/>
                  </a:lnTo>
                  <a:close/>
                </a:path>
              </a:pathLst>
            </a:custGeom>
            <a:solidFill>
              <a:schemeClr val="accent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s-ES_tradnl" b="0" i="0" dirty="0">
                <a:latin typeface="Schoolbell" panose="02000000000000000000" pitchFamily="2" charset="0"/>
              </a:endParaRPr>
            </a:p>
          </p:txBody>
        </p:sp>
        <p:sp>
          <p:nvSpPr>
            <p:cNvPr id="15" name="Freeform 14">
              <a:extLst>
                <a:ext uri="{FF2B5EF4-FFF2-40B4-BE49-F238E27FC236}">
                  <a16:creationId xmlns:a16="http://schemas.microsoft.com/office/drawing/2014/main" id="{63BC7497-EA02-2C4A-9A76-4900E2F7113C}"/>
                </a:ext>
              </a:extLst>
            </p:cNvPr>
            <p:cNvSpPr>
              <a:spLocks noChangeArrowheads="1"/>
            </p:cNvSpPr>
            <p:nvPr/>
          </p:nvSpPr>
          <p:spPr bwMode="auto">
            <a:xfrm>
              <a:off x="10128647" y="3356205"/>
              <a:ext cx="503211" cy="507961"/>
            </a:xfrm>
            <a:custGeom>
              <a:avLst/>
              <a:gdLst>
                <a:gd name="connsiteX0" fmla="*/ 112617 w 466480"/>
                <a:gd name="connsiteY0" fmla="*/ 338937 h 469875"/>
                <a:gd name="connsiteX1" fmla="*/ 140240 w 466480"/>
                <a:gd name="connsiteY1" fmla="*/ 345262 h 469875"/>
                <a:gd name="connsiteX2" fmla="*/ 136698 w 466480"/>
                <a:gd name="connsiteY2" fmla="*/ 359401 h 469875"/>
                <a:gd name="connsiteX3" fmla="*/ 108368 w 466480"/>
                <a:gd name="connsiteY3" fmla="*/ 348983 h 469875"/>
                <a:gd name="connsiteX4" fmla="*/ 112617 w 466480"/>
                <a:gd name="connsiteY4" fmla="*/ 338937 h 469875"/>
                <a:gd name="connsiteX5" fmla="*/ 173516 w 466480"/>
                <a:gd name="connsiteY5" fmla="*/ 314008 h 469875"/>
                <a:gd name="connsiteX6" fmla="*/ 173516 w 466480"/>
                <a:gd name="connsiteY6" fmla="*/ 332685 h 469875"/>
                <a:gd name="connsiteX7" fmla="*/ 173516 w 466480"/>
                <a:gd name="connsiteY7" fmla="*/ 314008 h 469875"/>
                <a:gd name="connsiteX8" fmla="*/ 358643 w 466480"/>
                <a:gd name="connsiteY8" fmla="*/ 310833 h 469875"/>
                <a:gd name="connsiteX9" fmla="*/ 358643 w 466480"/>
                <a:gd name="connsiteY9" fmla="*/ 331103 h 469875"/>
                <a:gd name="connsiteX10" fmla="*/ 358643 w 466480"/>
                <a:gd name="connsiteY10" fmla="*/ 310833 h 469875"/>
                <a:gd name="connsiteX11" fmla="*/ 210029 w 466480"/>
                <a:gd name="connsiteY11" fmla="*/ 288608 h 469875"/>
                <a:gd name="connsiteX12" fmla="*/ 210029 w 466480"/>
                <a:gd name="connsiteY12" fmla="*/ 307285 h 469875"/>
                <a:gd name="connsiteX13" fmla="*/ 210029 w 466480"/>
                <a:gd name="connsiteY13" fmla="*/ 288608 h 469875"/>
                <a:gd name="connsiteX14" fmla="*/ 128283 w 466480"/>
                <a:gd name="connsiteY14" fmla="*/ 279083 h 469875"/>
                <a:gd name="connsiteX15" fmla="*/ 128283 w 466480"/>
                <a:gd name="connsiteY15" fmla="*/ 294580 h 469875"/>
                <a:gd name="connsiteX16" fmla="*/ 128283 w 466480"/>
                <a:gd name="connsiteY16" fmla="*/ 279083 h 469875"/>
                <a:gd name="connsiteX17" fmla="*/ 284640 w 466480"/>
                <a:gd name="connsiteY17" fmla="*/ 253683 h 469875"/>
                <a:gd name="connsiteX18" fmla="*/ 284640 w 466480"/>
                <a:gd name="connsiteY18" fmla="*/ 273953 h 469875"/>
                <a:gd name="connsiteX19" fmla="*/ 284640 w 466480"/>
                <a:gd name="connsiteY19" fmla="*/ 253683 h 469875"/>
                <a:gd name="connsiteX20" fmla="*/ 349348 w 466480"/>
                <a:gd name="connsiteY20" fmla="*/ 250810 h 469875"/>
                <a:gd name="connsiteX21" fmla="*/ 351288 w 466480"/>
                <a:gd name="connsiteY21" fmla="*/ 266873 h 469875"/>
                <a:gd name="connsiteX22" fmla="*/ 306991 w 466480"/>
                <a:gd name="connsiteY22" fmla="*/ 289432 h 469875"/>
                <a:gd name="connsiteX23" fmla="*/ 300455 w 466480"/>
                <a:gd name="connsiteY23" fmla="*/ 277974 h 469875"/>
                <a:gd name="connsiteX24" fmla="*/ 342211 w 466480"/>
                <a:gd name="connsiteY24" fmla="*/ 251834 h 469875"/>
                <a:gd name="connsiteX25" fmla="*/ 349348 w 466480"/>
                <a:gd name="connsiteY25" fmla="*/ 250810 h 469875"/>
                <a:gd name="connsiteX26" fmla="*/ 252891 w 466480"/>
                <a:gd name="connsiteY26" fmla="*/ 231458 h 469875"/>
                <a:gd name="connsiteX27" fmla="*/ 252891 w 466480"/>
                <a:gd name="connsiteY27" fmla="*/ 248572 h 469875"/>
                <a:gd name="connsiteX28" fmla="*/ 252891 w 466480"/>
                <a:gd name="connsiteY28" fmla="*/ 231458 h 469875"/>
                <a:gd name="connsiteX29" fmla="*/ 116549 w 466480"/>
                <a:gd name="connsiteY29" fmla="*/ 226696 h 469875"/>
                <a:gd name="connsiteX30" fmla="*/ 116549 w 466480"/>
                <a:gd name="connsiteY30" fmla="*/ 237425 h 469875"/>
                <a:gd name="connsiteX31" fmla="*/ 116549 w 466480"/>
                <a:gd name="connsiteY31" fmla="*/ 226696 h 469875"/>
                <a:gd name="connsiteX32" fmla="*/ 213031 w 466480"/>
                <a:gd name="connsiteY32" fmla="*/ 225108 h 469875"/>
                <a:gd name="connsiteX33" fmla="*/ 213031 w 466480"/>
                <a:gd name="connsiteY33" fmla="*/ 240630 h 469875"/>
                <a:gd name="connsiteX34" fmla="*/ 213031 w 466480"/>
                <a:gd name="connsiteY34" fmla="*/ 225108 h 469875"/>
                <a:gd name="connsiteX35" fmla="*/ 143918 w 466480"/>
                <a:gd name="connsiteY35" fmla="*/ 210470 h 469875"/>
                <a:gd name="connsiteX36" fmla="*/ 148360 w 466480"/>
                <a:gd name="connsiteY36" fmla="*/ 212530 h 469875"/>
                <a:gd name="connsiteX37" fmla="*/ 154588 w 466480"/>
                <a:gd name="connsiteY37" fmla="*/ 229382 h 469875"/>
                <a:gd name="connsiteX38" fmla="*/ 157152 w 466480"/>
                <a:gd name="connsiteY38" fmla="*/ 246235 h 469875"/>
                <a:gd name="connsiteX39" fmla="*/ 148727 w 466480"/>
                <a:gd name="connsiteY39" fmla="*/ 248433 h 469875"/>
                <a:gd name="connsiteX40" fmla="*/ 142499 w 466480"/>
                <a:gd name="connsiteY40" fmla="*/ 231214 h 469875"/>
                <a:gd name="connsiteX41" fmla="*/ 140301 w 466480"/>
                <a:gd name="connsiteY41" fmla="*/ 213629 h 469875"/>
                <a:gd name="connsiteX42" fmla="*/ 143918 w 466480"/>
                <a:gd name="connsiteY42" fmla="*/ 210470 h 469875"/>
                <a:gd name="connsiteX43" fmla="*/ 290999 w 466480"/>
                <a:gd name="connsiteY43" fmla="*/ 209233 h 469875"/>
                <a:gd name="connsiteX44" fmla="*/ 290999 w 466480"/>
                <a:gd name="connsiteY44" fmla="*/ 231088 h 469875"/>
                <a:gd name="connsiteX45" fmla="*/ 290999 w 466480"/>
                <a:gd name="connsiteY45" fmla="*/ 209233 h 469875"/>
                <a:gd name="connsiteX46" fmla="*/ 190186 w 466480"/>
                <a:gd name="connsiteY46" fmla="*/ 169546 h 469875"/>
                <a:gd name="connsiteX47" fmla="*/ 190186 w 466480"/>
                <a:gd name="connsiteY47" fmla="*/ 186644 h 469875"/>
                <a:gd name="connsiteX48" fmla="*/ 190186 w 466480"/>
                <a:gd name="connsiteY48" fmla="*/ 169546 h 469875"/>
                <a:gd name="connsiteX49" fmla="*/ 281640 w 466480"/>
                <a:gd name="connsiteY49" fmla="*/ 162756 h 469875"/>
                <a:gd name="connsiteX50" fmla="*/ 282557 w 466480"/>
                <a:gd name="connsiteY50" fmla="*/ 163656 h 469875"/>
                <a:gd name="connsiteX51" fmla="*/ 282138 w 466480"/>
                <a:gd name="connsiteY51" fmla="*/ 163750 h 469875"/>
                <a:gd name="connsiteX52" fmla="*/ 281593 w 466480"/>
                <a:gd name="connsiteY52" fmla="*/ 162812 h 469875"/>
                <a:gd name="connsiteX53" fmla="*/ 280484 w 466480"/>
                <a:gd name="connsiteY53" fmla="*/ 160907 h 469875"/>
                <a:gd name="connsiteX54" fmla="*/ 284817 w 466480"/>
                <a:gd name="connsiteY54" fmla="*/ 161681 h 469875"/>
                <a:gd name="connsiteX55" fmla="*/ 282301 w 466480"/>
                <a:gd name="connsiteY55" fmla="*/ 161978 h 469875"/>
                <a:gd name="connsiteX56" fmla="*/ 281640 w 466480"/>
                <a:gd name="connsiteY56" fmla="*/ 162756 h 469875"/>
                <a:gd name="connsiteX57" fmla="*/ 281453 w 466480"/>
                <a:gd name="connsiteY57" fmla="*/ 162572 h 469875"/>
                <a:gd name="connsiteX58" fmla="*/ 273098 w 466480"/>
                <a:gd name="connsiteY58" fmla="*/ 140523 h 469875"/>
                <a:gd name="connsiteX59" fmla="*/ 273218 w 466480"/>
                <a:gd name="connsiteY59" fmla="*/ 140565 h 469875"/>
                <a:gd name="connsiteX60" fmla="*/ 273106 w 466480"/>
                <a:gd name="connsiteY60" fmla="*/ 140551 h 469875"/>
                <a:gd name="connsiteX61" fmla="*/ 269766 w 466480"/>
                <a:gd name="connsiteY61" fmla="*/ 140158 h 469875"/>
                <a:gd name="connsiteX62" fmla="*/ 273106 w 466480"/>
                <a:gd name="connsiteY62" fmla="*/ 140551 h 469875"/>
                <a:gd name="connsiteX63" fmla="*/ 274070 w 466480"/>
                <a:gd name="connsiteY63" fmla="*/ 143890 h 469875"/>
                <a:gd name="connsiteX64" fmla="*/ 269085 w 466480"/>
                <a:gd name="connsiteY64" fmla="*/ 141874 h 469875"/>
                <a:gd name="connsiteX65" fmla="*/ 268631 w 466480"/>
                <a:gd name="connsiteY65" fmla="*/ 138974 h 469875"/>
                <a:gd name="connsiteX66" fmla="*/ 270041 w 466480"/>
                <a:gd name="connsiteY66" fmla="*/ 139463 h 469875"/>
                <a:gd name="connsiteX67" fmla="*/ 269766 w 466480"/>
                <a:gd name="connsiteY67" fmla="*/ 140158 h 469875"/>
                <a:gd name="connsiteX68" fmla="*/ 267717 w 466480"/>
                <a:gd name="connsiteY68" fmla="*/ 139916 h 469875"/>
                <a:gd name="connsiteX69" fmla="*/ 267358 w 466480"/>
                <a:gd name="connsiteY69" fmla="*/ 139122 h 469875"/>
                <a:gd name="connsiteX70" fmla="*/ 281761 w 466480"/>
                <a:gd name="connsiteY70" fmla="*/ 123490 h 469875"/>
                <a:gd name="connsiteX71" fmla="*/ 269482 w 466480"/>
                <a:gd name="connsiteY71" fmla="*/ 130657 h 469875"/>
                <a:gd name="connsiteX72" fmla="*/ 270312 w 466480"/>
                <a:gd name="connsiteY72" fmla="*/ 130929 h 469875"/>
                <a:gd name="connsiteX73" fmla="*/ 275261 w 466480"/>
                <a:gd name="connsiteY73" fmla="*/ 132752 h 469875"/>
                <a:gd name="connsiteX74" fmla="*/ 270675 w 466480"/>
                <a:gd name="connsiteY74" fmla="*/ 134854 h 469875"/>
                <a:gd name="connsiteX75" fmla="*/ 277941 w 466480"/>
                <a:gd name="connsiteY75" fmla="*/ 136639 h 469875"/>
                <a:gd name="connsiteX76" fmla="*/ 276125 w 466480"/>
                <a:gd name="connsiteY76" fmla="*/ 133070 h 469875"/>
                <a:gd name="connsiteX77" fmla="*/ 275261 w 466480"/>
                <a:gd name="connsiteY77" fmla="*/ 132752 h 469875"/>
                <a:gd name="connsiteX78" fmla="*/ 276125 w 466480"/>
                <a:gd name="connsiteY78" fmla="*/ 132356 h 469875"/>
                <a:gd name="connsiteX79" fmla="*/ 282301 w 466480"/>
                <a:gd name="connsiteY79" fmla="*/ 135925 h 469875"/>
                <a:gd name="connsiteX80" fmla="*/ 295380 w 466480"/>
                <a:gd name="connsiteY80" fmla="*/ 140565 h 469875"/>
                <a:gd name="connsiteX81" fmla="*/ 300466 w 466480"/>
                <a:gd name="connsiteY81" fmla="*/ 140565 h 469875"/>
                <a:gd name="connsiteX82" fmla="*/ 305553 w 466480"/>
                <a:gd name="connsiteY82" fmla="*/ 144490 h 469875"/>
                <a:gd name="connsiteX83" fmla="*/ 300466 w 466480"/>
                <a:gd name="connsiteY83" fmla="*/ 143420 h 469875"/>
                <a:gd name="connsiteX84" fmla="*/ 312092 w 466480"/>
                <a:gd name="connsiteY84" fmla="*/ 146632 h 469875"/>
                <a:gd name="connsiteX85" fmla="*/ 305916 w 466480"/>
                <a:gd name="connsiteY85" fmla="*/ 145204 h 469875"/>
                <a:gd name="connsiteX86" fmla="*/ 319208 w 466480"/>
                <a:gd name="connsiteY86" fmla="*/ 150618 h 469875"/>
                <a:gd name="connsiteX87" fmla="*/ 317164 w 466480"/>
                <a:gd name="connsiteY87" fmla="*/ 145945 h 469875"/>
                <a:gd name="connsiteX88" fmla="*/ 305197 w 466480"/>
                <a:gd name="connsiteY88" fmla="*/ 130021 h 469875"/>
                <a:gd name="connsiteX89" fmla="*/ 281761 w 466480"/>
                <a:gd name="connsiteY89" fmla="*/ 123490 h 469875"/>
                <a:gd name="connsiteX90" fmla="*/ 281349 w 466480"/>
                <a:gd name="connsiteY90" fmla="*/ 111151 h 469875"/>
                <a:gd name="connsiteX91" fmla="*/ 298695 w 466480"/>
                <a:gd name="connsiteY91" fmla="*/ 112129 h 469875"/>
                <a:gd name="connsiteX92" fmla="*/ 333014 w 466480"/>
                <a:gd name="connsiteY92" fmla="*/ 164016 h 469875"/>
                <a:gd name="connsiteX93" fmla="*/ 329448 w 466480"/>
                <a:gd name="connsiteY93" fmla="*/ 164016 h 469875"/>
                <a:gd name="connsiteX94" fmla="*/ 330124 w 466480"/>
                <a:gd name="connsiteY94" fmla="*/ 161869 h 469875"/>
                <a:gd name="connsiteX95" fmla="*/ 327957 w 466480"/>
                <a:gd name="connsiteY95" fmla="*/ 161511 h 469875"/>
                <a:gd name="connsiteX96" fmla="*/ 326425 w 466480"/>
                <a:gd name="connsiteY96" fmla="*/ 164016 h 469875"/>
                <a:gd name="connsiteX97" fmla="*/ 325067 w 466480"/>
                <a:gd name="connsiteY97" fmla="*/ 164016 h 469875"/>
                <a:gd name="connsiteX98" fmla="*/ 320000 w 466480"/>
                <a:gd name="connsiteY98" fmla="*/ 152430 h 469875"/>
                <a:gd name="connsiteX99" fmla="*/ 315407 w 466480"/>
                <a:gd name="connsiteY99" fmla="*/ 158989 h 469875"/>
                <a:gd name="connsiteX100" fmla="*/ 311121 w 466480"/>
                <a:gd name="connsiteY100" fmla="*/ 155511 h 469875"/>
                <a:gd name="connsiteX101" fmla="*/ 308096 w 466480"/>
                <a:gd name="connsiteY101" fmla="*/ 150557 h 469875"/>
                <a:gd name="connsiteX102" fmla="*/ 308096 w 466480"/>
                <a:gd name="connsiteY102" fmla="*/ 153056 h 469875"/>
                <a:gd name="connsiteX103" fmla="*/ 311121 w 466480"/>
                <a:gd name="connsiteY103" fmla="*/ 155511 h 469875"/>
                <a:gd name="connsiteX104" fmla="*/ 311366 w 466480"/>
                <a:gd name="connsiteY104" fmla="*/ 155911 h 469875"/>
                <a:gd name="connsiteX105" fmla="*/ 311002 w 466480"/>
                <a:gd name="connsiteY105" fmla="*/ 156268 h 469875"/>
                <a:gd name="connsiteX106" fmla="*/ 303827 w 466480"/>
                <a:gd name="connsiteY106" fmla="*/ 155911 h 469875"/>
                <a:gd name="connsiteX107" fmla="*/ 302632 w 466480"/>
                <a:gd name="connsiteY107" fmla="*/ 152342 h 469875"/>
                <a:gd name="connsiteX108" fmla="*/ 304463 w 466480"/>
                <a:gd name="connsiteY108" fmla="*/ 152342 h 469875"/>
                <a:gd name="connsiteX109" fmla="*/ 306643 w 466480"/>
                <a:gd name="connsiteY109" fmla="*/ 152342 h 469875"/>
                <a:gd name="connsiteX110" fmla="*/ 301920 w 466480"/>
                <a:gd name="connsiteY110" fmla="*/ 146275 h 469875"/>
                <a:gd name="connsiteX111" fmla="*/ 301556 w 466480"/>
                <a:gd name="connsiteY111" fmla="*/ 149130 h 469875"/>
                <a:gd name="connsiteX112" fmla="*/ 302632 w 466480"/>
                <a:gd name="connsiteY112" fmla="*/ 152342 h 469875"/>
                <a:gd name="connsiteX113" fmla="*/ 299376 w 466480"/>
                <a:gd name="connsiteY113" fmla="*/ 152342 h 469875"/>
                <a:gd name="connsiteX114" fmla="*/ 297480 w 466480"/>
                <a:gd name="connsiteY114" fmla="*/ 150878 h 469875"/>
                <a:gd name="connsiteX115" fmla="*/ 300466 w 466480"/>
                <a:gd name="connsiteY115" fmla="*/ 149130 h 469875"/>
                <a:gd name="connsiteX116" fmla="*/ 294290 w 466480"/>
                <a:gd name="connsiteY116" fmla="*/ 148416 h 469875"/>
                <a:gd name="connsiteX117" fmla="*/ 297480 w 466480"/>
                <a:gd name="connsiteY117" fmla="*/ 150878 h 469875"/>
                <a:gd name="connsiteX118" fmla="*/ 291474 w 466480"/>
                <a:gd name="connsiteY118" fmla="*/ 154394 h 469875"/>
                <a:gd name="connsiteX119" fmla="*/ 281938 w 466480"/>
                <a:gd name="connsiteY119" fmla="*/ 153769 h 469875"/>
                <a:gd name="connsiteX120" fmla="*/ 275171 w 466480"/>
                <a:gd name="connsiteY120" fmla="*/ 147702 h 469875"/>
                <a:gd name="connsiteX121" fmla="*/ 274070 w 466480"/>
                <a:gd name="connsiteY121" fmla="*/ 143890 h 469875"/>
                <a:gd name="connsiteX122" fmla="*/ 274671 w 466480"/>
                <a:gd name="connsiteY122" fmla="*/ 144133 h 469875"/>
                <a:gd name="connsiteX123" fmla="*/ 280121 w 466480"/>
                <a:gd name="connsiteY123" fmla="*/ 141635 h 469875"/>
                <a:gd name="connsiteX124" fmla="*/ 272492 w 466480"/>
                <a:gd name="connsiteY124" fmla="*/ 138423 h 469875"/>
                <a:gd name="connsiteX125" fmla="*/ 273098 w 466480"/>
                <a:gd name="connsiteY125" fmla="*/ 140523 h 469875"/>
                <a:gd name="connsiteX126" fmla="*/ 270041 w 466480"/>
                <a:gd name="connsiteY126" fmla="*/ 139463 h 469875"/>
                <a:gd name="connsiteX127" fmla="*/ 270312 w 466480"/>
                <a:gd name="connsiteY127" fmla="*/ 138780 h 469875"/>
                <a:gd name="connsiteX128" fmla="*/ 268631 w 466480"/>
                <a:gd name="connsiteY128" fmla="*/ 138974 h 469875"/>
                <a:gd name="connsiteX129" fmla="*/ 267042 w 466480"/>
                <a:gd name="connsiteY129" fmla="*/ 138423 h 469875"/>
                <a:gd name="connsiteX130" fmla="*/ 267358 w 466480"/>
                <a:gd name="connsiteY130" fmla="*/ 139122 h 469875"/>
                <a:gd name="connsiteX131" fmla="*/ 264136 w 466480"/>
                <a:gd name="connsiteY131" fmla="*/ 139494 h 469875"/>
                <a:gd name="connsiteX132" fmla="*/ 267717 w 466480"/>
                <a:gd name="connsiteY132" fmla="*/ 139916 h 469875"/>
                <a:gd name="connsiteX133" fmla="*/ 268495 w 466480"/>
                <a:gd name="connsiteY133" fmla="*/ 141635 h 469875"/>
                <a:gd name="connsiteX134" fmla="*/ 269085 w 466480"/>
                <a:gd name="connsiteY134" fmla="*/ 141874 h 469875"/>
                <a:gd name="connsiteX135" fmla="*/ 267269 w 466480"/>
                <a:gd name="connsiteY135" fmla="*/ 146453 h 469875"/>
                <a:gd name="connsiteX136" fmla="*/ 271038 w 466480"/>
                <a:gd name="connsiteY136" fmla="*/ 154126 h 469875"/>
                <a:gd name="connsiteX137" fmla="*/ 277578 w 466480"/>
                <a:gd name="connsiteY137" fmla="*/ 158766 h 469875"/>
                <a:gd name="connsiteX138" fmla="*/ 281453 w 466480"/>
                <a:gd name="connsiteY138" fmla="*/ 162572 h 469875"/>
                <a:gd name="connsiteX139" fmla="*/ 281593 w 466480"/>
                <a:gd name="connsiteY139" fmla="*/ 162812 h 469875"/>
                <a:gd name="connsiteX140" fmla="*/ 280484 w 466480"/>
                <a:gd name="connsiteY140" fmla="*/ 164119 h 469875"/>
                <a:gd name="connsiteX141" fmla="*/ 282138 w 466480"/>
                <a:gd name="connsiteY141" fmla="*/ 163750 h 469875"/>
                <a:gd name="connsiteX142" fmla="*/ 283391 w 466480"/>
                <a:gd name="connsiteY142" fmla="*/ 165903 h 469875"/>
                <a:gd name="connsiteX143" fmla="*/ 283391 w 466480"/>
                <a:gd name="connsiteY143" fmla="*/ 164476 h 469875"/>
                <a:gd name="connsiteX144" fmla="*/ 282557 w 466480"/>
                <a:gd name="connsiteY144" fmla="*/ 163656 h 469875"/>
                <a:gd name="connsiteX145" fmla="*/ 288477 w 466480"/>
                <a:gd name="connsiteY145" fmla="*/ 162335 h 469875"/>
                <a:gd name="connsiteX146" fmla="*/ 284817 w 466480"/>
                <a:gd name="connsiteY146" fmla="*/ 161681 h 469875"/>
                <a:gd name="connsiteX147" fmla="*/ 291384 w 466480"/>
                <a:gd name="connsiteY147" fmla="*/ 160907 h 469875"/>
                <a:gd name="connsiteX148" fmla="*/ 296833 w 466480"/>
                <a:gd name="connsiteY148" fmla="*/ 164476 h 469875"/>
                <a:gd name="connsiteX149" fmla="*/ 304099 w 466480"/>
                <a:gd name="connsiteY149" fmla="*/ 170186 h 469875"/>
                <a:gd name="connsiteX150" fmla="*/ 293200 w 466480"/>
                <a:gd name="connsiteY150" fmla="*/ 173755 h 469875"/>
                <a:gd name="connsiteX151" fmla="*/ 288477 w 466480"/>
                <a:gd name="connsiteY151" fmla="*/ 171970 h 469875"/>
                <a:gd name="connsiteX152" fmla="*/ 286961 w 466480"/>
                <a:gd name="connsiteY152" fmla="*/ 171176 h 469875"/>
                <a:gd name="connsiteX153" fmla="*/ 290657 w 466480"/>
                <a:gd name="connsiteY153" fmla="*/ 170186 h 469875"/>
                <a:gd name="connsiteX154" fmla="*/ 292474 w 466480"/>
                <a:gd name="connsiteY154" fmla="*/ 167688 h 469875"/>
                <a:gd name="connsiteX155" fmla="*/ 283028 w 466480"/>
                <a:gd name="connsiteY155" fmla="*/ 169115 h 469875"/>
                <a:gd name="connsiteX156" fmla="*/ 286961 w 466480"/>
                <a:gd name="connsiteY156" fmla="*/ 171176 h 469875"/>
                <a:gd name="connsiteX157" fmla="*/ 282664 w 466480"/>
                <a:gd name="connsiteY157" fmla="*/ 172327 h 469875"/>
                <a:gd name="connsiteX158" fmla="*/ 275035 w 466480"/>
                <a:gd name="connsiteY158" fmla="*/ 171257 h 469875"/>
                <a:gd name="connsiteX159" fmla="*/ 273756 w 466480"/>
                <a:gd name="connsiteY159" fmla="*/ 168605 h 469875"/>
                <a:gd name="connsiteX160" fmla="*/ 279031 w 466480"/>
                <a:gd name="connsiteY160" fmla="*/ 170186 h 469875"/>
                <a:gd name="connsiteX161" fmla="*/ 271765 w 466480"/>
                <a:gd name="connsiteY161" fmla="*/ 164476 h 469875"/>
                <a:gd name="connsiteX162" fmla="*/ 273756 w 466480"/>
                <a:gd name="connsiteY162" fmla="*/ 168605 h 469875"/>
                <a:gd name="connsiteX163" fmla="*/ 266679 w 466480"/>
                <a:gd name="connsiteY163" fmla="*/ 166483 h 469875"/>
                <a:gd name="connsiteX164" fmla="*/ 257596 w 466480"/>
                <a:gd name="connsiteY164" fmla="*/ 156624 h 469875"/>
                <a:gd name="connsiteX165" fmla="*/ 255835 w 466480"/>
                <a:gd name="connsiteY165" fmla="*/ 147325 h 469875"/>
                <a:gd name="connsiteX166" fmla="*/ 254582 w 466480"/>
                <a:gd name="connsiteY166" fmla="*/ 150268 h 469875"/>
                <a:gd name="connsiteX167" fmla="*/ 322047 w 466480"/>
                <a:gd name="connsiteY167" fmla="*/ 171176 h 469875"/>
                <a:gd name="connsiteX168" fmla="*/ 326425 w 466480"/>
                <a:gd name="connsiteY168" fmla="*/ 164016 h 469875"/>
                <a:gd name="connsiteX169" fmla="*/ 329448 w 466480"/>
                <a:gd name="connsiteY169" fmla="*/ 164016 h 469875"/>
                <a:gd name="connsiteX170" fmla="*/ 325129 w 466480"/>
                <a:gd name="connsiteY170" fmla="*/ 177731 h 469875"/>
                <a:gd name="connsiteX171" fmla="*/ 277019 w 466480"/>
                <a:gd name="connsiteY171" fmla="*/ 185128 h 469875"/>
                <a:gd name="connsiteX172" fmla="*/ 245229 w 466480"/>
                <a:gd name="connsiteY172" fmla="*/ 142903 h 469875"/>
                <a:gd name="connsiteX173" fmla="*/ 281349 w 466480"/>
                <a:gd name="connsiteY173" fmla="*/ 111151 h 469875"/>
                <a:gd name="connsiteX174" fmla="*/ 321948 w 466480"/>
                <a:gd name="connsiteY174" fmla="*/ 82233 h 469875"/>
                <a:gd name="connsiteX175" fmla="*/ 321948 w 466480"/>
                <a:gd name="connsiteY175" fmla="*/ 97763 h 469875"/>
                <a:gd name="connsiteX176" fmla="*/ 321948 w 466480"/>
                <a:gd name="connsiteY176" fmla="*/ 82233 h 469875"/>
                <a:gd name="connsiteX177" fmla="*/ 311920 w 466480"/>
                <a:gd name="connsiteY177" fmla="*/ 53501 h 469875"/>
                <a:gd name="connsiteX178" fmla="*/ 228009 w 466480"/>
                <a:gd name="connsiteY178" fmla="*/ 91718 h 469875"/>
                <a:gd name="connsiteX179" fmla="*/ 148059 w 466480"/>
                <a:gd name="connsiteY179" fmla="*/ 159858 h 469875"/>
                <a:gd name="connsiteX180" fmla="*/ 73512 w 466480"/>
                <a:gd name="connsiteY180" fmla="*/ 213577 h 469875"/>
                <a:gd name="connsiteX181" fmla="*/ 83595 w 466480"/>
                <a:gd name="connsiteY181" fmla="*/ 283520 h 469875"/>
                <a:gd name="connsiteX182" fmla="*/ 55145 w 466480"/>
                <a:gd name="connsiteY182" fmla="*/ 333995 h 469875"/>
                <a:gd name="connsiteX183" fmla="*/ 191635 w 466480"/>
                <a:gd name="connsiteY183" fmla="*/ 368966 h 469875"/>
                <a:gd name="connsiteX184" fmla="*/ 247096 w 466480"/>
                <a:gd name="connsiteY184" fmla="*/ 343369 h 469875"/>
                <a:gd name="connsiteX185" fmla="*/ 320564 w 466480"/>
                <a:gd name="connsiteY185" fmla="*/ 346974 h 469875"/>
                <a:gd name="connsiteX186" fmla="*/ 408076 w 466480"/>
                <a:gd name="connsiteY186" fmla="*/ 310560 h 469875"/>
                <a:gd name="connsiteX187" fmla="*/ 401594 w 466480"/>
                <a:gd name="connsiteY187" fmla="*/ 222951 h 469875"/>
                <a:gd name="connsiteX188" fmla="*/ 402631 w 466480"/>
                <a:gd name="connsiteY188" fmla="*/ 220230 h 469875"/>
                <a:gd name="connsiteX189" fmla="*/ 405555 w 466480"/>
                <a:gd name="connsiteY189" fmla="*/ 224033 h 469875"/>
                <a:gd name="connsiteX190" fmla="*/ 412758 w 466480"/>
                <a:gd name="connsiteY190" fmla="*/ 218264 h 469875"/>
                <a:gd name="connsiteX191" fmla="*/ 411655 w 466480"/>
                <a:gd name="connsiteY191" fmla="*/ 215626 h 469875"/>
                <a:gd name="connsiteX192" fmla="*/ 409159 w 466480"/>
                <a:gd name="connsiteY192" fmla="*/ 216643 h 469875"/>
                <a:gd name="connsiteX193" fmla="*/ 404385 w 466480"/>
                <a:gd name="connsiteY193" fmla="*/ 215631 h 469875"/>
                <a:gd name="connsiteX194" fmla="*/ 402631 w 466480"/>
                <a:gd name="connsiteY194" fmla="*/ 220230 h 469875"/>
                <a:gd name="connsiteX195" fmla="*/ 379986 w 466480"/>
                <a:gd name="connsiteY195" fmla="*/ 190774 h 469875"/>
                <a:gd name="connsiteX196" fmla="*/ 374944 w 466480"/>
                <a:gd name="connsiteY196" fmla="*/ 148321 h 469875"/>
                <a:gd name="connsiteX197" fmla="*/ 311920 w 466480"/>
                <a:gd name="connsiteY197" fmla="*/ 53501 h 469875"/>
                <a:gd name="connsiteX198" fmla="*/ 288440 w 466480"/>
                <a:gd name="connsiteY198" fmla="*/ 39 h 469875"/>
                <a:gd name="connsiteX199" fmla="*/ 291263 w 466480"/>
                <a:gd name="connsiteY199" fmla="*/ 3606 h 469875"/>
                <a:gd name="connsiteX200" fmla="*/ 285618 w 466480"/>
                <a:gd name="connsiteY200" fmla="*/ 21436 h 469875"/>
                <a:gd name="connsiteX201" fmla="*/ 288336 w 466480"/>
                <a:gd name="connsiteY201" fmla="*/ 41701 h 469875"/>
                <a:gd name="connsiteX202" fmla="*/ 298235 w 466480"/>
                <a:gd name="connsiteY202" fmla="*/ 39080 h 469875"/>
                <a:gd name="connsiteX203" fmla="*/ 330041 w 466480"/>
                <a:gd name="connsiteY203" fmla="*/ 44321 h 469875"/>
                <a:gd name="connsiteX204" fmla="*/ 343388 w 466480"/>
                <a:gd name="connsiteY204" fmla="*/ 21239 h 469875"/>
                <a:gd name="connsiteX205" fmla="*/ 370401 w 466480"/>
                <a:gd name="connsiteY205" fmla="*/ 10796 h 469875"/>
                <a:gd name="connsiteX206" fmla="*/ 371124 w 466480"/>
                <a:gd name="connsiteY206" fmla="*/ 14428 h 469875"/>
                <a:gd name="connsiteX207" fmla="*/ 350119 w 466480"/>
                <a:gd name="connsiteY207" fmla="*/ 28231 h 469875"/>
                <a:gd name="connsiteX208" fmla="*/ 338369 w 466480"/>
                <a:gd name="connsiteY208" fmla="*/ 45694 h 469875"/>
                <a:gd name="connsiteX209" fmla="*/ 345548 w 466480"/>
                <a:gd name="connsiteY209" fmla="*/ 46877 h 469875"/>
                <a:gd name="connsiteX210" fmla="*/ 365290 w 466480"/>
                <a:gd name="connsiteY210" fmla="*/ 64768 h 469875"/>
                <a:gd name="connsiteX211" fmla="*/ 365652 w 466480"/>
                <a:gd name="connsiteY211" fmla="*/ 63580 h 469875"/>
                <a:gd name="connsiteX212" fmla="*/ 385166 w 466480"/>
                <a:gd name="connsiteY212" fmla="*/ 52865 h 469875"/>
                <a:gd name="connsiteX213" fmla="*/ 401790 w 466480"/>
                <a:gd name="connsiteY213" fmla="*/ 47150 h 469875"/>
                <a:gd name="connsiteX214" fmla="*/ 403597 w 466480"/>
                <a:gd name="connsiteY214" fmla="*/ 50721 h 469875"/>
                <a:gd name="connsiteX215" fmla="*/ 390226 w 466480"/>
                <a:gd name="connsiteY215" fmla="*/ 61080 h 469875"/>
                <a:gd name="connsiteX216" fmla="*/ 371571 w 466480"/>
                <a:gd name="connsiteY216" fmla="*/ 70461 h 469875"/>
                <a:gd name="connsiteX217" fmla="*/ 380706 w 466480"/>
                <a:gd name="connsiteY217" fmla="*/ 78739 h 469875"/>
                <a:gd name="connsiteX218" fmla="*/ 390700 w 466480"/>
                <a:gd name="connsiteY218" fmla="*/ 109294 h 469875"/>
                <a:gd name="connsiteX219" fmla="*/ 390758 w 466480"/>
                <a:gd name="connsiteY219" fmla="*/ 110293 h 469875"/>
                <a:gd name="connsiteX220" fmla="*/ 406910 w 466480"/>
                <a:gd name="connsiteY220" fmla="*/ 101982 h 469875"/>
                <a:gd name="connsiteX221" fmla="*/ 430950 w 466480"/>
                <a:gd name="connsiteY221" fmla="*/ 111777 h 469875"/>
                <a:gd name="connsiteX222" fmla="*/ 429156 w 466480"/>
                <a:gd name="connsiteY222" fmla="*/ 114925 h 469875"/>
                <a:gd name="connsiteX223" fmla="*/ 408345 w 466480"/>
                <a:gd name="connsiteY223" fmla="*/ 112127 h 469875"/>
                <a:gd name="connsiteX224" fmla="*/ 391209 w 466480"/>
                <a:gd name="connsiteY224" fmla="*/ 117960 h 469875"/>
                <a:gd name="connsiteX225" fmla="*/ 392590 w 466480"/>
                <a:gd name="connsiteY225" fmla="*/ 141471 h 469875"/>
                <a:gd name="connsiteX226" fmla="*/ 393562 w 466480"/>
                <a:gd name="connsiteY226" fmla="*/ 149724 h 469875"/>
                <a:gd name="connsiteX227" fmla="*/ 402740 w 466480"/>
                <a:gd name="connsiteY227" fmla="*/ 147597 h 469875"/>
                <a:gd name="connsiteX228" fmla="*/ 413676 w 466480"/>
                <a:gd name="connsiteY228" fmla="*/ 145872 h 469875"/>
                <a:gd name="connsiteX229" fmla="*/ 415440 w 466480"/>
                <a:gd name="connsiteY229" fmla="*/ 148633 h 469875"/>
                <a:gd name="connsiteX230" fmla="*/ 404901 w 466480"/>
                <a:gd name="connsiteY230" fmla="*/ 157778 h 469875"/>
                <a:gd name="connsiteX231" fmla="*/ 394578 w 466480"/>
                <a:gd name="connsiteY231" fmla="*/ 158350 h 469875"/>
                <a:gd name="connsiteX232" fmla="*/ 397272 w 466480"/>
                <a:gd name="connsiteY232" fmla="*/ 181220 h 469875"/>
                <a:gd name="connsiteX233" fmla="*/ 406342 w 466480"/>
                <a:gd name="connsiteY233" fmla="*/ 202917 h 469875"/>
                <a:gd name="connsiteX234" fmla="*/ 409680 w 466480"/>
                <a:gd name="connsiteY234" fmla="*/ 201693 h 469875"/>
                <a:gd name="connsiteX235" fmla="*/ 418890 w 466480"/>
                <a:gd name="connsiteY235" fmla="*/ 195145 h 469875"/>
                <a:gd name="connsiteX236" fmla="*/ 435893 w 466480"/>
                <a:gd name="connsiteY236" fmla="*/ 192234 h 469875"/>
                <a:gd name="connsiteX237" fmla="*/ 436955 w 466480"/>
                <a:gd name="connsiteY237" fmla="*/ 195872 h 469875"/>
                <a:gd name="connsiteX238" fmla="*/ 419952 w 466480"/>
                <a:gd name="connsiteY238" fmla="*/ 212243 h 469875"/>
                <a:gd name="connsiteX239" fmla="*/ 412596 w 466480"/>
                <a:gd name="connsiteY239" fmla="*/ 215242 h 469875"/>
                <a:gd name="connsiteX240" fmla="*/ 414198 w 466480"/>
                <a:gd name="connsiteY240" fmla="*/ 215380 h 469875"/>
                <a:gd name="connsiteX241" fmla="*/ 426878 w 466480"/>
                <a:gd name="connsiteY241" fmla="*/ 233079 h 469875"/>
                <a:gd name="connsiteX242" fmla="*/ 440521 w 466480"/>
                <a:gd name="connsiteY242" fmla="*/ 227150 h 469875"/>
                <a:gd name="connsiteX243" fmla="*/ 456878 w 466480"/>
                <a:gd name="connsiteY243" fmla="*/ 226787 h 469875"/>
                <a:gd name="connsiteX244" fmla="*/ 457234 w 466480"/>
                <a:gd name="connsiteY244" fmla="*/ 230415 h 469875"/>
                <a:gd name="connsiteX245" fmla="*/ 443010 w 466480"/>
                <a:gd name="connsiteY245" fmla="*/ 237673 h 469875"/>
                <a:gd name="connsiteX246" fmla="*/ 433165 w 466480"/>
                <a:gd name="connsiteY246" fmla="*/ 241978 h 469875"/>
                <a:gd name="connsiteX247" fmla="*/ 440263 w 466480"/>
                <a:gd name="connsiteY247" fmla="*/ 272569 h 469875"/>
                <a:gd name="connsiteX248" fmla="*/ 439374 w 466480"/>
                <a:gd name="connsiteY248" fmla="*/ 278713 h 469875"/>
                <a:gd name="connsiteX249" fmla="*/ 456877 w 466480"/>
                <a:gd name="connsiteY249" fmla="*/ 287387 h 469875"/>
                <a:gd name="connsiteX250" fmla="*/ 465471 w 466480"/>
                <a:gd name="connsiteY250" fmla="*/ 299843 h 469875"/>
                <a:gd name="connsiteX251" fmla="*/ 450074 w 466480"/>
                <a:gd name="connsiteY251" fmla="*/ 297279 h 469875"/>
                <a:gd name="connsiteX252" fmla="*/ 437624 w 466480"/>
                <a:gd name="connsiteY252" fmla="*/ 290806 h 469875"/>
                <a:gd name="connsiteX253" fmla="*/ 435722 w 466480"/>
                <a:gd name="connsiteY253" fmla="*/ 303953 h 469875"/>
                <a:gd name="connsiteX254" fmla="*/ 419600 w 466480"/>
                <a:gd name="connsiteY254" fmla="*/ 332192 h 469875"/>
                <a:gd name="connsiteX255" fmla="*/ 417568 w 466480"/>
                <a:gd name="connsiteY255" fmla="*/ 333784 h 469875"/>
                <a:gd name="connsiteX256" fmla="*/ 426721 w 466480"/>
                <a:gd name="connsiteY256" fmla="*/ 346912 h 469875"/>
                <a:gd name="connsiteX257" fmla="*/ 433366 w 466480"/>
                <a:gd name="connsiteY257" fmla="*/ 365615 h 469875"/>
                <a:gd name="connsiteX258" fmla="*/ 427459 w 466480"/>
                <a:gd name="connsiteY258" fmla="*/ 368132 h 469875"/>
                <a:gd name="connsiteX259" fmla="*/ 416384 w 466480"/>
                <a:gd name="connsiteY259" fmla="*/ 351228 h 469875"/>
                <a:gd name="connsiteX260" fmla="*/ 410097 w 466480"/>
                <a:gd name="connsiteY260" fmla="*/ 339635 h 469875"/>
                <a:gd name="connsiteX261" fmla="*/ 389861 w 466480"/>
                <a:gd name="connsiteY261" fmla="*/ 355486 h 469875"/>
                <a:gd name="connsiteX262" fmla="*/ 383607 w 466480"/>
                <a:gd name="connsiteY262" fmla="*/ 356943 h 469875"/>
                <a:gd name="connsiteX263" fmla="*/ 386875 w 466480"/>
                <a:gd name="connsiteY263" fmla="*/ 375258 h 469875"/>
                <a:gd name="connsiteX264" fmla="*/ 389672 w 466480"/>
                <a:gd name="connsiteY264" fmla="*/ 400023 h 469875"/>
                <a:gd name="connsiteX265" fmla="*/ 379569 w 466480"/>
                <a:gd name="connsiteY265" fmla="*/ 401480 h 469875"/>
                <a:gd name="connsiteX266" fmla="*/ 375348 w 466480"/>
                <a:gd name="connsiteY266" fmla="*/ 358866 h 469875"/>
                <a:gd name="connsiteX267" fmla="*/ 338299 w 466480"/>
                <a:gd name="connsiteY267" fmla="*/ 367495 h 469875"/>
                <a:gd name="connsiteX268" fmla="*/ 336515 w 466480"/>
                <a:gd name="connsiteY268" fmla="*/ 367450 h 469875"/>
                <a:gd name="connsiteX269" fmla="*/ 328535 w 466480"/>
                <a:gd name="connsiteY269" fmla="*/ 384950 h 469875"/>
                <a:gd name="connsiteX270" fmla="*/ 314303 w 466480"/>
                <a:gd name="connsiteY270" fmla="*/ 400957 h 469875"/>
                <a:gd name="connsiteX271" fmla="*/ 311748 w 466480"/>
                <a:gd name="connsiteY271" fmla="*/ 398774 h 469875"/>
                <a:gd name="connsiteX272" fmla="*/ 319777 w 466480"/>
                <a:gd name="connsiteY272" fmla="*/ 378401 h 469875"/>
                <a:gd name="connsiteX273" fmla="*/ 324792 w 466480"/>
                <a:gd name="connsiteY273" fmla="*/ 367152 h 469875"/>
                <a:gd name="connsiteX274" fmla="*/ 289321 w 466480"/>
                <a:gd name="connsiteY274" fmla="*/ 366249 h 469875"/>
                <a:gd name="connsiteX275" fmla="*/ 284859 w 466480"/>
                <a:gd name="connsiteY275" fmla="*/ 383201 h 469875"/>
                <a:gd name="connsiteX276" fmla="*/ 271452 w 466480"/>
                <a:gd name="connsiteY276" fmla="*/ 404808 h 469875"/>
                <a:gd name="connsiteX277" fmla="*/ 272176 w 466480"/>
                <a:gd name="connsiteY277" fmla="*/ 379936 h 469875"/>
                <a:gd name="connsiteX278" fmla="*/ 277021 w 466480"/>
                <a:gd name="connsiteY278" fmla="*/ 366935 h 469875"/>
                <a:gd name="connsiteX279" fmla="*/ 238532 w 466480"/>
                <a:gd name="connsiteY279" fmla="*/ 372662 h 469875"/>
                <a:gd name="connsiteX280" fmla="*/ 237256 w 466480"/>
                <a:gd name="connsiteY280" fmla="*/ 373275 h 469875"/>
                <a:gd name="connsiteX281" fmla="*/ 234948 w 466480"/>
                <a:gd name="connsiteY281" fmla="*/ 390062 h 469875"/>
                <a:gd name="connsiteX282" fmla="*/ 227464 w 466480"/>
                <a:gd name="connsiteY282" fmla="*/ 411013 h 469875"/>
                <a:gd name="connsiteX283" fmla="*/ 223900 w 466480"/>
                <a:gd name="connsiteY283" fmla="*/ 410303 h 469875"/>
                <a:gd name="connsiteX284" fmla="*/ 226038 w 466480"/>
                <a:gd name="connsiteY284" fmla="*/ 390772 h 469875"/>
                <a:gd name="connsiteX285" fmla="*/ 227770 w 466480"/>
                <a:gd name="connsiteY285" fmla="*/ 377831 h 469875"/>
                <a:gd name="connsiteX286" fmla="*/ 196702 w 466480"/>
                <a:gd name="connsiteY286" fmla="*/ 392754 h 469875"/>
                <a:gd name="connsiteX287" fmla="*/ 193212 w 466480"/>
                <a:gd name="connsiteY287" fmla="*/ 418301 h 469875"/>
                <a:gd name="connsiteX288" fmla="*/ 196851 w 466480"/>
                <a:gd name="connsiteY288" fmla="*/ 433854 h 469875"/>
                <a:gd name="connsiteX289" fmla="*/ 195395 w 466480"/>
                <a:gd name="connsiteY289" fmla="*/ 435663 h 469875"/>
                <a:gd name="connsiteX290" fmla="*/ 183390 w 466480"/>
                <a:gd name="connsiteY290" fmla="*/ 423003 h 469875"/>
                <a:gd name="connsiteX291" fmla="*/ 184208 w 466480"/>
                <a:gd name="connsiteY291" fmla="*/ 404601 h 469875"/>
                <a:gd name="connsiteX292" fmla="*/ 185913 w 466480"/>
                <a:gd name="connsiteY292" fmla="*/ 397936 h 469875"/>
                <a:gd name="connsiteX293" fmla="*/ 178050 w 466480"/>
                <a:gd name="connsiteY293" fmla="*/ 401713 h 469875"/>
                <a:gd name="connsiteX294" fmla="*/ 160802 w 466480"/>
                <a:gd name="connsiteY294" fmla="*/ 409539 h 469875"/>
                <a:gd name="connsiteX295" fmla="*/ 161060 w 466480"/>
                <a:gd name="connsiteY295" fmla="*/ 430555 h 469875"/>
                <a:gd name="connsiteX296" fmla="*/ 155199 w 466480"/>
                <a:gd name="connsiteY296" fmla="*/ 450683 h 469875"/>
                <a:gd name="connsiteX297" fmla="*/ 151536 w 466480"/>
                <a:gd name="connsiteY297" fmla="*/ 449965 h 469875"/>
                <a:gd name="connsiteX298" fmla="*/ 150437 w 466480"/>
                <a:gd name="connsiteY298" fmla="*/ 428758 h 469875"/>
                <a:gd name="connsiteX299" fmla="*/ 150820 w 466480"/>
                <a:gd name="connsiteY299" fmla="*/ 414068 h 469875"/>
                <a:gd name="connsiteX300" fmla="*/ 147169 w 466480"/>
                <a:gd name="connsiteY300" fmla="*/ 415725 h 469875"/>
                <a:gd name="connsiteX301" fmla="*/ 113847 w 466480"/>
                <a:gd name="connsiteY301" fmla="*/ 423767 h 469875"/>
                <a:gd name="connsiteX302" fmla="*/ 90599 w 466480"/>
                <a:gd name="connsiteY302" fmla="*/ 421339 h 469875"/>
                <a:gd name="connsiteX303" fmla="*/ 89980 w 466480"/>
                <a:gd name="connsiteY303" fmla="*/ 431392 h 469875"/>
                <a:gd name="connsiteX304" fmla="*/ 93444 w 466480"/>
                <a:gd name="connsiteY304" fmla="*/ 439375 h 469875"/>
                <a:gd name="connsiteX305" fmla="*/ 96561 w 466480"/>
                <a:gd name="connsiteY305" fmla="*/ 466590 h 469875"/>
                <a:gd name="connsiteX306" fmla="*/ 88248 w 466480"/>
                <a:gd name="connsiteY306" fmla="*/ 464050 h 469875"/>
                <a:gd name="connsiteX307" fmla="*/ 81667 w 466480"/>
                <a:gd name="connsiteY307" fmla="*/ 435747 h 469875"/>
                <a:gd name="connsiteX308" fmla="*/ 79589 w 466480"/>
                <a:gd name="connsiteY308" fmla="*/ 425587 h 469875"/>
                <a:gd name="connsiteX309" fmla="*/ 82878 w 466480"/>
                <a:gd name="connsiteY309" fmla="*/ 420533 h 469875"/>
                <a:gd name="connsiteX310" fmla="*/ 65949 w 466480"/>
                <a:gd name="connsiteY310" fmla="*/ 418765 h 469875"/>
                <a:gd name="connsiteX311" fmla="*/ 63535 w 466480"/>
                <a:gd name="connsiteY311" fmla="*/ 417350 h 469875"/>
                <a:gd name="connsiteX312" fmla="*/ 57661 w 466480"/>
                <a:gd name="connsiteY312" fmla="*/ 427419 h 469875"/>
                <a:gd name="connsiteX313" fmla="*/ 56224 w 466480"/>
                <a:gd name="connsiteY313" fmla="*/ 451302 h 469875"/>
                <a:gd name="connsiteX314" fmla="*/ 48684 w 466480"/>
                <a:gd name="connsiteY314" fmla="*/ 453453 h 469875"/>
                <a:gd name="connsiteX315" fmla="*/ 47741 w 466480"/>
                <a:gd name="connsiteY315" fmla="*/ 423968 h 469875"/>
                <a:gd name="connsiteX316" fmla="*/ 57747 w 466480"/>
                <a:gd name="connsiteY316" fmla="*/ 413957 h 469875"/>
                <a:gd name="connsiteX317" fmla="*/ 45680 w 466480"/>
                <a:gd name="connsiteY317" fmla="*/ 406884 h 469875"/>
                <a:gd name="connsiteX318" fmla="*/ 33079 w 466480"/>
                <a:gd name="connsiteY318" fmla="*/ 388432 h 469875"/>
                <a:gd name="connsiteX319" fmla="*/ 29432 w 466480"/>
                <a:gd name="connsiteY319" fmla="*/ 390819 h 469875"/>
                <a:gd name="connsiteX320" fmla="*/ 11372 w 466480"/>
                <a:gd name="connsiteY320" fmla="*/ 408037 h 469875"/>
                <a:gd name="connsiteX321" fmla="*/ 4289 w 466480"/>
                <a:gd name="connsiteY321" fmla="*/ 403641 h 469875"/>
                <a:gd name="connsiteX322" fmla="*/ 22350 w 466480"/>
                <a:gd name="connsiteY322" fmla="*/ 383858 h 469875"/>
                <a:gd name="connsiteX323" fmla="*/ 30901 w 466480"/>
                <a:gd name="connsiteY323" fmla="*/ 378983 h 469875"/>
                <a:gd name="connsiteX324" fmla="*/ 28028 w 466480"/>
                <a:gd name="connsiteY324" fmla="*/ 359722 h 469875"/>
                <a:gd name="connsiteX325" fmla="*/ 30200 w 466480"/>
                <a:gd name="connsiteY325" fmla="*/ 351698 h 469875"/>
                <a:gd name="connsiteX326" fmla="*/ 22281 w 466480"/>
                <a:gd name="connsiteY326" fmla="*/ 353238 h 469875"/>
                <a:gd name="connsiteX327" fmla="*/ 1493 w 466480"/>
                <a:gd name="connsiteY327" fmla="*/ 346735 h 469875"/>
                <a:gd name="connsiteX328" fmla="*/ 3991 w 466480"/>
                <a:gd name="connsiteY328" fmla="*/ 340874 h 469875"/>
                <a:gd name="connsiteX329" fmla="*/ 24333 w 466480"/>
                <a:gd name="connsiteY329" fmla="*/ 345270 h 469875"/>
                <a:gd name="connsiteX330" fmla="*/ 31939 w 466480"/>
                <a:gd name="connsiteY330" fmla="*/ 345270 h 469875"/>
                <a:gd name="connsiteX331" fmla="*/ 34392 w 466480"/>
                <a:gd name="connsiteY331" fmla="*/ 336203 h 469875"/>
                <a:gd name="connsiteX332" fmla="*/ 47393 w 466480"/>
                <a:gd name="connsiteY332" fmla="*/ 309575 h 469875"/>
                <a:gd name="connsiteX333" fmla="*/ 35471 w 466480"/>
                <a:gd name="connsiteY333" fmla="*/ 306042 h 469875"/>
                <a:gd name="connsiteX334" fmla="*/ 18726 w 466480"/>
                <a:gd name="connsiteY334" fmla="*/ 309852 h 469875"/>
                <a:gd name="connsiteX335" fmla="*/ 7806 w 466480"/>
                <a:gd name="connsiteY335" fmla="*/ 300500 h 469875"/>
                <a:gd name="connsiteX336" fmla="*/ 10354 w 466480"/>
                <a:gd name="connsiteY336" fmla="*/ 298768 h 469875"/>
                <a:gd name="connsiteX337" fmla="*/ 26371 w 466480"/>
                <a:gd name="connsiteY337" fmla="*/ 295651 h 469875"/>
                <a:gd name="connsiteX338" fmla="*/ 37291 w 466480"/>
                <a:gd name="connsiteY338" fmla="*/ 295304 h 469875"/>
                <a:gd name="connsiteX339" fmla="*/ 50951 w 466480"/>
                <a:gd name="connsiteY339" fmla="*/ 302288 h 469875"/>
                <a:gd name="connsiteX340" fmla="*/ 56946 w 466480"/>
                <a:gd name="connsiteY340" fmla="*/ 290010 h 469875"/>
                <a:gd name="connsiteX341" fmla="*/ 57891 w 466480"/>
                <a:gd name="connsiteY341" fmla="*/ 265764 h 469875"/>
                <a:gd name="connsiteX342" fmla="*/ 57317 w 466480"/>
                <a:gd name="connsiteY342" fmla="*/ 262220 h 469875"/>
                <a:gd name="connsiteX343" fmla="*/ 42259 w 466480"/>
                <a:gd name="connsiteY343" fmla="*/ 264443 h 469875"/>
                <a:gd name="connsiteX344" fmla="*/ 21932 w 466480"/>
                <a:gd name="connsiteY344" fmla="*/ 263385 h 469875"/>
                <a:gd name="connsiteX345" fmla="*/ 21576 w 466480"/>
                <a:gd name="connsiteY345" fmla="*/ 260210 h 469875"/>
                <a:gd name="connsiteX346" fmla="*/ 40833 w 466480"/>
                <a:gd name="connsiteY346" fmla="*/ 256329 h 469875"/>
                <a:gd name="connsiteX347" fmla="*/ 56294 w 466480"/>
                <a:gd name="connsiteY347" fmla="*/ 255899 h 469875"/>
                <a:gd name="connsiteX348" fmla="*/ 53704 w 466480"/>
                <a:gd name="connsiteY348" fmla="*/ 239896 h 469875"/>
                <a:gd name="connsiteX349" fmla="*/ 55955 w 466480"/>
                <a:gd name="connsiteY349" fmla="*/ 211730 h 469875"/>
                <a:gd name="connsiteX350" fmla="*/ 58819 w 466480"/>
                <a:gd name="connsiteY350" fmla="*/ 204462 h 469875"/>
                <a:gd name="connsiteX351" fmla="*/ 40277 w 466480"/>
                <a:gd name="connsiteY351" fmla="*/ 190977 h 469875"/>
                <a:gd name="connsiteX352" fmla="*/ 30175 w 466480"/>
                <a:gd name="connsiteY352" fmla="*/ 172216 h 469875"/>
                <a:gd name="connsiteX353" fmla="*/ 33422 w 466480"/>
                <a:gd name="connsiteY353" fmla="*/ 172216 h 469875"/>
                <a:gd name="connsiteX354" fmla="*/ 42081 w 466480"/>
                <a:gd name="connsiteY354" fmla="*/ 180875 h 469875"/>
                <a:gd name="connsiteX355" fmla="*/ 50019 w 466480"/>
                <a:gd name="connsiteY355" fmla="*/ 187369 h 469875"/>
                <a:gd name="connsiteX356" fmla="*/ 61623 w 466480"/>
                <a:gd name="connsiteY356" fmla="*/ 197348 h 469875"/>
                <a:gd name="connsiteX357" fmla="*/ 66309 w 466480"/>
                <a:gd name="connsiteY357" fmla="*/ 185456 h 469875"/>
                <a:gd name="connsiteX358" fmla="*/ 92391 w 466480"/>
                <a:gd name="connsiteY358" fmla="*/ 159875 h 469875"/>
                <a:gd name="connsiteX359" fmla="*/ 95297 w 466480"/>
                <a:gd name="connsiteY359" fmla="*/ 158720 h 469875"/>
                <a:gd name="connsiteX360" fmla="*/ 78813 w 466480"/>
                <a:gd name="connsiteY360" fmla="*/ 137188 h 469875"/>
                <a:gd name="connsiteX361" fmla="*/ 79881 w 466480"/>
                <a:gd name="connsiteY361" fmla="*/ 115931 h 469875"/>
                <a:gd name="connsiteX362" fmla="*/ 83442 w 466480"/>
                <a:gd name="connsiteY362" fmla="*/ 118813 h 469875"/>
                <a:gd name="connsiteX363" fmla="*/ 92344 w 466480"/>
                <a:gd name="connsiteY363" fmla="*/ 138990 h 469875"/>
                <a:gd name="connsiteX364" fmla="*/ 102128 w 466480"/>
                <a:gd name="connsiteY364" fmla="*/ 156004 h 469875"/>
                <a:gd name="connsiteX365" fmla="*/ 124516 w 466480"/>
                <a:gd name="connsiteY365" fmla="*/ 147105 h 469875"/>
                <a:gd name="connsiteX366" fmla="*/ 134259 w 466480"/>
                <a:gd name="connsiteY366" fmla="*/ 143833 h 469875"/>
                <a:gd name="connsiteX367" fmla="*/ 126325 w 466480"/>
                <a:gd name="connsiteY367" fmla="*/ 116447 h 469875"/>
                <a:gd name="connsiteX368" fmla="*/ 124846 w 466480"/>
                <a:gd name="connsiteY368" fmla="*/ 97588 h 469875"/>
                <a:gd name="connsiteX369" fmla="*/ 128912 w 466480"/>
                <a:gd name="connsiteY369" fmla="*/ 97233 h 469875"/>
                <a:gd name="connsiteX370" fmla="*/ 141482 w 466480"/>
                <a:gd name="connsiteY370" fmla="*/ 120716 h 469875"/>
                <a:gd name="connsiteX371" fmla="*/ 142824 w 466480"/>
                <a:gd name="connsiteY371" fmla="*/ 140958 h 469875"/>
                <a:gd name="connsiteX372" fmla="*/ 157518 w 466480"/>
                <a:gd name="connsiteY372" fmla="*/ 136024 h 469875"/>
                <a:gd name="connsiteX373" fmla="*/ 183542 w 466480"/>
                <a:gd name="connsiteY373" fmla="*/ 117435 h 469875"/>
                <a:gd name="connsiteX374" fmla="*/ 177093 w 466480"/>
                <a:gd name="connsiteY374" fmla="*/ 93738 h 469875"/>
                <a:gd name="connsiteX375" fmla="*/ 172676 w 466480"/>
                <a:gd name="connsiteY375" fmla="*/ 67632 h 469875"/>
                <a:gd name="connsiteX376" fmla="*/ 177829 w 466480"/>
                <a:gd name="connsiteY376" fmla="*/ 66201 h 469875"/>
                <a:gd name="connsiteX377" fmla="*/ 188505 w 466480"/>
                <a:gd name="connsiteY377" fmla="*/ 92665 h 469875"/>
                <a:gd name="connsiteX378" fmla="*/ 191772 w 466480"/>
                <a:gd name="connsiteY378" fmla="*/ 109922 h 469875"/>
                <a:gd name="connsiteX379" fmla="*/ 235212 w 466480"/>
                <a:gd name="connsiteY379" fmla="*/ 66075 h 469875"/>
                <a:gd name="connsiteX380" fmla="*/ 243172 w 466480"/>
                <a:gd name="connsiteY380" fmla="*/ 61158 h 469875"/>
                <a:gd name="connsiteX381" fmla="*/ 238874 w 466480"/>
                <a:gd name="connsiteY381" fmla="*/ 52945 h 469875"/>
                <a:gd name="connsiteX382" fmla="*/ 235810 w 466480"/>
                <a:gd name="connsiteY382" fmla="*/ 9208 h 469875"/>
                <a:gd name="connsiteX383" fmla="*/ 238311 w 466480"/>
                <a:gd name="connsiteY383" fmla="*/ 11736 h 469875"/>
                <a:gd name="connsiteX384" fmla="*/ 239739 w 466480"/>
                <a:gd name="connsiteY384" fmla="*/ 25463 h 469875"/>
                <a:gd name="connsiteX385" fmla="*/ 244026 w 466480"/>
                <a:gd name="connsiteY385" fmla="*/ 36300 h 469875"/>
                <a:gd name="connsiteX386" fmla="*/ 251396 w 466480"/>
                <a:gd name="connsiteY386" fmla="*/ 56080 h 469875"/>
                <a:gd name="connsiteX387" fmla="*/ 264428 w 466480"/>
                <a:gd name="connsiteY387" fmla="*/ 48031 h 469875"/>
                <a:gd name="connsiteX388" fmla="*/ 279953 w 466480"/>
                <a:gd name="connsiteY388" fmla="*/ 43921 h 469875"/>
                <a:gd name="connsiteX389" fmla="*/ 275299 w 466480"/>
                <a:gd name="connsiteY389" fmla="*/ 30798 h 469875"/>
                <a:gd name="connsiteX390" fmla="*/ 275035 w 466480"/>
                <a:gd name="connsiteY390" fmla="*/ 16087 h 469875"/>
                <a:gd name="connsiteX391" fmla="*/ 288440 w 466480"/>
                <a:gd name="connsiteY391" fmla="*/ 39 h 46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Lst>
              <a:rect l="l" t="t" r="r" b="b"/>
              <a:pathLst>
                <a:path w="466480" h="469875">
                  <a:moveTo>
                    <a:pt x="112617" y="338937"/>
                  </a:moveTo>
                  <a:cubicBezTo>
                    <a:pt x="121825" y="341170"/>
                    <a:pt x="131032" y="343030"/>
                    <a:pt x="140240" y="345262"/>
                  </a:cubicBezTo>
                  <a:cubicBezTo>
                    <a:pt x="148739" y="347495"/>
                    <a:pt x="145197" y="361261"/>
                    <a:pt x="136698" y="359401"/>
                  </a:cubicBezTo>
                  <a:cubicBezTo>
                    <a:pt x="126783" y="356796"/>
                    <a:pt x="117575" y="353076"/>
                    <a:pt x="108368" y="348983"/>
                  </a:cubicBezTo>
                  <a:cubicBezTo>
                    <a:pt x="103056" y="346379"/>
                    <a:pt x="106951" y="337821"/>
                    <a:pt x="112617" y="338937"/>
                  </a:cubicBezTo>
                  <a:close/>
                  <a:moveTo>
                    <a:pt x="173516" y="314008"/>
                  </a:moveTo>
                  <a:cubicBezTo>
                    <a:pt x="185240" y="314008"/>
                    <a:pt x="185240" y="332685"/>
                    <a:pt x="173516" y="332685"/>
                  </a:cubicBezTo>
                  <a:cubicBezTo>
                    <a:pt x="161793" y="332685"/>
                    <a:pt x="161793" y="314008"/>
                    <a:pt x="173516" y="314008"/>
                  </a:cubicBezTo>
                  <a:close/>
                  <a:moveTo>
                    <a:pt x="358643" y="310833"/>
                  </a:moveTo>
                  <a:cubicBezTo>
                    <a:pt x="370990" y="310833"/>
                    <a:pt x="370990" y="331103"/>
                    <a:pt x="358643" y="331103"/>
                  </a:cubicBezTo>
                  <a:cubicBezTo>
                    <a:pt x="345943" y="331103"/>
                    <a:pt x="345943" y="310833"/>
                    <a:pt x="358643" y="310833"/>
                  </a:cubicBezTo>
                  <a:close/>
                  <a:moveTo>
                    <a:pt x="210029" y="288608"/>
                  </a:moveTo>
                  <a:cubicBezTo>
                    <a:pt x="221752" y="288608"/>
                    <a:pt x="221752" y="307285"/>
                    <a:pt x="210029" y="307285"/>
                  </a:cubicBezTo>
                  <a:cubicBezTo>
                    <a:pt x="198306" y="307285"/>
                    <a:pt x="198306" y="288608"/>
                    <a:pt x="210029" y="288608"/>
                  </a:cubicBezTo>
                  <a:close/>
                  <a:moveTo>
                    <a:pt x="128283" y="279083"/>
                  </a:moveTo>
                  <a:cubicBezTo>
                    <a:pt x="137635" y="279083"/>
                    <a:pt x="137635" y="294580"/>
                    <a:pt x="128283" y="294580"/>
                  </a:cubicBezTo>
                  <a:cubicBezTo>
                    <a:pt x="118931" y="294580"/>
                    <a:pt x="118931" y="279083"/>
                    <a:pt x="128283" y="279083"/>
                  </a:cubicBezTo>
                  <a:close/>
                  <a:moveTo>
                    <a:pt x="284640" y="253683"/>
                  </a:moveTo>
                  <a:cubicBezTo>
                    <a:pt x="297948" y="253683"/>
                    <a:pt x="297948" y="273953"/>
                    <a:pt x="284640" y="273953"/>
                  </a:cubicBezTo>
                  <a:cubicBezTo>
                    <a:pt x="271331" y="273953"/>
                    <a:pt x="271331" y="253683"/>
                    <a:pt x="284640" y="253683"/>
                  </a:cubicBezTo>
                  <a:close/>
                  <a:moveTo>
                    <a:pt x="349348" y="250810"/>
                  </a:moveTo>
                  <a:cubicBezTo>
                    <a:pt x="355714" y="252841"/>
                    <a:pt x="358913" y="262576"/>
                    <a:pt x="351288" y="266873"/>
                  </a:cubicBezTo>
                  <a:cubicBezTo>
                    <a:pt x="337128" y="275109"/>
                    <a:pt x="321878" y="281912"/>
                    <a:pt x="306991" y="289432"/>
                  </a:cubicBezTo>
                  <a:cubicBezTo>
                    <a:pt x="299729" y="293013"/>
                    <a:pt x="293556" y="282629"/>
                    <a:pt x="300455" y="277974"/>
                  </a:cubicBezTo>
                  <a:cubicBezTo>
                    <a:pt x="314253" y="269022"/>
                    <a:pt x="328050" y="259711"/>
                    <a:pt x="342211" y="251834"/>
                  </a:cubicBezTo>
                  <a:cubicBezTo>
                    <a:pt x="344753" y="250312"/>
                    <a:pt x="347226" y="250133"/>
                    <a:pt x="349348" y="250810"/>
                  </a:cubicBezTo>
                  <a:close/>
                  <a:moveTo>
                    <a:pt x="252891" y="231458"/>
                  </a:moveTo>
                  <a:cubicBezTo>
                    <a:pt x="264615" y="231458"/>
                    <a:pt x="264615" y="248572"/>
                    <a:pt x="252891" y="248572"/>
                  </a:cubicBezTo>
                  <a:cubicBezTo>
                    <a:pt x="241168" y="248572"/>
                    <a:pt x="241168" y="231458"/>
                    <a:pt x="252891" y="231458"/>
                  </a:cubicBezTo>
                  <a:close/>
                  <a:moveTo>
                    <a:pt x="116549" y="226696"/>
                  </a:moveTo>
                  <a:cubicBezTo>
                    <a:pt x="123317" y="226696"/>
                    <a:pt x="123317" y="237425"/>
                    <a:pt x="116549" y="237425"/>
                  </a:cubicBezTo>
                  <a:cubicBezTo>
                    <a:pt x="109406" y="237425"/>
                    <a:pt x="109406" y="226696"/>
                    <a:pt x="116549" y="226696"/>
                  </a:cubicBezTo>
                  <a:close/>
                  <a:moveTo>
                    <a:pt x="213031" y="225108"/>
                  </a:moveTo>
                  <a:cubicBezTo>
                    <a:pt x="223350" y="225108"/>
                    <a:pt x="223350" y="240630"/>
                    <a:pt x="213031" y="240630"/>
                  </a:cubicBezTo>
                  <a:cubicBezTo>
                    <a:pt x="203068" y="240630"/>
                    <a:pt x="203068" y="225108"/>
                    <a:pt x="213031" y="225108"/>
                  </a:cubicBezTo>
                  <a:close/>
                  <a:moveTo>
                    <a:pt x="143918" y="210470"/>
                  </a:moveTo>
                  <a:cubicBezTo>
                    <a:pt x="145613" y="210424"/>
                    <a:pt x="147444" y="211248"/>
                    <a:pt x="148360" y="212530"/>
                  </a:cubicBezTo>
                  <a:cubicBezTo>
                    <a:pt x="152024" y="216926"/>
                    <a:pt x="153123" y="223887"/>
                    <a:pt x="154588" y="229382"/>
                  </a:cubicBezTo>
                  <a:cubicBezTo>
                    <a:pt x="156053" y="234878"/>
                    <a:pt x="158252" y="240739"/>
                    <a:pt x="157152" y="246235"/>
                  </a:cubicBezTo>
                  <a:cubicBezTo>
                    <a:pt x="156420" y="249898"/>
                    <a:pt x="150925" y="251730"/>
                    <a:pt x="148727" y="248433"/>
                  </a:cubicBezTo>
                  <a:cubicBezTo>
                    <a:pt x="144697" y="244036"/>
                    <a:pt x="143964" y="237442"/>
                    <a:pt x="142499" y="231214"/>
                  </a:cubicBezTo>
                  <a:cubicBezTo>
                    <a:pt x="141400" y="225719"/>
                    <a:pt x="139568" y="219491"/>
                    <a:pt x="140301" y="213629"/>
                  </a:cubicBezTo>
                  <a:cubicBezTo>
                    <a:pt x="140667" y="211431"/>
                    <a:pt x="142224" y="210515"/>
                    <a:pt x="143918" y="210470"/>
                  </a:cubicBezTo>
                  <a:close/>
                  <a:moveTo>
                    <a:pt x="290999" y="209233"/>
                  </a:moveTo>
                  <a:cubicBezTo>
                    <a:pt x="304318" y="209233"/>
                    <a:pt x="304318" y="231088"/>
                    <a:pt x="290999" y="231088"/>
                  </a:cubicBezTo>
                  <a:cubicBezTo>
                    <a:pt x="277681" y="231088"/>
                    <a:pt x="277681" y="209233"/>
                    <a:pt x="290999" y="209233"/>
                  </a:cubicBezTo>
                  <a:close/>
                  <a:moveTo>
                    <a:pt x="190186" y="169546"/>
                  </a:moveTo>
                  <a:cubicBezTo>
                    <a:pt x="201117" y="169546"/>
                    <a:pt x="201117" y="186644"/>
                    <a:pt x="190186" y="186644"/>
                  </a:cubicBezTo>
                  <a:cubicBezTo>
                    <a:pt x="179256" y="186644"/>
                    <a:pt x="179256" y="169546"/>
                    <a:pt x="190186" y="169546"/>
                  </a:cubicBezTo>
                  <a:close/>
                  <a:moveTo>
                    <a:pt x="281640" y="162756"/>
                  </a:moveTo>
                  <a:lnTo>
                    <a:pt x="282557" y="163656"/>
                  </a:lnTo>
                  <a:lnTo>
                    <a:pt x="282138" y="163750"/>
                  </a:lnTo>
                  <a:lnTo>
                    <a:pt x="281593" y="162812"/>
                  </a:lnTo>
                  <a:close/>
                  <a:moveTo>
                    <a:pt x="280484" y="160907"/>
                  </a:moveTo>
                  <a:lnTo>
                    <a:pt x="284817" y="161681"/>
                  </a:lnTo>
                  <a:lnTo>
                    <a:pt x="282301" y="161978"/>
                  </a:lnTo>
                  <a:lnTo>
                    <a:pt x="281640" y="162756"/>
                  </a:lnTo>
                  <a:lnTo>
                    <a:pt x="281453" y="162572"/>
                  </a:lnTo>
                  <a:close/>
                  <a:moveTo>
                    <a:pt x="273098" y="140523"/>
                  </a:moveTo>
                  <a:lnTo>
                    <a:pt x="273218" y="140565"/>
                  </a:lnTo>
                  <a:lnTo>
                    <a:pt x="273106" y="140551"/>
                  </a:lnTo>
                  <a:close/>
                  <a:moveTo>
                    <a:pt x="269766" y="140158"/>
                  </a:moveTo>
                  <a:lnTo>
                    <a:pt x="273106" y="140551"/>
                  </a:lnTo>
                  <a:lnTo>
                    <a:pt x="274070" y="143890"/>
                  </a:lnTo>
                  <a:lnTo>
                    <a:pt x="269085" y="141874"/>
                  </a:lnTo>
                  <a:close/>
                  <a:moveTo>
                    <a:pt x="268631" y="138974"/>
                  </a:moveTo>
                  <a:lnTo>
                    <a:pt x="270041" y="139463"/>
                  </a:lnTo>
                  <a:lnTo>
                    <a:pt x="269766" y="140158"/>
                  </a:lnTo>
                  <a:lnTo>
                    <a:pt x="267717" y="139916"/>
                  </a:lnTo>
                  <a:lnTo>
                    <a:pt x="267358" y="139122"/>
                  </a:lnTo>
                  <a:close/>
                  <a:moveTo>
                    <a:pt x="281761" y="123490"/>
                  </a:moveTo>
                  <a:lnTo>
                    <a:pt x="269482" y="130657"/>
                  </a:lnTo>
                  <a:lnTo>
                    <a:pt x="270312" y="130929"/>
                  </a:lnTo>
                  <a:lnTo>
                    <a:pt x="275261" y="132752"/>
                  </a:lnTo>
                  <a:lnTo>
                    <a:pt x="270675" y="134854"/>
                  </a:lnTo>
                  <a:cubicBezTo>
                    <a:pt x="272855" y="135211"/>
                    <a:pt x="275035" y="135925"/>
                    <a:pt x="277941" y="136639"/>
                  </a:cubicBezTo>
                  <a:cubicBezTo>
                    <a:pt x="277215" y="135211"/>
                    <a:pt x="276851" y="134498"/>
                    <a:pt x="276125" y="133070"/>
                  </a:cubicBezTo>
                  <a:lnTo>
                    <a:pt x="275261" y="132752"/>
                  </a:lnTo>
                  <a:lnTo>
                    <a:pt x="276125" y="132356"/>
                  </a:lnTo>
                  <a:cubicBezTo>
                    <a:pt x="278668" y="131286"/>
                    <a:pt x="281938" y="133427"/>
                    <a:pt x="282301" y="135925"/>
                  </a:cubicBezTo>
                  <a:cubicBezTo>
                    <a:pt x="284481" y="146632"/>
                    <a:pt x="287024" y="146989"/>
                    <a:pt x="295380" y="140565"/>
                  </a:cubicBezTo>
                  <a:cubicBezTo>
                    <a:pt x="296470" y="139494"/>
                    <a:pt x="299013" y="139494"/>
                    <a:pt x="300466" y="140565"/>
                  </a:cubicBezTo>
                  <a:cubicBezTo>
                    <a:pt x="302283" y="141992"/>
                    <a:pt x="303736" y="143063"/>
                    <a:pt x="305553" y="144490"/>
                  </a:cubicBezTo>
                  <a:cubicBezTo>
                    <a:pt x="304099" y="144133"/>
                    <a:pt x="302283" y="143777"/>
                    <a:pt x="300466" y="143420"/>
                  </a:cubicBezTo>
                  <a:cubicBezTo>
                    <a:pt x="306279" y="142349"/>
                    <a:pt x="308459" y="142349"/>
                    <a:pt x="312092" y="146632"/>
                  </a:cubicBezTo>
                  <a:cubicBezTo>
                    <a:pt x="309912" y="145918"/>
                    <a:pt x="307733" y="145561"/>
                    <a:pt x="305916" y="145204"/>
                  </a:cubicBezTo>
                  <a:lnTo>
                    <a:pt x="319208" y="150618"/>
                  </a:lnTo>
                  <a:lnTo>
                    <a:pt x="317164" y="145945"/>
                  </a:lnTo>
                  <a:cubicBezTo>
                    <a:pt x="314680" y="140041"/>
                    <a:pt x="311519" y="134494"/>
                    <a:pt x="305197" y="130021"/>
                  </a:cubicBezTo>
                  <a:cubicBezTo>
                    <a:pt x="298153" y="124832"/>
                    <a:pt x="289754" y="122596"/>
                    <a:pt x="281761" y="123490"/>
                  </a:cubicBezTo>
                  <a:close/>
                  <a:moveTo>
                    <a:pt x="281349" y="111151"/>
                  </a:moveTo>
                  <a:cubicBezTo>
                    <a:pt x="286954" y="110340"/>
                    <a:pt x="292824" y="110608"/>
                    <a:pt x="298695" y="112129"/>
                  </a:cubicBezTo>
                  <a:cubicBezTo>
                    <a:pt x="319286" y="117497"/>
                    <a:pt x="342407" y="142545"/>
                    <a:pt x="333014" y="164016"/>
                  </a:cubicBezTo>
                  <a:lnTo>
                    <a:pt x="329448" y="164016"/>
                  </a:lnTo>
                  <a:lnTo>
                    <a:pt x="330124" y="161869"/>
                  </a:lnTo>
                  <a:cubicBezTo>
                    <a:pt x="330124" y="160437"/>
                    <a:pt x="327957" y="160437"/>
                    <a:pt x="327957" y="161511"/>
                  </a:cubicBezTo>
                  <a:lnTo>
                    <a:pt x="326425" y="164016"/>
                  </a:lnTo>
                  <a:lnTo>
                    <a:pt x="325067" y="164016"/>
                  </a:lnTo>
                  <a:lnTo>
                    <a:pt x="320000" y="152430"/>
                  </a:lnTo>
                  <a:lnTo>
                    <a:pt x="315407" y="158989"/>
                  </a:lnTo>
                  <a:lnTo>
                    <a:pt x="311121" y="155511"/>
                  </a:lnTo>
                  <a:lnTo>
                    <a:pt x="308096" y="150557"/>
                  </a:lnTo>
                  <a:cubicBezTo>
                    <a:pt x="308096" y="151628"/>
                    <a:pt x="308096" y="152342"/>
                    <a:pt x="308096" y="153056"/>
                  </a:cubicBezTo>
                  <a:lnTo>
                    <a:pt x="311121" y="155511"/>
                  </a:lnTo>
                  <a:lnTo>
                    <a:pt x="311366" y="155911"/>
                  </a:lnTo>
                  <a:cubicBezTo>
                    <a:pt x="311002" y="156268"/>
                    <a:pt x="311002" y="156268"/>
                    <a:pt x="311002" y="156268"/>
                  </a:cubicBezTo>
                  <a:cubicBezTo>
                    <a:pt x="308277" y="158052"/>
                    <a:pt x="305644" y="157517"/>
                    <a:pt x="303827" y="155911"/>
                  </a:cubicBezTo>
                  <a:lnTo>
                    <a:pt x="302632" y="152342"/>
                  </a:lnTo>
                  <a:lnTo>
                    <a:pt x="304463" y="152342"/>
                  </a:lnTo>
                  <a:lnTo>
                    <a:pt x="306643" y="152342"/>
                  </a:lnTo>
                  <a:cubicBezTo>
                    <a:pt x="304826" y="150200"/>
                    <a:pt x="303373" y="148416"/>
                    <a:pt x="301920" y="146275"/>
                  </a:cubicBezTo>
                  <a:cubicBezTo>
                    <a:pt x="301556" y="147345"/>
                    <a:pt x="301556" y="148416"/>
                    <a:pt x="301556" y="149130"/>
                  </a:cubicBezTo>
                  <a:lnTo>
                    <a:pt x="302632" y="152342"/>
                  </a:lnTo>
                  <a:lnTo>
                    <a:pt x="299376" y="152342"/>
                  </a:lnTo>
                  <a:lnTo>
                    <a:pt x="297480" y="150878"/>
                  </a:lnTo>
                  <a:lnTo>
                    <a:pt x="300466" y="149130"/>
                  </a:lnTo>
                  <a:cubicBezTo>
                    <a:pt x="298287" y="148773"/>
                    <a:pt x="296470" y="148773"/>
                    <a:pt x="294290" y="148416"/>
                  </a:cubicBezTo>
                  <a:lnTo>
                    <a:pt x="297480" y="150878"/>
                  </a:lnTo>
                  <a:lnTo>
                    <a:pt x="291474" y="154394"/>
                  </a:lnTo>
                  <a:cubicBezTo>
                    <a:pt x="288750" y="155375"/>
                    <a:pt x="285934" y="155375"/>
                    <a:pt x="281938" y="153769"/>
                  </a:cubicBezTo>
                  <a:cubicBezTo>
                    <a:pt x="278305" y="152342"/>
                    <a:pt x="276397" y="150290"/>
                    <a:pt x="275171" y="147702"/>
                  </a:cubicBezTo>
                  <a:lnTo>
                    <a:pt x="274070" y="143890"/>
                  </a:lnTo>
                  <a:lnTo>
                    <a:pt x="274671" y="144133"/>
                  </a:lnTo>
                  <a:cubicBezTo>
                    <a:pt x="276488" y="143063"/>
                    <a:pt x="278305" y="142349"/>
                    <a:pt x="280121" y="141635"/>
                  </a:cubicBezTo>
                  <a:cubicBezTo>
                    <a:pt x="277578" y="140565"/>
                    <a:pt x="275035" y="139494"/>
                    <a:pt x="272492" y="138423"/>
                  </a:cubicBezTo>
                  <a:lnTo>
                    <a:pt x="273098" y="140523"/>
                  </a:lnTo>
                  <a:lnTo>
                    <a:pt x="270041" y="139463"/>
                  </a:lnTo>
                  <a:lnTo>
                    <a:pt x="270312" y="138780"/>
                  </a:lnTo>
                  <a:lnTo>
                    <a:pt x="268631" y="138974"/>
                  </a:lnTo>
                  <a:lnTo>
                    <a:pt x="267042" y="138423"/>
                  </a:lnTo>
                  <a:lnTo>
                    <a:pt x="267358" y="139122"/>
                  </a:lnTo>
                  <a:lnTo>
                    <a:pt x="264136" y="139494"/>
                  </a:lnTo>
                  <a:lnTo>
                    <a:pt x="267717" y="139916"/>
                  </a:lnTo>
                  <a:lnTo>
                    <a:pt x="268495" y="141635"/>
                  </a:lnTo>
                  <a:lnTo>
                    <a:pt x="269085" y="141874"/>
                  </a:lnTo>
                  <a:lnTo>
                    <a:pt x="267269" y="146453"/>
                  </a:lnTo>
                  <a:cubicBezTo>
                    <a:pt x="267496" y="149130"/>
                    <a:pt x="268859" y="151806"/>
                    <a:pt x="271038" y="154126"/>
                  </a:cubicBezTo>
                  <a:cubicBezTo>
                    <a:pt x="271402" y="154840"/>
                    <a:pt x="275761" y="158766"/>
                    <a:pt x="277578" y="158766"/>
                  </a:cubicBezTo>
                  <a:lnTo>
                    <a:pt x="281453" y="162572"/>
                  </a:lnTo>
                  <a:lnTo>
                    <a:pt x="281593" y="162812"/>
                  </a:lnTo>
                  <a:lnTo>
                    <a:pt x="280484" y="164119"/>
                  </a:lnTo>
                  <a:lnTo>
                    <a:pt x="282138" y="163750"/>
                  </a:lnTo>
                  <a:lnTo>
                    <a:pt x="283391" y="165903"/>
                  </a:lnTo>
                  <a:cubicBezTo>
                    <a:pt x="283391" y="165546"/>
                    <a:pt x="283391" y="164833"/>
                    <a:pt x="283391" y="164476"/>
                  </a:cubicBezTo>
                  <a:lnTo>
                    <a:pt x="282557" y="163656"/>
                  </a:lnTo>
                  <a:lnTo>
                    <a:pt x="288477" y="162335"/>
                  </a:lnTo>
                  <a:lnTo>
                    <a:pt x="284817" y="161681"/>
                  </a:lnTo>
                  <a:lnTo>
                    <a:pt x="291384" y="160907"/>
                  </a:lnTo>
                  <a:cubicBezTo>
                    <a:pt x="293564" y="162335"/>
                    <a:pt x="299740" y="162335"/>
                    <a:pt x="296833" y="164476"/>
                  </a:cubicBezTo>
                  <a:cubicBezTo>
                    <a:pt x="300466" y="161264"/>
                    <a:pt x="306643" y="165546"/>
                    <a:pt x="304099" y="170186"/>
                  </a:cubicBezTo>
                  <a:cubicBezTo>
                    <a:pt x="301556" y="174469"/>
                    <a:pt x="297923" y="175539"/>
                    <a:pt x="293200" y="173755"/>
                  </a:cubicBezTo>
                  <a:cubicBezTo>
                    <a:pt x="291747" y="173398"/>
                    <a:pt x="289930" y="172327"/>
                    <a:pt x="288477" y="171970"/>
                  </a:cubicBezTo>
                  <a:lnTo>
                    <a:pt x="286961" y="171176"/>
                  </a:lnTo>
                  <a:lnTo>
                    <a:pt x="290657" y="170186"/>
                  </a:lnTo>
                  <a:cubicBezTo>
                    <a:pt x="291020" y="169472"/>
                    <a:pt x="291747" y="168758"/>
                    <a:pt x="292474" y="167688"/>
                  </a:cubicBezTo>
                  <a:lnTo>
                    <a:pt x="283028" y="169115"/>
                  </a:lnTo>
                  <a:lnTo>
                    <a:pt x="286961" y="171176"/>
                  </a:lnTo>
                  <a:lnTo>
                    <a:pt x="282664" y="172327"/>
                  </a:lnTo>
                  <a:cubicBezTo>
                    <a:pt x="280848" y="171257"/>
                    <a:pt x="277941" y="172684"/>
                    <a:pt x="275035" y="171257"/>
                  </a:cubicBezTo>
                  <a:lnTo>
                    <a:pt x="273756" y="168605"/>
                  </a:lnTo>
                  <a:lnTo>
                    <a:pt x="279031" y="170186"/>
                  </a:lnTo>
                  <a:cubicBezTo>
                    <a:pt x="276851" y="168045"/>
                    <a:pt x="274308" y="166617"/>
                    <a:pt x="271765" y="164476"/>
                  </a:cubicBezTo>
                  <a:lnTo>
                    <a:pt x="273756" y="168605"/>
                  </a:lnTo>
                  <a:lnTo>
                    <a:pt x="266679" y="166483"/>
                  </a:lnTo>
                  <a:cubicBezTo>
                    <a:pt x="263045" y="163851"/>
                    <a:pt x="259957" y="160193"/>
                    <a:pt x="257596" y="156624"/>
                  </a:cubicBezTo>
                  <a:lnTo>
                    <a:pt x="255835" y="147325"/>
                  </a:lnTo>
                  <a:lnTo>
                    <a:pt x="254582" y="150268"/>
                  </a:lnTo>
                  <a:cubicBezTo>
                    <a:pt x="252076" y="176611"/>
                    <a:pt x="303826" y="186298"/>
                    <a:pt x="322047" y="171176"/>
                  </a:cubicBezTo>
                  <a:lnTo>
                    <a:pt x="326425" y="164016"/>
                  </a:lnTo>
                  <a:lnTo>
                    <a:pt x="329448" y="164016"/>
                  </a:lnTo>
                  <a:lnTo>
                    <a:pt x="325129" y="177731"/>
                  </a:lnTo>
                  <a:cubicBezTo>
                    <a:pt x="315290" y="189154"/>
                    <a:pt x="293005" y="188348"/>
                    <a:pt x="277019" y="185128"/>
                  </a:cubicBezTo>
                  <a:cubicBezTo>
                    <a:pt x="256428" y="180834"/>
                    <a:pt x="239087" y="165089"/>
                    <a:pt x="245229" y="142903"/>
                  </a:cubicBezTo>
                  <a:cubicBezTo>
                    <a:pt x="250106" y="125727"/>
                    <a:pt x="264534" y="113583"/>
                    <a:pt x="281349" y="111151"/>
                  </a:cubicBezTo>
                  <a:close/>
                  <a:moveTo>
                    <a:pt x="321948" y="82233"/>
                  </a:moveTo>
                  <a:cubicBezTo>
                    <a:pt x="332879" y="82233"/>
                    <a:pt x="332879" y="97763"/>
                    <a:pt x="321948" y="97763"/>
                  </a:cubicBezTo>
                  <a:cubicBezTo>
                    <a:pt x="311018" y="97763"/>
                    <a:pt x="311018" y="82233"/>
                    <a:pt x="321948" y="82233"/>
                  </a:cubicBezTo>
                  <a:close/>
                  <a:moveTo>
                    <a:pt x="311920" y="53501"/>
                  </a:moveTo>
                  <a:cubicBezTo>
                    <a:pt x="279148" y="51338"/>
                    <a:pt x="251058" y="70446"/>
                    <a:pt x="228009" y="91718"/>
                  </a:cubicBezTo>
                  <a:cubicBezTo>
                    <a:pt x="201359" y="116955"/>
                    <a:pt x="185873" y="150484"/>
                    <a:pt x="148059" y="159858"/>
                  </a:cubicBezTo>
                  <a:cubicBezTo>
                    <a:pt x="113487" y="168511"/>
                    <a:pt x="83235" y="173198"/>
                    <a:pt x="73512" y="213577"/>
                  </a:cubicBezTo>
                  <a:cubicBezTo>
                    <a:pt x="65949" y="245665"/>
                    <a:pt x="86476" y="258283"/>
                    <a:pt x="83595" y="283520"/>
                  </a:cubicBezTo>
                  <a:cubicBezTo>
                    <a:pt x="81074" y="301908"/>
                    <a:pt x="61267" y="317771"/>
                    <a:pt x="55145" y="333995"/>
                  </a:cubicBezTo>
                  <a:cubicBezTo>
                    <a:pt x="19852" y="429536"/>
                    <a:pt x="154182" y="390959"/>
                    <a:pt x="191635" y="368966"/>
                  </a:cubicBezTo>
                  <a:cubicBezTo>
                    <a:pt x="210002" y="358150"/>
                    <a:pt x="226208" y="346974"/>
                    <a:pt x="247096" y="343369"/>
                  </a:cubicBezTo>
                  <a:cubicBezTo>
                    <a:pt x="271945" y="339403"/>
                    <a:pt x="296074" y="346613"/>
                    <a:pt x="320564" y="346974"/>
                  </a:cubicBezTo>
                  <a:cubicBezTo>
                    <a:pt x="352976" y="348056"/>
                    <a:pt x="388989" y="339763"/>
                    <a:pt x="408076" y="310560"/>
                  </a:cubicBezTo>
                  <a:cubicBezTo>
                    <a:pt x="426803" y="281357"/>
                    <a:pt x="413478" y="251073"/>
                    <a:pt x="401594" y="222951"/>
                  </a:cubicBezTo>
                  <a:lnTo>
                    <a:pt x="402631" y="220230"/>
                  </a:lnTo>
                  <a:lnTo>
                    <a:pt x="405555" y="224033"/>
                  </a:lnTo>
                  <a:cubicBezTo>
                    <a:pt x="409516" y="227278"/>
                    <a:pt x="415639" y="223312"/>
                    <a:pt x="412758" y="218264"/>
                  </a:cubicBezTo>
                  <a:lnTo>
                    <a:pt x="411655" y="215626"/>
                  </a:lnTo>
                  <a:lnTo>
                    <a:pt x="409159" y="216643"/>
                  </a:lnTo>
                  <a:lnTo>
                    <a:pt x="404385" y="215631"/>
                  </a:lnTo>
                  <a:lnTo>
                    <a:pt x="402631" y="220230"/>
                  </a:lnTo>
                  <a:lnTo>
                    <a:pt x="379986" y="190774"/>
                  </a:lnTo>
                  <a:cubicBezTo>
                    <a:pt x="375394" y="178696"/>
                    <a:pt x="374223" y="165086"/>
                    <a:pt x="374944" y="148321"/>
                  </a:cubicBezTo>
                  <a:cubicBezTo>
                    <a:pt x="376384" y="104336"/>
                    <a:pt x="365580" y="57107"/>
                    <a:pt x="311920" y="53501"/>
                  </a:cubicBezTo>
                  <a:close/>
                  <a:moveTo>
                    <a:pt x="288440" y="39"/>
                  </a:moveTo>
                  <a:cubicBezTo>
                    <a:pt x="290204" y="-317"/>
                    <a:pt x="291615" y="1823"/>
                    <a:pt x="291263" y="3606"/>
                  </a:cubicBezTo>
                  <a:cubicBezTo>
                    <a:pt x="289499" y="10025"/>
                    <a:pt x="285618" y="14661"/>
                    <a:pt x="285618" y="21436"/>
                  </a:cubicBezTo>
                  <a:lnTo>
                    <a:pt x="288336" y="41701"/>
                  </a:lnTo>
                  <a:lnTo>
                    <a:pt x="298235" y="39080"/>
                  </a:lnTo>
                  <a:lnTo>
                    <a:pt x="330041" y="44321"/>
                  </a:lnTo>
                  <a:lnTo>
                    <a:pt x="343388" y="21239"/>
                  </a:lnTo>
                  <a:cubicBezTo>
                    <a:pt x="350887" y="14792"/>
                    <a:pt x="360463" y="10796"/>
                    <a:pt x="370401" y="10796"/>
                  </a:cubicBezTo>
                  <a:cubicBezTo>
                    <a:pt x="372208" y="10796"/>
                    <a:pt x="372570" y="13339"/>
                    <a:pt x="371124" y="14428"/>
                  </a:cubicBezTo>
                  <a:cubicBezTo>
                    <a:pt x="364258" y="19332"/>
                    <a:pt x="356578" y="23237"/>
                    <a:pt x="350119" y="28231"/>
                  </a:cubicBezTo>
                  <a:lnTo>
                    <a:pt x="338369" y="45694"/>
                  </a:lnTo>
                  <a:lnTo>
                    <a:pt x="345548" y="46877"/>
                  </a:lnTo>
                  <a:lnTo>
                    <a:pt x="365290" y="64768"/>
                  </a:lnTo>
                  <a:lnTo>
                    <a:pt x="365652" y="63580"/>
                  </a:lnTo>
                  <a:cubicBezTo>
                    <a:pt x="372157" y="60008"/>
                    <a:pt x="378662" y="56436"/>
                    <a:pt x="385166" y="52865"/>
                  </a:cubicBezTo>
                  <a:cubicBezTo>
                    <a:pt x="390587" y="50007"/>
                    <a:pt x="395647" y="45721"/>
                    <a:pt x="401790" y="47150"/>
                  </a:cubicBezTo>
                  <a:cubicBezTo>
                    <a:pt x="403236" y="47507"/>
                    <a:pt x="404320" y="49293"/>
                    <a:pt x="403597" y="50721"/>
                  </a:cubicBezTo>
                  <a:cubicBezTo>
                    <a:pt x="401429" y="56436"/>
                    <a:pt x="395285" y="58222"/>
                    <a:pt x="390226" y="61080"/>
                  </a:cubicBezTo>
                  <a:lnTo>
                    <a:pt x="371571" y="70461"/>
                  </a:lnTo>
                  <a:lnTo>
                    <a:pt x="380706" y="78739"/>
                  </a:lnTo>
                  <a:cubicBezTo>
                    <a:pt x="386108" y="88473"/>
                    <a:pt x="389079" y="98748"/>
                    <a:pt x="390700" y="109294"/>
                  </a:cubicBezTo>
                  <a:lnTo>
                    <a:pt x="390758" y="110293"/>
                  </a:lnTo>
                  <a:lnTo>
                    <a:pt x="406910" y="101982"/>
                  </a:lnTo>
                  <a:cubicBezTo>
                    <a:pt x="414804" y="101283"/>
                    <a:pt x="429515" y="102332"/>
                    <a:pt x="430950" y="111777"/>
                  </a:cubicBezTo>
                  <a:cubicBezTo>
                    <a:pt x="431309" y="113526"/>
                    <a:pt x="430592" y="114575"/>
                    <a:pt x="429156" y="114925"/>
                  </a:cubicBezTo>
                  <a:cubicBezTo>
                    <a:pt x="421980" y="115275"/>
                    <a:pt x="415521" y="111427"/>
                    <a:pt x="408345" y="112127"/>
                  </a:cubicBezTo>
                  <a:lnTo>
                    <a:pt x="391209" y="117960"/>
                  </a:lnTo>
                  <a:lnTo>
                    <a:pt x="392590" y="141471"/>
                  </a:lnTo>
                  <a:lnTo>
                    <a:pt x="393562" y="149724"/>
                  </a:lnTo>
                  <a:lnTo>
                    <a:pt x="402740" y="147597"/>
                  </a:lnTo>
                  <a:cubicBezTo>
                    <a:pt x="406621" y="146217"/>
                    <a:pt x="409796" y="144146"/>
                    <a:pt x="413676" y="145872"/>
                  </a:cubicBezTo>
                  <a:cubicBezTo>
                    <a:pt x="414735" y="146562"/>
                    <a:pt x="415440" y="147597"/>
                    <a:pt x="415440" y="148633"/>
                  </a:cubicBezTo>
                  <a:cubicBezTo>
                    <a:pt x="415088" y="153637"/>
                    <a:pt x="410413" y="156398"/>
                    <a:pt x="404901" y="157778"/>
                  </a:cubicBezTo>
                  <a:lnTo>
                    <a:pt x="394578" y="158350"/>
                  </a:lnTo>
                  <a:lnTo>
                    <a:pt x="397272" y="181220"/>
                  </a:lnTo>
                  <a:lnTo>
                    <a:pt x="406342" y="202917"/>
                  </a:lnTo>
                  <a:lnTo>
                    <a:pt x="409680" y="201693"/>
                  </a:lnTo>
                  <a:cubicBezTo>
                    <a:pt x="412868" y="199874"/>
                    <a:pt x="415702" y="197327"/>
                    <a:pt x="418890" y="195145"/>
                  </a:cubicBezTo>
                  <a:cubicBezTo>
                    <a:pt x="423495" y="191870"/>
                    <a:pt x="430933" y="188596"/>
                    <a:pt x="435893" y="192234"/>
                  </a:cubicBezTo>
                  <a:cubicBezTo>
                    <a:pt x="436955" y="193326"/>
                    <a:pt x="437664" y="194781"/>
                    <a:pt x="436955" y="195872"/>
                  </a:cubicBezTo>
                  <a:cubicBezTo>
                    <a:pt x="433236" y="200965"/>
                    <a:pt x="426948" y="207787"/>
                    <a:pt x="419952" y="212243"/>
                  </a:cubicBezTo>
                  <a:lnTo>
                    <a:pt x="412596" y="215242"/>
                  </a:lnTo>
                  <a:lnTo>
                    <a:pt x="414198" y="215380"/>
                  </a:lnTo>
                  <a:lnTo>
                    <a:pt x="426878" y="233079"/>
                  </a:lnTo>
                  <a:lnTo>
                    <a:pt x="440521" y="227150"/>
                  </a:lnTo>
                  <a:cubicBezTo>
                    <a:pt x="445143" y="225698"/>
                    <a:pt x="452255" y="223521"/>
                    <a:pt x="456878" y="226787"/>
                  </a:cubicBezTo>
                  <a:cubicBezTo>
                    <a:pt x="458301" y="227513"/>
                    <a:pt x="458301" y="228964"/>
                    <a:pt x="457234" y="230415"/>
                  </a:cubicBezTo>
                  <a:cubicBezTo>
                    <a:pt x="454033" y="234044"/>
                    <a:pt x="447633" y="236221"/>
                    <a:pt x="443010" y="237673"/>
                  </a:cubicBezTo>
                  <a:lnTo>
                    <a:pt x="433165" y="241978"/>
                  </a:lnTo>
                  <a:lnTo>
                    <a:pt x="440263" y="272569"/>
                  </a:lnTo>
                  <a:lnTo>
                    <a:pt x="439374" y="278713"/>
                  </a:lnTo>
                  <a:lnTo>
                    <a:pt x="456877" y="287387"/>
                  </a:lnTo>
                  <a:cubicBezTo>
                    <a:pt x="460816" y="289585"/>
                    <a:pt x="469410" y="294348"/>
                    <a:pt x="465471" y="299843"/>
                  </a:cubicBezTo>
                  <a:cubicBezTo>
                    <a:pt x="461890" y="305705"/>
                    <a:pt x="453654" y="299110"/>
                    <a:pt x="450074" y="297279"/>
                  </a:cubicBezTo>
                  <a:lnTo>
                    <a:pt x="437624" y="290806"/>
                  </a:lnTo>
                  <a:lnTo>
                    <a:pt x="435722" y="303953"/>
                  </a:lnTo>
                  <a:cubicBezTo>
                    <a:pt x="432272" y="314098"/>
                    <a:pt x="426893" y="323720"/>
                    <a:pt x="419600" y="332192"/>
                  </a:cubicBezTo>
                  <a:lnTo>
                    <a:pt x="417568" y="333784"/>
                  </a:lnTo>
                  <a:lnTo>
                    <a:pt x="426721" y="346912"/>
                  </a:lnTo>
                  <a:cubicBezTo>
                    <a:pt x="429675" y="352307"/>
                    <a:pt x="434474" y="359141"/>
                    <a:pt x="433366" y="365615"/>
                  </a:cubicBezTo>
                  <a:cubicBezTo>
                    <a:pt x="432997" y="368132"/>
                    <a:pt x="429305" y="369211"/>
                    <a:pt x="427459" y="368132"/>
                  </a:cubicBezTo>
                  <a:cubicBezTo>
                    <a:pt x="421922" y="364536"/>
                    <a:pt x="419337" y="356983"/>
                    <a:pt x="416384" y="351228"/>
                  </a:cubicBezTo>
                  <a:lnTo>
                    <a:pt x="410097" y="339635"/>
                  </a:lnTo>
                  <a:lnTo>
                    <a:pt x="389861" y="355486"/>
                  </a:lnTo>
                  <a:lnTo>
                    <a:pt x="383607" y="356943"/>
                  </a:lnTo>
                  <a:lnTo>
                    <a:pt x="386875" y="375258"/>
                  </a:lnTo>
                  <a:cubicBezTo>
                    <a:pt x="388499" y="383543"/>
                    <a:pt x="389852" y="391829"/>
                    <a:pt x="389672" y="400023"/>
                  </a:cubicBezTo>
                  <a:cubicBezTo>
                    <a:pt x="389672" y="405850"/>
                    <a:pt x="380652" y="407307"/>
                    <a:pt x="379569" y="401480"/>
                  </a:cubicBezTo>
                  <a:lnTo>
                    <a:pt x="375348" y="358866"/>
                  </a:lnTo>
                  <a:lnTo>
                    <a:pt x="338299" y="367495"/>
                  </a:lnTo>
                  <a:lnTo>
                    <a:pt x="336515" y="367450"/>
                  </a:lnTo>
                  <a:lnTo>
                    <a:pt x="328535" y="384950"/>
                  </a:lnTo>
                  <a:cubicBezTo>
                    <a:pt x="325251" y="391135"/>
                    <a:pt x="321601" y="399866"/>
                    <a:pt x="314303" y="400957"/>
                  </a:cubicBezTo>
                  <a:cubicBezTo>
                    <a:pt x="312843" y="400957"/>
                    <a:pt x="311748" y="400594"/>
                    <a:pt x="311748" y="398774"/>
                  </a:cubicBezTo>
                  <a:cubicBezTo>
                    <a:pt x="311018" y="391498"/>
                    <a:pt x="316492" y="384586"/>
                    <a:pt x="319777" y="378401"/>
                  </a:cubicBezTo>
                  <a:lnTo>
                    <a:pt x="324792" y="367152"/>
                  </a:lnTo>
                  <a:lnTo>
                    <a:pt x="289321" y="366249"/>
                  </a:lnTo>
                  <a:lnTo>
                    <a:pt x="284859" y="383201"/>
                  </a:lnTo>
                  <a:cubicBezTo>
                    <a:pt x="281145" y="395235"/>
                    <a:pt x="276344" y="406061"/>
                    <a:pt x="271452" y="404808"/>
                  </a:cubicBezTo>
                  <a:cubicBezTo>
                    <a:pt x="265835" y="403377"/>
                    <a:pt x="268190" y="391924"/>
                    <a:pt x="272176" y="379936"/>
                  </a:cubicBezTo>
                  <a:lnTo>
                    <a:pt x="277021" y="366935"/>
                  </a:lnTo>
                  <a:lnTo>
                    <a:pt x="238532" y="372662"/>
                  </a:lnTo>
                  <a:lnTo>
                    <a:pt x="237256" y="373275"/>
                  </a:lnTo>
                  <a:lnTo>
                    <a:pt x="234948" y="390062"/>
                  </a:lnTo>
                  <a:cubicBezTo>
                    <a:pt x="233879" y="397164"/>
                    <a:pt x="233166" y="405686"/>
                    <a:pt x="227464" y="411013"/>
                  </a:cubicBezTo>
                  <a:cubicBezTo>
                    <a:pt x="226395" y="412078"/>
                    <a:pt x="224613" y="411723"/>
                    <a:pt x="223900" y="410303"/>
                  </a:cubicBezTo>
                  <a:cubicBezTo>
                    <a:pt x="222118" y="403911"/>
                    <a:pt x="224613" y="397164"/>
                    <a:pt x="226038" y="390772"/>
                  </a:cubicBezTo>
                  <a:lnTo>
                    <a:pt x="227770" y="377831"/>
                  </a:lnTo>
                  <a:lnTo>
                    <a:pt x="196702" y="392754"/>
                  </a:lnTo>
                  <a:lnTo>
                    <a:pt x="193212" y="418301"/>
                  </a:lnTo>
                  <a:cubicBezTo>
                    <a:pt x="193576" y="423365"/>
                    <a:pt x="197214" y="428429"/>
                    <a:pt x="196851" y="433854"/>
                  </a:cubicBezTo>
                  <a:cubicBezTo>
                    <a:pt x="196851" y="434578"/>
                    <a:pt x="196487" y="435663"/>
                    <a:pt x="195395" y="435663"/>
                  </a:cubicBezTo>
                  <a:cubicBezTo>
                    <a:pt x="188119" y="437471"/>
                    <a:pt x="184845" y="428790"/>
                    <a:pt x="183390" y="423003"/>
                  </a:cubicBezTo>
                  <a:cubicBezTo>
                    <a:pt x="182116" y="417216"/>
                    <a:pt x="182844" y="410886"/>
                    <a:pt x="184208" y="404601"/>
                  </a:cubicBezTo>
                  <a:lnTo>
                    <a:pt x="185913" y="397936"/>
                  </a:lnTo>
                  <a:lnTo>
                    <a:pt x="178050" y="401713"/>
                  </a:lnTo>
                  <a:lnTo>
                    <a:pt x="160802" y="409539"/>
                  </a:lnTo>
                  <a:lnTo>
                    <a:pt x="161060" y="430555"/>
                  </a:lnTo>
                  <a:cubicBezTo>
                    <a:pt x="160328" y="437384"/>
                    <a:pt x="161060" y="445651"/>
                    <a:pt x="155199" y="450683"/>
                  </a:cubicBezTo>
                  <a:cubicBezTo>
                    <a:pt x="154100" y="451762"/>
                    <a:pt x="152268" y="451762"/>
                    <a:pt x="151536" y="449965"/>
                  </a:cubicBezTo>
                  <a:cubicBezTo>
                    <a:pt x="147506" y="443854"/>
                    <a:pt x="150070" y="435947"/>
                    <a:pt x="150437" y="428758"/>
                  </a:cubicBezTo>
                  <a:lnTo>
                    <a:pt x="150820" y="414068"/>
                  </a:lnTo>
                  <a:lnTo>
                    <a:pt x="147169" y="415725"/>
                  </a:lnTo>
                  <a:cubicBezTo>
                    <a:pt x="136552" y="419635"/>
                    <a:pt x="125529" y="422550"/>
                    <a:pt x="113847" y="423767"/>
                  </a:cubicBezTo>
                  <a:lnTo>
                    <a:pt x="90599" y="421339"/>
                  </a:lnTo>
                  <a:lnTo>
                    <a:pt x="89980" y="431392"/>
                  </a:lnTo>
                  <a:cubicBezTo>
                    <a:pt x="90673" y="434295"/>
                    <a:pt x="92405" y="436835"/>
                    <a:pt x="93444" y="439375"/>
                  </a:cubicBezTo>
                  <a:cubicBezTo>
                    <a:pt x="97254" y="448447"/>
                    <a:pt x="97947" y="456792"/>
                    <a:pt x="96561" y="466590"/>
                  </a:cubicBezTo>
                  <a:cubicBezTo>
                    <a:pt x="95868" y="472395"/>
                    <a:pt x="87556" y="469855"/>
                    <a:pt x="88248" y="464050"/>
                  </a:cubicBezTo>
                  <a:cubicBezTo>
                    <a:pt x="89634" y="452801"/>
                    <a:pt x="85824" y="445544"/>
                    <a:pt x="81667" y="435747"/>
                  </a:cubicBezTo>
                  <a:cubicBezTo>
                    <a:pt x="80282" y="432118"/>
                    <a:pt x="79243" y="429215"/>
                    <a:pt x="79589" y="425587"/>
                  </a:cubicBezTo>
                  <a:lnTo>
                    <a:pt x="82878" y="420533"/>
                  </a:lnTo>
                  <a:lnTo>
                    <a:pt x="65949" y="418765"/>
                  </a:lnTo>
                  <a:lnTo>
                    <a:pt x="63535" y="417350"/>
                  </a:lnTo>
                  <a:lnTo>
                    <a:pt x="57661" y="427419"/>
                  </a:lnTo>
                  <a:cubicBezTo>
                    <a:pt x="55057" y="435170"/>
                    <a:pt x="54249" y="443415"/>
                    <a:pt x="56224" y="451302"/>
                  </a:cubicBezTo>
                  <a:cubicBezTo>
                    <a:pt x="57302" y="456320"/>
                    <a:pt x="50479" y="458113"/>
                    <a:pt x="48684" y="453453"/>
                  </a:cubicBezTo>
                  <a:cubicBezTo>
                    <a:pt x="44913" y="443774"/>
                    <a:pt x="44554" y="433109"/>
                    <a:pt x="47741" y="423968"/>
                  </a:cubicBezTo>
                  <a:lnTo>
                    <a:pt x="57747" y="413957"/>
                  </a:lnTo>
                  <a:lnTo>
                    <a:pt x="45680" y="406884"/>
                  </a:lnTo>
                  <a:lnTo>
                    <a:pt x="33079" y="388432"/>
                  </a:lnTo>
                  <a:lnTo>
                    <a:pt x="29432" y="390819"/>
                  </a:lnTo>
                  <a:cubicBezTo>
                    <a:pt x="21995" y="394849"/>
                    <a:pt x="16329" y="400710"/>
                    <a:pt x="11372" y="408037"/>
                  </a:cubicBezTo>
                  <a:cubicBezTo>
                    <a:pt x="8538" y="412067"/>
                    <a:pt x="1456" y="408403"/>
                    <a:pt x="4289" y="403641"/>
                  </a:cubicBezTo>
                  <a:cubicBezTo>
                    <a:pt x="8893" y="395581"/>
                    <a:pt x="14913" y="388987"/>
                    <a:pt x="22350" y="383858"/>
                  </a:cubicBezTo>
                  <a:lnTo>
                    <a:pt x="30901" y="378983"/>
                  </a:lnTo>
                  <a:lnTo>
                    <a:pt x="28028" y="359722"/>
                  </a:lnTo>
                  <a:lnTo>
                    <a:pt x="30200" y="351698"/>
                  </a:lnTo>
                  <a:lnTo>
                    <a:pt x="22281" y="353238"/>
                  </a:lnTo>
                  <a:cubicBezTo>
                    <a:pt x="14697" y="352139"/>
                    <a:pt x="7024" y="349300"/>
                    <a:pt x="1493" y="346735"/>
                  </a:cubicBezTo>
                  <a:cubicBezTo>
                    <a:pt x="-1719" y="345270"/>
                    <a:pt x="779" y="339408"/>
                    <a:pt x="3991" y="340874"/>
                  </a:cubicBezTo>
                  <a:cubicBezTo>
                    <a:pt x="10772" y="343438"/>
                    <a:pt x="17195" y="345270"/>
                    <a:pt x="24333" y="345270"/>
                  </a:cubicBezTo>
                  <a:lnTo>
                    <a:pt x="31939" y="345270"/>
                  </a:lnTo>
                  <a:lnTo>
                    <a:pt x="34392" y="336203"/>
                  </a:lnTo>
                  <a:lnTo>
                    <a:pt x="47393" y="309575"/>
                  </a:lnTo>
                  <a:lnTo>
                    <a:pt x="35471" y="306042"/>
                  </a:lnTo>
                  <a:cubicBezTo>
                    <a:pt x="29283" y="306042"/>
                    <a:pt x="24550" y="309505"/>
                    <a:pt x="18726" y="309852"/>
                  </a:cubicBezTo>
                  <a:cubicBezTo>
                    <a:pt x="11446" y="310198"/>
                    <a:pt x="7806" y="307081"/>
                    <a:pt x="7806" y="300500"/>
                  </a:cubicBezTo>
                  <a:cubicBezTo>
                    <a:pt x="7806" y="299114"/>
                    <a:pt x="9262" y="298075"/>
                    <a:pt x="10354" y="298768"/>
                  </a:cubicBezTo>
                  <a:cubicBezTo>
                    <a:pt x="14722" y="301885"/>
                    <a:pt x="22366" y="296690"/>
                    <a:pt x="26371" y="295651"/>
                  </a:cubicBezTo>
                  <a:cubicBezTo>
                    <a:pt x="30011" y="294958"/>
                    <a:pt x="33651" y="294958"/>
                    <a:pt x="37291" y="295304"/>
                  </a:cubicBezTo>
                  <a:lnTo>
                    <a:pt x="50951" y="302288"/>
                  </a:lnTo>
                  <a:lnTo>
                    <a:pt x="56946" y="290010"/>
                  </a:lnTo>
                  <a:cubicBezTo>
                    <a:pt x="59827" y="281898"/>
                    <a:pt x="59286" y="273966"/>
                    <a:pt x="57891" y="265764"/>
                  </a:cubicBezTo>
                  <a:lnTo>
                    <a:pt x="57317" y="262220"/>
                  </a:lnTo>
                  <a:lnTo>
                    <a:pt x="42259" y="264443"/>
                  </a:lnTo>
                  <a:cubicBezTo>
                    <a:pt x="35483" y="265502"/>
                    <a:pt x="27995" y="267618"/>
                    <a:pt x="21932" y="263385"/>
                  </a:cubicBezTo>
                  <a:cubicBezTo>
                    <a:pt x="21219" y="262679"/>
                    <a:pt x="20506" y="261268"/>
                    <a:pt x="21576" y="260210"/>
                  </a:cubicBezTo>
                  <a:cubicBezTo>
                    <a:pt x="26925" y="256329"/>
                    <a:pt x="34057" y="256682"/>
                    <a:pt x="40833" y="256329"/>
                  </a:cubicBezTo>
                  <a:lnTo>
                    <a:pt x="56294" y="255899"/>
                  </a:lnTo>
                  <a:lnTo>
                    <a:pt x="53704" y="239896"/>
                  </a:lnTo>
                  <a:cubicBezTo>
                    <a:pt x="53164" y="230522"/>
                    <a:pt x="53884" y="220968"/>
                    <a:pt x="55955" y="211730"/>
                  </a:cubicBezTo>
                  <a:lnTo>
                    <a:pt x="58819" y="204462"/>
                  </a:lnTo>
                  <a:lnTo>
                    <a:pt x="40277" y="190977"/>
                  </a:lnTo>
                  <a:cubicBezTo>
                    <a:pt x="34866" y="187369"/>
                    <a:pt x="23681" y="179432"/>
                    <a:pt x="30175" y="172216"/>
                  </a:cubicBezTo>
                  <a:cubicBezTo>
                    <a:pt x="30897" y="171133"/>
                    <a:pt x="32701" y="171494"/>
                    <a:pt x="33422" y="172216"/>
                  </a:cubicBezTo>
                  <a:cubicBezTo>
                    <a:pt x="36670" y="175102"/>
                    <a:pt x="38473" y="178349"/>
                    <a:pt x="42081" y="180875"/>
                  </a:cubicBezTo>
                  <a:cubicBezTo>
                    <a:pt x="44607" y="183400"/>
                    <a:pt x="47493" y="185204"/>
                    <a:pt x="50019" y="187369"/>
                  </a:cubicBezTo>
                  <a:lnTo>
                    <a:pt x="61623" y="197348"/>
                  </a:lnTo>
                  <a:lnTo>
                    <a:pt x="66309" y="185456"/>
                  </a:lnTo>
                  <a:cubicBezTo>
                    <a:pt x="73422" y="173559"/>
                    <a:pt x="82403" y="165649"/>
                    <a:pt x="92391" y="159875"/>
                  </a:cubicBezTo>
                  <a:lnTo>
                    <a:pt x="95297" y="158720"/>
                  </a:lnTo>
                  <a:lnTo>
                    <a:pt x="78813" y="137188"/>
                  </a:lnTo>
                  <a:cubicBezTo>
                    <a:pt x="74184" y="131784"/>
                    <a:pt x="68131" y="117733"/>
                    <a:pt x="79881" y="115931"/>
                  </a:cubicBezTo>
                  <a:cubicBezTo>
                    <a:pt x="81662" y="115571"/>
                    <a:pt x="83442" y="116652"/>
                    <a:pt x="83442" y="118813"/>
                  </a:cubicBezTo>
                  <a:cubicBezTo>
                    <a:pt x="83798" y="127100"/>
                    <a:pt x="88427" y="132144"/>
                    <a:pt x="92344" y="138990"/>
                  </a:cubicBezTo>
                  <a:lnTo>
                    <a:pt x="102128" y="156004"/>
                  </a:lnTo>
                  <a:lnTo>
                    <a:pt x="124516" y="147105"/>
                  </a:lnTo>
                  <a:lnTo>
                    <a:pt x="134259" y="143833"/>
                  </a:lnTo>
                  <a:lnTo>
                    <a:pt x="126325" y="116447"/>
                  </a:lnTo>
                  <a:cubicBezTo>
                    <a:pt x="122997" y="110398"/>
                    <a:pt x="118931" y="102926"/>
                    <a:pt x="124846" y="97588"/>
                  </a:cubicBezTo>
                  <a:cubicBezTo>
                    <a:pt x="125955" y="96877"/>
                    <a:pt x="127434" y="96521"/>
                    <a:pt x="128912" y="97233"/>
                  </a:cubicBezTo>
                  <a:cubicBezTo>
                    <a:pt x="136306" y="100791"/>
                    <a:pt x="139264" y="113600"/>
                    <a:pt x="141482" y="120716"/>
                  </a:cubicBezTo>
                  <a:lnTo>
                    <a:pt x="142824" y="140958"/>
                  </a:lnTo>
                  <a:lnTo>
                    <a:pt x="157518" y="136024"/>
                  </a:lnTo>
                  <a:lnTo>
                    <a:pt x="183542" y="117435"/>
                  </a:lnTo>
                  <a:lnTo>
                    <a:pt x="177093" y="93738"/>
                  </a:lnTo>
                  <a:cubicBezTo>
                    <a:pt x="174516" y="85155"/>
                    <a:pt x="169731" y="75857"/>
                    <a:pt x="172676" y="67632"/>
                  </a:cubicBezTo>
                  <a:cubicBezTo>
                    <a:pt x="173412" y="65128"/>
                    <a:pt x="175989" y="64771"/>
                    <a:pt x="177829" y="66201"/>
                  </a:cubicBezTo>
                  <a:cubicBezTo>
                    <a:pt x="185192" y="71923"/>
                    <a:pt x="186296" y="83725"/>
                    <a:pt x="188505" y="92665"/>
                  </a:cubicBezTo>
                  <a:lnTo>
                    <a:pt x="191772" y="109922"/>
                  </a:lnTo>
                  <a:lnTo>
                    <a:pt x="235212" y="66075"/>
                  </a:lnTo>
                  <a:lnTo>
                    <a:pt x="243172" y="61158"/>
                  </a:lnTo>
                  <a:lnTo>
                    <a:pt x="238874" y="52945"/>
                  </a:lnTo>
                  <a:cubicBezTo>
                    <a:pt x="230319" y="36232"/>
                    <a:pt x="218397" y="9208"/>
                    <a:pt x="235810" y="9208"/>
                  </a:cubicBezTo>
                  <a:cubicBezTo>
                    <a:pt x="237239" y="9208"/>
                    <a:pt x="238311" y="10292"/>
                    <a:pt x="238311" y="11736"/>
                  </a:cubicBezTo>
                  <a:cubicBezTo>
                    <a:pt x="238668" y="16432"/>
                    <a:pt x="238311" y="20406"/>
                    <a:pt x="239739" y="25463"/>
                  </a:cubicBezTo>
                  <a:cubicBezTo>
                    <a:pt x="241168" y="29075"/>
                    <a:pt x="242597" y="32688"/>
                    <a:pt x="244026" y="36300"/>
                  </a:cubicBezTo>
                  <a:lnTo>
                    <a:pt x="251396" y="56080"/>
                  </a:lnTo>
                  <a:lnTo>
                    <a:pt x="264428" y="48031"/>
                  </a:lnTo>
                  <a:lnTo>
                    <a:pt x="279953" y="43921"/>
                  </a:lnTo>
                  <a:lnTo>
                    <a:pt x="275299" y="30798"/>
                  </a:lnTo>
                  <a:cubicBezTo>
                    <a:pt x="274241" y="25894"/>
                    <a:pt x="273976" y="20902"/>
                    <a:pt x="275035" y="16087"/>
                  </a:cubicBezTo>
                  <a:cubicBezTo>
                    <a:pt x="276446" y="8955"/>
                    <a:pt x="280679" y="753"/>
                    <a:pt x="288440" y="39"/>
                  </a:cubicBezTo>
                  <a:close/>
                </a:path>
              </a:pathLst>
            </a:custGeom>
            <a:solidFill>
              <a:schemeClr val="accent5">
                <a:alpha val="60000"/>
              </a:schemeClr>
            </a:solidFill>
            <a:ln>
              <a:noFill/>
            </a:ln>
            <a:effectLst/>
          </p:spPr>
          <p:txBody>
            <a:bodyPr anchor="ctr"/>
            <a:lstStyle/>
            <a:p>
              <a:pPr eaLnBrk="1" fontAlgn="auto" hangingPunct="1">
                <a:spcBef>
                  <a:spcPts val="0"/>
                </a:spcBef>
                <a:spcAft>
                  <a:spcPts val="0"/>
                </a:spcAft>
                <a:defRPr/>
              </a:pPr>
              <a:endParaRPr lang="es-ES_tradnl" b="0" i="0" dirty="0">
                <a:latin typeface="Schoolbell" panose="02000000000000000000" pitchFamily="2" charset="0"/>
              </a:endParaRPr>
            </a:p>
          </p:txBody>
        </p:sp>
        <p:sp>
          <p:nvSpPr>
            <p:cNvPr id="16" name="Freeform 15">
              <a:extLst>
                <a:ext uri="{FF2B5EF4-FFF2-40B4-BE49-F238E27FC236}">
                  <a16:creationId xmlns:a16="http://schemas.microsoft.com/office/drawing/2014/main" id="{00D93A78-94B2-C74D-A3CC-D88D9E101ACD}"/>
                </a:ext>
              </a:extLst>
            </p:cNvPr>
            <p:cNvSpPr>
              <a:spLocks noChangeArrowheads="1"/>
            </p:cNvSpPr>
            <p:nvPr/>
          </p:nvSpPr>
          <p:spPr bwMode="auto">
            <a:xfrm>
              <a:off x="12028783" y="2348220"/>
              <a:ext cx="614329" cy="655587"/>
            </a:xfrm>
            <a:custGeom>
              <a:avLst/>
              <a:gdLst>
                <a:gd name="connsiteX0" fmla="*/ 97018 w 430428"/>
                <a:gd name="connsiteY0" fmla="*/ 406984 h 458114"/>
                <a:gd name="connsiteX1" fmla="*/ 100815 w 430428"/>
                <a:gd name="connsiteY1" fmla="*/ 407694 h 458114"/>
                <a:gd name="connsiteX2" fmla="*/ 89081 w 430428"/>
                <a:gd name="connsiteY2" fmla="*/ 456698 h 458114"/>
                <a:gd name="connsiteX3" fmla="*/ 85630 w 430428"/>
                <a:gd name="connsiteY3" fmla="*/ 454922 h 458114"/>
                <a:gd name="connsiteX4" fmla="*/ 91497 w 430428"/>
                <a:gd name="connsiteY4" fmla="*/ 432551 h 458114"/>
                <a:gd name="connsiteX5" fmla="*/ 97018 w 430428"/>
                <a:gd name="connsiteY5" fmla="*/ 406984 h 458114"/>
                <a:gd name="connsiteX6" fmla="*/ 124576 w 430428"/>
                <a:gd name="connsiteY6" fmla="*/ 374714 h 458114"/>
                <a:gd name="connsiteX7" fmla="*/ 126957 w 430428"/>
                <a:gd name="connsiteY7" fmla="*/ 375470 h 458114"/>
                <a:gd name="connsiteX8" fmla="*/ 127354 w 430428"/>
                <a:gd name="connsiteY8" fmla="*/ 378116 h 458114"/>
                <a:gd name="connsiteX9" fmla="*/ 122591 w 430428"/>
                <a:gd name="connsiteY9" fmla="*/ 380761 h 458114"/>
                <a:gd name="connsiteX10" fmla="*/ 122591 w 430428"/>
                <a:gd name="connsiteY10" fmla="*/ 375470 h 458114"/>
                <a:gd name="connsiteX11" fmla="*/ 124576 w 430428"/>
                <a:gd name="connsiteY11" fmla="*/ 374714 h 458114"/>
                <a:gd name="connsiteX12" fmla="*/ 85991 w 430428"/>
                <a:gd name="connsiteY12" fmla="*/ 343015 h 458114"/>
                <a:gd name="connsiteX13" fmla="*/ 88284 w 430428"/>
                <a:gd name="connsiteY13" fmla="*/ 347451 h 458114"/>
                <a:gd name="connsiteX14" fmla="*/ 81581 w 430428"/>
                <a:gd name="connsiteY14" fmla="*/ 345300 h 458114"/>
                <a:gd name="connsiteX15" fmla="*/ 85991 w 430428"/>
                <a:gd name="connsiteY15" fmla="*/ 343015 h 458114"/>
                <a:gd name="connsiteX16" fmla="*/ 123066 w 430428"/>
                <a:gd name="connsiteY16" fmla="*/ 339472 h 458114"/>
                <a:gd name="connsiteX17" fmla="*/ 125179 w 430428"/>
                <a:gd name="connsiteY17" fmla="*/ 342952 h 458114"/>
                <a:gd name="connsiteX18" fmla="*/ 119658 w 430428"/>
                <a:gd name="connsiteY18" fmla="*/ 341487 h 458114"/>
                <a:gd name="connsiteX19" fmla="*/ 123066 w 430428"/>
                <a:gd name="connsiteY19" fmla="*/ 339472 h 458114"/>
                <a:gd name="connsiteX20" fmla="*/ 180609 w 430428"/>
                <a:gd name="connsiteY20" fmla="*/ 338915 h 458114"/>
                <a:gd name="connsiteX21" fmla="*/ 183561 w 430428"/>
                <a:gd name="connsiteY21" fmla="*/ 344132 h 458114"/>
                <a:gd name="connsiteX22" fmla="*/ 175574 w 430428"/>
                <a:gd name="connsiteY22" fmla="*/ 341876 h 458114"/>
                <a:gd name="connsiteX23" fmla="*/ 180609 w 430428"/>
                <a:gd name="connsiteY23" fmla="*/ 338915 h 458114"/>
                <a:gd name="connsiteX24" fmla="*/ 170128 w 430428"/>
                <a:gd name="connsiteY24" fmla="*/ 314485 h 458114"/>
                <a:gd name="connsiteX25" fmla="*/ 172421 w 430428"/>
                <a:gd name="connsiteY25" fmla="*/ 318876 h 458114"/>
                <a:gd name="connsiteX26" fmla="*/ 165718 w 430428"/>
                <a:gd name="connsiteY26" fmla="*/ 317084 h 458114"/>
                <a:gd name="connsiteX27" fmla="*/ 170128 w 430428"/>
                <a:gd name="connsiteY27" fmla="*/ 314485 h 458114"/>
                <a:gd name="connsiteX28" fmla="*/ 117564 w 430428"/>
                <a:gd name="connsiteY28" fmla="*/ 302347 h 458114"/>
                <a:gd name="connsiteX29" fmla="*/ 118698 w 430428"/>
                <a:gd name="connsiteY29" fmla="*/ 306142 h 458114"/>
                <a:gd name="connsiteX30" fmla="*/ 113029 w 430428"/>
                <a:gd name="connsiteY30" fmla="*/ 305452 h 458114"/>
                <a:gd name="connsiteX31" fmla="*/ 117564 w 430428"/>
                <a:gd name="connsiteY31" fmla="*/ 302347 h 458114"/>
                <a:gd name="connsiteX32" fmla="*/ 230791 w 430428"/>
                <a:gd name="connsiteY32" fmla="*/ 277071 h 458114"/>
                <a:gd name="connsiteX33" fmla="*/ 233921 w 430428"/>
                <a:gd name="connsiteY33" fmla="*/ 282750 h 458114"/>
                <a:gd name="connsiteX34" fmla="*/ 225213 w 430428"/>
                <a:gd name="connsiteY34" fmla="*/ 280185 h 458114"/>
                <a:gd name="connsiteX35" fmla="*/ 230791 w 430428"/>
                <a:gd name="connsiteY35" fmla="*/ 277071 h 458114"/>
                <a:gd name="connsiteX36" fmla="*/ 195448 w 430428"/>
                <a:gd name="connsiteY36" fmla="*/ 268767 h 458114"/>
                <a:gd name="connsiteX37" fmla="*/ 200836 w 430428"/>
                <a:gd name="connsiteY37" fmla="*/ 272736 h 458114"/>
                <a:gd name="connsiteX38" fmla="*/ 200836 w 430428"/>
                <a:gd name="connsiteY38" fmla="*/ 275004 h 458114"/>
                <a:gd name="connsiteX39" fmla="*/ 195112 w 430428"/>
                <a:gd name="connsiteY39" fmla="*/ 277649 h 458114"/>
                <a:gd name="connsiteX40" fmla="*/ 193091 w 430428"/>
                <a:gd name="connsiteY40" fmla="*/ 275004 h 458114"/>
                <a:gd name="connsiteX41" fmla="*/ 195448 w 430428"/>
                <a:gd name="connsiteY41" fmla="*/ 268767 h 458114"/>
                <a:gd name="connsiteX42" fmla="*/ 277146 w 430428"/>
                <a:gd name="connsiteY42" fmla="*/ 225428 h 458114"/>
                <a:gd name="connsiteX43" fmla="*/ 279414 w 430428"/>
                <a:gd name="connsiteY43" fmla="*/ 229238 h 458114"/>
                <a:gd name="connsiteX44" fmla="*/ 273744 w 430428"/>
                <a:gd name="connsiteY44" fmla="*/ 227333 h 458114"/>
                <a:gd name="connsiteX45" fmla="*/ 277146 w 430428"/>
                <a:gd name="connsiteY45" fmla="*/ 225428 h 458114"/>
                <a:gd name="connsiteX46" fmla="*/ 151064 w 430428"/>
                <a:gd name="connsiteY46" fmla="*/ 225073 h 458114"/>
                <a:gd name="connsiteX47" fmla="*/ 152322 w 430428"/>
                <a:gd name="connsiteY47" fmla="*/ 225928 h 458114"/>
                <a:gd name="connsiteX48" fmla="*/ 150983 w 430428"/>
                <a:gd name="connsiteY48" fmla="*/ 226092 h 458114"/>
                <a:gd name="connsiteX49" fmla="*/ 151082 w 430428"/>
                <a:gd name="connsiteY49" fmla="*/ 224836 h 458114"/>
                <a:gd name="connsiteX50" fmla="*/ 151064 w 430428"/>
                <a:gd name="connsiteY50" fmla="*/ 225073 h 458114"/>
                <a:gd name="connsiteX51" fmla="*/ 150983 w 430428"/>
                <a:gd name="connsiteY51" fmla="*/ 225018 h 458114"/>
                <a:gd name="connsiteX52" fmla="*/ 180524 w 430428"/>
                <a:gd name="connsiteY52" fmla="*/ 223050 h 458114"/>
                <a:gd name="connsiteX53" fmla="*/ 183356 w 430428"/>
                <a:gd name="connsiteY53" fmla="*/ 234039 h 458114"/>
                <a:gd name="connsiteX54" fmla="*/ 168007 w 430428"/>
                <a:gd name="connsiteY54" fmla="*/ 255656 h 458114"/>
                <a:gd name="connsiteX55" fmla="*/ 150830 w 430428"/>
                <a:gd name="connsiteY55" fmla="*/ 269347 h 458114"/>
                <a:gd name="connsiteX56" fmla="*/ 141967 w 430428"/>
                <a:gd name="connsiteY56" fmla="*/ 264393 h 458114"/>
                <a:gd name="connsiteX57" fmla="*/ 145280 w 430428"/>
                <a:gd name="connsiteY57" fmla="*/ 259894 h 458114"/>
                <a:gd name="connsiteX58" fmla="*/ 147540 w 430428"/>
                <a:gd name="connsiteY58" fmla="*/ 260340 h 458114"/>
                <a:gd name="connsiteX59" fmla="*/ 147759 w 430428"/>
                <a:gd name="connsiteY59" fmla="*/ 259924 h 458114"/>
                <a:gd name="connsiteX60" fmla="*/ 148271 w 430428"/>
                <a:gd name="connsiteY60" fmla="*/ 261060 h 458114"/>
                <a:gd name="connsiteX61" fmla="*/ 154484 w 430428"/>
                <a:gd name="connsiteY61" fmla="*/ 258899 h 458114"/>
                <a:gd name="connsiteX62" fmla="*/ 159235 w 430428"/>
                <a:gd name="connsiteY62" fmla="*/ 254215 h 458114"/>
                <a:gd name="connsiteX63" fmla="*/ 166545 w 430428"/>
                <a:gd name="connsiteY63" fmla="*/ 246649 h 458114"/>
                <a:gd name="connsiteX64" fmla="*/ 174220 w 430428"/>
                <a:gd name="connsiteY64" fmla="*/ 236921 h 458114"/>
                <a:gd name="connsiteX65" fmla="*/ 177509 w 430428"/>
                <a:gd name="connsiteY65" fmla="*/ 228995 h 458114"/>
                <a:gd name="connsiteX66" fmla="*/ 176047 w 430428"/>
                <a:gd name="connsiteY66" fmla="*/ 229355 h 458114"/>
                <a:gd name="connsiteX67" fmla="*/ 157773 w 430428"/>
                <a:gd name="connsiteY67" fmla="*/ 240884 h 458114"/>
                <a:gd name="connsiteX68" fmla="*/ 147759 w 430428"/>
                <a:gd name="connsiteY68" fmla="*/ 259924 h 458114"/>
                <a:gd name="connsiteX69" fmla="*/ 146809 w 430428"/>
                <a:gd name="connsiteY69" fmla="*/ 257818 h 458114"/>
                <a:gd name="connsiteX70" fmla="*/ 145280 w 430428"/>
                <a:gd name="connsiteY70" fmla="*/ 259894 h 458114"/>
                <a:gd name="connsiteX71" fmla="*/ 143886 w 430428"/>
                <a:gd name="connsiteY71" fmla="*/ 259619 h 458114"/>
                <a:gd name="connsiteX72" fmla="*/ 167276 w 430428"/>
                <a:gd name="connsiteY72" fmla="*/ 226113 h 458114"/>
                <a:gd name="connsiteX73" fmla="*/ 180524 w 430428"/>
                <a:gd name="connsiteY73" fmla="*/ 223050 h 458114"/>
                <a:gd name="connsiteX74" fmla="*/ 242779 w 430428"/>
                <a:gd name="connsiteY74" fmla="*/ 221563 h 458114"/>
                <a:gd name="connsiteX75" fmla="*/ 247687 w 430428"/>
                <a:gd name="connsiteY75" fmla="*/ 223991 h 458114"/>
                <a:gd name="connsiteX76" fmla="*/ 247687 w 430428"/>
                <a:gd name="connsiteY76" fmla="*/ 225111 h 458114"/>
                <a:gd name="connsiteX77" fmla="*/ 241390 w 430428"/>
                <a:gd name="connsiteY77" fmla="*/ 227726 h 458114"/>
                <a:gd name="connsiteX78" fmla="*/ 240649 w 430428"/>
                <a:gd name="connsiteY78" fmla="*/ 226979 h 458114"/>
                <a:gd name="connsiteX79" fmla="*/ 242779 w 430428"/>
                <a:gd name="connsiteY79" fmla="*/ 221563 h 458114"/>
                <a:gd name="connsiteX80" fmla="*/ 298980 w 430428"/>
                <a:gd name="connsiteY80" fmla="*/ 202641 h 458114"/>
                <a:gd name="connsiteX81" fmla="*/ 302244 w 430428"/>
                <a:gd name="connsiteY81" fmla="*/ 208783 h 458114"/>
                <a:gd name="connsiteX82" fmla="*/ 293071 w 430428"/>
                <a:gd name="connsiteY82" fmla="*/ 206137 h 458114"/>
                <a:gd name="connsiteX83" fmla="*/ 298980 w 430428"/>
                <a:gd name="connsiteY83" fmla="*/ 202641 h 458114"/>
                <a:gd name="connsiteX84" fmla="*/ 175895 w 430428"/>
                <a:gd name="connsiteY84" fmla="*/ 197096 h 458114"/>
                <a:gd name="connsiteX85" fmla="*/ 181024 w 430428"/>
                <a:gd name="connsiteY85" fmla="*/ 206761 h 458114"/>
                <a:gd name="connsiteX86" fmla="*/ 159409 w 430428"/>
                <a:gd name="connsiteY86" fmla="*/ 230745 h 458114"/>
                <a:gd name="connsiteX87" fmla="*/ 152322 w 430428"/>
                <a:gd name="connsiteY87" fmla="*/ 225928 h 458114"/>
                <a:gd name="connsiteX88" fmla="*/ 153914 w 430428"/>
                <a:gd name="connsiteY88" fmla="*/ 225734 h 458114"/>
                <a:gd name="connsiteX89" fmla="*/ 157705 w 430428"/>
                <a:gd name="connsiteY89" fmla="*/ 215679 h 458114"/>
                <a:gd name="connsiteX90" fmla="*/ 159043 w 430428"/>
                <a:gd name="connsiteY90" fmla="*/ 216426 h 458114"/>
                <a:gd name="connsiteX91" fmla="*/ 157944 w 430428"/>
                <a:gd name="connsiteY91" fmla="*/ 222154 h 458114"/>
                <a:gd name="connsiteX92" fmla="*/ 163072 w 430428"/>
                <a:gd name="connsiteY92" fmla="*/ 220364 h 458114"/>
                <a:gd name="connsiteX93" fmla="*/ 169667 w 430428"/>
                <a:gd name="connsiteY93" fmla="*/ 213563 h 458114"/>
                <a:gd name="connsiteX94" fmla="*/ 173330 w 430428"/>
                <a:gd name="connsiteY94" fmla="*/ 206403 h 458114"/>
                <a:gd name="connsiteX95" fmla="*/ 159043 w 430428"/>
                <a:gd name="connsiteY95" fmla="*/ 212131 h 458114"/>
                <a:gd name="connsiteX96" fmla="*/ 157705 w 430428"/>
                <a:gd name="connsiteY96" fmla="*/ 215679 h 458114"/>
                <a:gd name="connsiteX97" fmla="*/ 156478 w 430428"/>
                <a:gd name="connsiteY97" fmla="*/ 214995 h 458114"/>
                <a:gd name="connsiteX98" fmla="*/ 151082 w 430428"/>
                <a:gd name="connsiteY98" fmla="*/ 224836 h 458114"/>
                <a:gd name="connsiteX99" fmla="*/ 152082 w 430428"/>
                <a:gd name="connsiteY99" fmla="*/ 212220 h 458114"/>
                <a:gd name="connsiteX100" fmla="*/ 160874 w 430428"/>
                <a:gd name="connsiteY100" fmla="*/ 201034 h 458114"/>
                <a:gd name="connsiteX101" fmla="*/ 175895 w 430428"/>
                <a:gd name="connsiteY101" fmla="*/ 197096 h 458114"/>
                <a:gd name="connsiteX102" fmla="*/ 271650 w 430428"/>
                <a:gd name="connsiteY102" fmla="*/ 178047 h 458114"/>
                <a:gd name="connsiteX103" fmla="*/ 273153 w 430428"/>
                <a:gd name="connsiteY103" fmla="*/ 179167 h 458114"/>
                <a:gd name="connsiteX104" fmla="*/ 270898 w 430428"/>
                <a:gd name="connsiteY104" fmla="*/ 185891 h 458114"/>
                <a:gd name="connsiteX105" fmla="*/ 269394 w 430428"/>
                <a:gd name="connsiteY105" fmla="*/ 185891 h 458114"/>
                <a:gd name="connsiteX106" fmla="*/ 271650 w 430428"/>
                <a:gd name="connsiteY106" fmla="*/ 178047 h 458114"/>
                <a:gd name="connsiteX107" fmla="*/ 297702 w 430428"/>
                <a:gd name="connsiteY107" fmla="*/ 169674 h 458114"/>
                <a:gd name="connsiteX108" fmla="*/ 301009 w 430428"/>
                <a:gd name="connsiteY108" fmla="*/ 174258 h 458114"/>
                <a:gd name="connsiteX109" fmla="*/ 293601 w 430428"/>
                <a:gd name="connsiteY109" fmla="*/ 173147 h 458114"/>
                <a:gd name="connsiteX110" fmla="*/ 297702 w 430428"/>
                <a:gd name="connsiteY110" fmla="*/ 169674 h 458114"/>
                <a:gd name="connsiteX111" fmla="*/ 207821 w 430428"/>
                <a:gd name="connsiteY111" fmla="*/ 164683 h 458114"/>
                <a:gd name="connsiteX112" fmla="*/ 204632 w 430428"/>
                <a:gd name="connsiteY112" fmla="*/ 190135 h 458114"/>
                <a:gd name="connsiteX113" fmla="*/ 181952 w 430428"/>
                <a:gd name="connsiteY113" fmla="*/ 192285 h 458114"/>
                <a:gd name="connsiteX114" fmla="*/ 183591 w 430428"/>
                <a:gd name="connsiteY114" fmla="*/ 184041 h 458114"/>
                <a:gd name="connsiteX115" fmla="*/ 186950 w 430428"/>
                <a:gd name="connsiteY115" fmla="*/ 179312 h 458114"/>
                <a:gd name="connsiteX116" fmla="*/ 190811 w 430428"/>
                <a:gd name="connsiteY116" fmla="*/ 180814 h 458114"/>
                <a:gd name="connsiteX117" fmla="*/ 196614 w 430428"/>
                <a:gd name="connsiteY117" fmla="*/ 174183 h 458114"/>
                <a:gd name="connsiteX118" fmla="*/ 199601 w 430428"/>
                <a:gd name="connsiteY118" fmla="*/ 173275 h 458114"/>
                <a:gd name="connsiteX119" fmla="*/ 193292 w 430428"/>
                <a:gd name="connsiteY119" fmla="*/ 182965 h 458114"/>
                <a:gd name="connsiteX120" fmla="*/ 189748 w 430428"/>
                <a:gd name="connsiteY120" fmla="*/ 189776 h 458114"/>
                <a:gd name="connsiteX121" fmla="*/ 196836 w 430428"/>
                <a:gd name="connsiteY121" fmla="*/ 186191 h 458114"/>
                <a:gd name="connsiteX122" fmla="*/ 204277 w 430428"/>
                <a:gd name="connsiteY122" fmla="*/ 171853 h 458114"/>
                <a:gd name="connsiteX123" fmla="*/ 199601 w 430428"/>
                <a:gd name="connsiteY123" fmla="*/ 173275 h 458114"/>
                <a:gd name="connsiteX124" fmla="*/ 202860 w 430428"/>
                <a:gd name="connsiteY124" fmla="*/ 168268 h 458114"/>
                <a:gd name="connsiteX125" fmla="*/ 200734 w 430428"/>
                <a:gd name="connsiteY125" fmla="*/ 166117 h 458114"/>
                <a:gd name="connsiteX126" fmla="*/ 188685 w 430428"/>
                <a:gd name="connsiteY126" fmla="*/ 176871 h 458114"/>
                <a:gd name="connsiteX127" fmla="*/ 186950 w 430428"/>
                <a:gd name="connsiteY127" fmla="*/ 179312 h 458114"/>
                <a:gd name="connsiteX128" fmla="*/ 186204 w 430428"/>
                <a:gd name="connsiteY128" fmla="*/ 179022 h 458114"/>
                <a:gd name="connsiteX129" fmla="*/ 207821 w 430428"/>
                <a:gd name="connsiteY129" fmla="*/ 164683 h 458114"/>
                <a:gd name="connsiteX130" fmla="*/ 236741 w 430428"/>
                <a:gd name="connsiteY130" fmla="*/ 150451 h 458114"/>
                <a:gd name="connsiteX131" fmla="*/ 221861 w 430428"/>
                <a:gd name="connsiteY131" fmla="*/ 165489 h 458114"/>
                <a:gd name="connsiteX132" fmla="*/ 221522 w 430428"/>
                <a:gd name="connsiteY132" fmla="*/ 165291 h 458114"/>
                <a:gd name="connsiteX133" fmla="*/ 232662 w 430428"/>
                <a:gd name="connsiteY133" fmla="*/ 151716 h 458114"/>
                <a:gd name="connsiteX134" fmla="*/ 240751 w 430428"/>
                <a:gd name="connsiteY134" fmla="*/ 149208 h 458114"/>
                <a:gd name="connsiteX135" fmla="*/ 248943 w 430428"/>
                <a:gd name="connsiteY135" fmla="*/ 153024 h 458114"/>
                <a:gd name="connsiteX136" fmla="*/ 239923 w 430428"/>
                <a:gd name="connsiteY136" fmla="*/ 184052 h 458114"/>
                <a:gd name="connsiteX137" fmla="*/ 221883 w 430428"/>
                <a:gd name="connsiteY137" fmla="*/ 197402 h 458114"/>
                <a:gd name="connsiteX138" fmla="*/ 212863 w 430428"/>
                <a:gd name="connsiteY138" fmla="*/ 187660 h 458114"/>
                <a:gd name="connsiteX139" fmla="*/ 221477 w 430428"/>
                <a:gd name="connsiteY139" fmla="*/ 165877 h 458114"/>
                <a:gd name="connsiteX140" fmla="*/ 221861 w 430428"/>
                <a:gd name="connsiteY140" fmla="*/ 165489 h 458114"/>
                <a:gd name="connsiteX141" fmla="*/ 225852 w 430428"/>
                <a:gd name="connsiteY141" fmla="*/ 167817 h 458114"/>
                <a:gd name="connsiteX142" fmla="*/ 233789 w 430428"/>
                <a:gd name="connsiteY142" fmla="*/ 159879 h 458114"/>
                <a:gd name="connsiteX143" fmla="*/ 236279 w 430428"/>
                <a:gd name="connsiteY143" fmla="*/ 160248 h 458114"/>
                <a:gd name="connsiteX144" fmla="*/ 231985 w 430428"/>
                <a:gd name="connsiteY144" fmla="*/ 167456 h 458114"/>
                <a:gd name="connsiteX145" fmla="*/ 225130 w 430428"/>
                <a:gd name="connsiteY145" fmla="*/ 176115 h 458114"/>
                <a:gd name="connsiteX146" fmla="*/ 221883 w 430428"/>
                <a:gd name="connsiteY146" fmla="*/ 184413 h 458114"/>
                <a:gd name="connsiteX147" fmla="*/ 226934 w 430428"/>
                <a:gd name="connsiteY147" fmla="*/ 184052 h 458114"/>
                <a:gd name="connsiteX148" fmla="*/ 241727 w 430428"/>
                <a:gd name="connsiteY148" fmla="*/ 167817 h 458114"/>
                <a:gd name="connsiteX149" fmla="*/ 243531 w 430428"/>
                <a:gd name="connsiteY149" fmla="*/ 161322 h 458114"/>
                <a:gd name="connsiteX150" fmla="*/ 236279 w 430428"/>
                <a:gd name="connsiteY150" fmla="*/ 160248 h 458114"/>
                <a:gd name="connsiteX151" fmla="*/ 242087 w 430428"/>
                <a:gd name="connsiteY151" fmla="*/ 150499 h 458114"/>
                <a:gd name="connsiteX152" fmla="*/ 239982 w 430428"/>
                <a:gd name="connsiteY152" fmla="*/ 149446 h 458114"/>
                <a:gd name="connsiteX153" fmla="*/ 238479 w 430428"/>
                <a:gd name="connsiteY153" fmla="*/ 148695 h 458114"/>
                <a:gd name="connsiteX154" fmla="*/ 239982 w 430428"/>
                <a:gd name="connsiteY154" fmla="*/ 149446 h 458114"/>
                <a:gd name="connsiteX155" fmla="*/ 236741 w 430428"/>
                <a:gd name="connsiteY155" fmla="*/ 150451 h 458114"/>
                <a:gd name="connsiteX156" fmla="*/ 113234 w 430428"/>
                <a:gd name="connsiteY156" fmla="*/ 141704 h 458114"/>
                <a:gd name="connsiteX157" fmla="*/ 147824 w 430428"/>
                <a:gd name="connsiteY157" fmla="*/ 180434 h 458114"/>
                <a:gd name="connsiteX158" fmla="*/ 144183 w 430428"/>
                <a:gd name="connsiteY158" fmla="*/ 184088 h 458114"/>
                <a:gd name="connsiteX159" fmla="*/ 111413 w 430428"/>
                <a:gd name="connsiteY159" fmla="*/ 143531 h 458114"/>
                <a:gd name="connsiteX160" fmla="*/ 113234 w 430428"/>
                <a:gd name="connsiteY160" fmla="*/ 141704 h 458114"/>
                <a:gd name="connsiteX161" fmla="*/ 218712 w 430428"/>
                <a:gd name="connsiteY161" fmla="*/ 140617 h 458114"/>
                <a:gd name="connsiteX162" fmla="*/ 218291 w 430428"/>
                <a:gd name="connsiteY162" fmla="*/ 146510 h 458114"/>
                <a:gd name="connsiteX163" fmla="*/ 217754 w 430428"/>
                <a:gd name="connsiteY163" fmla="*/ 146618 h 458114"/>
                <a:gd name="connsiteX164" fmla="*/ 218812 w 430428"/>
                <a:gd name="connsiteY164" fmla="*/ 139209 h 458114"/>
                <a:gd name="connsiteX165" fmla="*/ 218930 w 430428"/>
                <a:gd name="connsiteY165" fmla="*/ 139249 h 458114"/>
                <a:gd name="connsiteX166" fmla="*/ 218712 w 430428"/>
                <a:gd name="connsiteY166" fmla="*/ 140617 h 458114"/>
                <a:gd name="connsiteX167" fmla="*/ 341037 w 430428"/>
                <a:gd name="connsiteY167" fmla="*/ 133445 h 458114"/>
                <a:gd name="connsiteX168" fmla="*/ 343719 w 430428"/>
                <a:gd name="connsiteY168" fmla="*/ 137699 h 458114"/>
                <a:gd name="connsiteX169" fmla="*/ 336056 w 430428"/>
                <a:gd name="connsiteY169" fmla="*/ 135963 h 458114"/>
                <a:gd name="connsiteX170" fmla="*/ 341037 w 430428"/>
                <a:gd name="connsiteY170" fmla="*/ 133445 h 458114"/>
                <a:gd name="connsiteX171" fmla="*/ 385635 w 430428"/>
                <a:gd name="connsiteY171" fmla="*/ 125451 h 458114"/>
                <a:gd name="connsiteX172" fmla="*/ 408111 w 430428"/>
                <a:gd name="connsiteY172" fmla="*/ 128626 h 458114"/>
                <a:gd name="connsiteX173" fmla="*/ 424786 w 430428"/>
                <a:gd name="connsiteY173" fmla="*/ 130390 h 458114"/>
                <a:gd name="connsiteX174" fmla="*/ 425148 w 430428"/>
                <a:gd name="connsiteY174" fmla="*/ 133565 h 458114"/>
                <a:gd name="connsiteX175" fmla="*/ 406661 w 430428"/>
                <a:gd name="connsiteY175" fmla="*/ 136034 h 458114"/>
                <a:gd name="connsiteX176" fmla="*/ 383823 w 430428"/>
                <a:gd name="connsiteY176" fmla="*/ 130743 h 458114"/>
                <a:gd name="connsiteX177" fmla="*/ 385635 w 430428"/>
                <a:gd name="connsiteY177" fmla="*/ 125451 h 458114"/>
                <a:gd name="connsiteX178" fmla="*/ 311893 w 430428"/>
                <a:gd name="connsiteY178" fmla="*/ 118437 h 458114"/>
                <a:gd name="connsiteX179" fmla="*/ 315407 w 430428"/>
                <a:gd name="connsiteY179" fmla="*/ 120903 h 458114"/>
                <a:gd name="connsiteX180" fmla="*/ 309123 w 430428"/>
                <a:gd name="connsiteY180" fmla="*/ 121584 h 458114"/>
                <a:gd name="connsiteX181" fmla="*/ 311893 w 430428"/>
                <a:gd name="connsiteY181" fmla="*/ 118437 h 458114"/>
                <a:gd name="connsiteX182" fmla="*/ 247034 w 430428"/>
                <a:gd name="connsiteY182" fmla="*/ 117690 h 458114"/>
                <a:gd name="connsiteX183" fmla="*/ 251268 w 430428"/>
                <a:gd name="connsiteY183" fmla="*/ 127568 h 458114"/>
                <a:gd name="connsiteX184" fmla="*/ 230807 w 430428"/>
                <a:gd name="connsiteY184" fmla="*/ 152262 h 458114"/>
                <a:gd name="connsiteX185" fmla="*/ 218107 w 430428"/>
                <a:gd name="connsiteY185" fmla="*/ 149087 h 458114"/>
                <a:gd name="connsiteX186" fmla="*/ 218291 w 430428"/>
                <a:gd name="connsiteY186" fmla="*/ 146510 h 458114"/>
                <a:gd name="connsiteX187" fmla="*/ 221282 w 430428"/>
                <a:gd name="connsiteY187" fmla="*/ 145912 h 458114"/>
                <a:gd name="connsiteX188" fmla="*/ 222884 w 430428"/>
                <a:gd name="connsiteY188" fmla="*/ 140813 h 458114"/>
                <a:gd name="connsiteX189" fmla="*/ 227720 w 430428"/>
                <a:gd name="connsiteY189" fmla="*/ 143751 h 458114"/>
                <a:gd name="connsiteX190" fmla="*/ 235040 w 430428"/>
                <a:gd name="connsiteY190" fmla="*/ 139562 h 458114"/>
                <a:gd name="connsiteX191" fmla="*/ 242801 w 430428"/>
                <a:gd name="connsiteY191" fmla="*/ 127215 h 458114"/>
                <a:gd name="connsiteX192" fmla="*/ 230807 w 430428"/>
                <a:gd name="connsiteY192" fmla="*/ 131448 h 458114"/>
                <a:gd name="connsiteX193" fmla="*/ 223927 w 430428"/>
                <a:gd name="connsiteY193" fmla="*/ 137490 h 458114"/>
                <a:gd name="connsiteX194" fmla="*/ 222884 w 430428"/>
                <a:gd name="connsiteY194" fmla="*/ 140813 h 458114"/>
                <a:gd name="connsiteX195" fmla="*/ 221987 w 430428"/>
                <a:gd name="connsiteY195" fmla="*/ 140268 h 458114"/>
                <a:gd name="connsiteX196" fmla="*/ 218930 w 430428"/>
                <a:gd name="connsiteY196" fmla="*/ 139249 h 458114"/>
                <a:gd name="connsiteX197" fmla="*/ 220091 w 430428"/>
                <a:gd name="connsiteY197" fmla="*/ 131978 h 458114"/>
                <a:gd name="connsiteX198" fmla="*/ 232218 w 430428"/>
                <a:gd name="connsiteY198" fmla="*/ 121570 h 458114"/>
                <a:gd name="connsiteX199" fmla="*/ 247034 w 430428"/>
                <a:gd name="connsiteY199" fmla="*/ 117690 h 458114"/>
                <a:gd name="connsiteX200" fmla="*/ 354617 w 430428"/>
                <a:gd name="connsiteY200" fmla="*/ 115942 h 458114"/>
                <a:gd name="connsiteX201" fmla="*/ 361385 w 430428"/>
                <a:gd name="connsiteY201" fmla="*/ 120373 h 458114"/>
                <a:gd name="connsiteX202" fmla="*/ 354241 w 430428"/>
                <a:gd name="connsiteY202" fmla="*/ 125541 h 458114"/>
                <a:gd name="connsiteX203" fmla="*/ 352361 w 430428"/>
                <a:gd name="connsiteY203" fmla="*/ 117788 h 458114"/>
                <a:gd name="connsiteX204" fmla="*/ 354617 w 430428"/>
                <a:gd name="connsiteY204" fmla="*/ 115942 h 458114"/>
                <a:gd name="connsiteX205" fmla="*/ 232561 w 430428"/>
                <a:gd name="connsiteY205" fmla="*/ 106702 h 458114"/>
                <a:gd name="connsiteX206" fmla="*/ 218556 w 430428"/>
                <a:gd name="connsiteY206" fmla="*/ 111118 h 458114"/>
                <a:gd name="connsiteX207" fmla="*/ 177360 w 430428"/>
                <a:gd name="connsiteY207" fmla="*/ 161705 h 458114"/>
                <a:gd name="connsiteX208" fmla="*/ 177507 w 430428"/>
                <a:gd name="connsiteY208" fmla="*/ 162112 h 458114"/>
                <a:gd name="connsiteX209" fmla="*/ 175876 w 430428"/>
                <a:gd name="connsiteY209" fmla="*/ 163527 h 458114"/>
                <a:gd name="connsiteX210" fmla="*/ 157555 w 430428"/>
                <a:gd name="connsiteY210" fmla="*/ 186024 h 458114"/>
                <a:gd name="connsiteX211" fmla="*/ 130706 w 430428"/>
                <a:gd name="connsiteY211" fmla="*/ 222841 h 458114"/>
                <a:gd name="connsiteX212" fmla="*/ 130493 w 430428"/>
                <a:gd name="connsiteY212" fmla="*/ 225651 h 458114"/>
                <a:gd name="connsiteX213" fmla="*/ 128773 w 430428"/>
                <a:gd name="connsiteY213" fmla="*/ 225492 h 458114"/>
                <a:gd name="connsiteX214" fmla="*/ 99262 w 430428"/>
                <a:gd name="connsiteY214" fmla="*/ 265959 h 458114"/>
                <a:gd name="connsiteX215" fmla="*/ 121623 w 430428"/>
                <a:gd name="connsiteY215" fmla="*/ 268802 h 458114"/>
                <a:gd name="connsiteX216" fmla="*/ 148341 w 430428"/>
                <a:gd name="connsiteY216" fmla="*/ 277811 h 458114"/>
                <a:gd name="connsiteX217" fmla="*/ 171730 w 430428"/>
                <a:gd name="connsiteY217" fmla="*/ 271325 h 458114"/>
                <a:gd name="connsiteX218" fmla="*/ 200157 w 430428"/>
                <a:gd name="connsiteY218" fmla="*/ 234931 h 458114"/>
                <a:gd name="connsiteX219" fmla="*/ 206423 w 430428"/>
                <a:gd name="connsiteY219" fmla="*/ 227131 h 458114"/>
                <a:gd name="connsiteX220" fmla="*/ 201372 w 430428"/>
                <a:gd name="connsiteY220" fmla="*/ 230800 h 458114"/>
                <a:gd name="connsiteX221" fmla="*/ 188229 w 430428"/>
                <a:gd name="connsiteY221" fmla="*/ 227679 h 458114"/>
                <a:gd name="connsiteX222" fmla="*/ 192258 w 430428"/>
                <a:gd name="connsiteY222" fmla="*/ 212843 h 458114"/>
                <a:gd name="connsiteX223" fmla="*/ 196704 w 430428"/>
                <a:gd name="connsiteY223" fmla="*/ 207903 h 458114"/>
                <a:gd name="connsiteX224" fmla="*/ 192625 w 430428"/>
                <a:gd name="connsiteY224" fmla="*/ 215376 h 458114"/>
                <a:gd name="connsiteX225" fmla="*/ 196289 w 430428"/>
                <a:gd name="connsiteY225" fmla="*/ 216823 h 458114"/>
                <a:gd name="connsiteX226" fmla="*/ 202883 w 430428"/>
                <a:gd name="connsiteY226" fmla="*/ 206963 h 458114"/>
                <a:gd name="connsiteX227" fmla="*/ 204580 w 430428"/>
                <a:gd name="connsiteY227" fmla="*/ 206002 h 458114"/>
                <a:gd name="connsiteX228" fmla="*/ 197388 w 430428"/>
                <a:gd name="connsiteY228" fmla="*/ 217547 h 458114"/>
                <a:gd name="connsiteX229" fmla="*/ 194823 w 430428"/>
                <a:gd name="connsiteY229" fmla="*/ 224784 h 458114"/>
                <a:gd name="connsiteX230" fmla="*/ 199219 w 430428"/>
                <a:gd name="connsiteY230" fmla="*/ 224784 h 458114"/>
                <a:gd name="connsiteX231" fmla="*/ 206913 w 430428"/>
                <a:gd name="connsiteY231" fmla="*/ 219356 h 458114"/>
                <a:gd name="connsiteX232" fmla="*/ 211675 w 430428"/>
                <a:gd name="connsiteY232" fmla="*/ 211395 h 458114"/>
                <a:gd name="connsiteX233" fmla="*/ 211675 w 430428"/>
                <a:gd name="connsiteY233" fmla="*/ 201987 h 458114"/>
                <a:gd name="connsiteX234" fmla="*/ 204580 w 430428"/>
                <a:gd name="connsiteY234" fmla="*/ 206002 h 458114"/>
                <a:gd name="connsiteX235" fmla="*/ 209111 w 430428"/>
                <a:gd name="connsiteY235" fmla="*/ 198730 h 458114"/>
                <a:gd name="connsiteX236" fmla="*/ 206913 w 430428"/>
                <a:gd name="connsiteY236" fmla="*/ 196559 h 458114"/>
                <a:gd name="connsiteX237" fmla="*/ 196704 w 430428"/>
                <a:gd name="connsiteY237" fmla="*/ 207903 h 458114"/>
                <a:gd name="connsiteX238" fmla="*/ 200822 w 430428"/>
                <a:gd name="connsiteY238" fmla="*/ 200359 h 458114"/>
                <a:gd name="connsiteX239" fmla="*/ 215339 w 430428"/>
                <a:gd name="connsiteY239" fmla="*/ 196197 h 458114"/>
                <a:gd name="connsiteX240" fmla="*/ 218911 w 430428"/>
                <a:gd name="connsiteY240" fmla="*/ 209224 h 458114"/>
                <a:gd name="connsiteX241" fmla="*/ 216578 w 430428"/>
                <a:gd name="connsiteY241" fmla="*/ 214490 h 458114"/>
                <a:gd name="connsiteX242" fmla="*/ 251973 w 430428"/>
                <a:gd name="connsiteY242" fmla="*/ 170430 h 458114"/>
                <a:gd name="connsiteX243" fmla="*/ 281480 w 430428"/>
                <a:gd name="connsiteY243" fmla="*/ 134397 h 458114"/>
                <a:gd name="connsiteX244" fmla="*/ 282533 w 430428"/>
                <a:gd name="connsiteY244" fmla="*/ 128437 h 458114"/>
                <a:gd name="connsiteX245" fmla="*/ 269219 w 430428"/>
                <a:gd name="connsiteY245" fmla="*/ 116934 h 458114"/>
                <a:gd name="connsiteX246" fmla="*/ 250664 w 430428"/>
                <a:gd name="connsiteY246" fmla="*/ 107338 h 458114"/>
                <a:gd name="connsiteX247" fmla="*/ 232561 w 430428"/>
                <a:gd name="connsiteY247" fmla="*/ 106702 h 458114"/>
                <a:gd name="connsiteX248" fmla="*/ 227869 w 430428"/>
                <a:gd name="connsiteY248" fmla="*/ 99681 h 458114"/>
                <a:gd name="connsiteX249" fmla="*/ 226672 w 430428"/>
                <a:gd name="connsiteY249" fmla="*/ 101152 h 458114"/>
                <a:gd name="connsiteX250" fmla="*/ 229101 w 430428"/>
                <a:gd name="connsiteY250" fmla="*/ 99690 h 458114"/>
                <a:gd name="connsiteX251" fmla="*/ 228584 w 430428"/>
                <a:gd name="connsiteY251" fmla="*/ 99805 h 458114"/>
                <a:gd name="connsiteX252" fmla="*/ 250056 w 430428"/>
                <a:gd name="connsiteY252" fmla="*/ 95024 h 458114"/>
                <a:gd name="connsiteX253" fmla="*/ 235087 w 430428"/>
                <a:gd name="connsiteY253" fmla="*/ 98357 h 458114"/>
                <a:gd name="connsiteX254" fmla="*/ 253470 w 430428"/>
                <a:gd name="connsiteY254" fmla="*/ 100790 h 458114"/>
                <a:gd name="connsiteX255" fmla="*/ 274266 w 430428"/>
                <a:gd name="connsiteY255" fmla="*/ 111818 h 458114"/>
                <a:gd name="connsiteX256" fmla="*/ 284074 w 430428"/>
                <a:gd name="connsiteY256" fmla="*/ 119710 h 458114"/>
                <a:gd name="connsiteX257" fmla="*/ 284831 w 430428"/>
                <a:gd name="connsiteY257" fmla="*/ 115425 h 458114"/>
                <a:gd name="connsiteX258" fmla="*/ 250056 w 430428"/>
                <a:gd name="connsiteY258" fmla="*/ 95024 h 458114"/>
                <a:gd name="connsiteX259" fmla="*/ 348689 w 430428"/>
                <a:gd name="connsiteY259" fmla="*/ 93837 h 458114"/>
                <a:gd name="connsiteX260" fmla="*/ 350887 w 430428"/>
                <a:gd name="connsiteY260" fmla="*/ 99332 h 458114"/>
                <a:gd name="connsiteX261" fmla="*/ 350154 w 430428"/>
                <a:gd name="connsiteY261" fmla="*/ 99332 h 458114"/>
                <a:gd name="connsiteX262" fmla="*/ 347590 w 430428"/>
                <a:gd name="connsiteY262" fmla="*/ 97867 h 458114"/>
                <a:gd name="connsiteX263" fmla="*/ 347223 w 430428"/>
                <a:gd name="connsiteY263" fmla="*/ 96401 h 458114"/>
                <a:gd name="connsiteX264" fmla="*/ 347956 w 430428"/>
                <a:gd name="connsiteY264" fmla="*/ 94203 h 458114"/>
                <a:gd name="connsiteX265" fmla="*/ 348689 w 430428"/>
                <a:gd name="connsiteY265" fmla="*/ 93837 h 458114"/>
                <a:gd name="connsiteX266" fmla="*/ 317061 w 430428"/>
                <a:gd name="connsiteY266" fmla="*/ 78108 h 458114"/>
                <a:gd name="connsiteX267" fmla="*/ 319600 w 430428"/>
                <a:gd name="connsiteY267" fmla="*/ 80014 h 458114"/>
                <a:gd name="connsiteX268" fmla="*/ 318965 w 430428"/>
                <a:gd name="connsiteY268" fmla="*/ 81284 h 458114"/>
                <a:gd name="connsiteX269" fmla="*/ 317696 w 430428"/>
                <a:gd name="connsiteY269" fmla="*/ 81919 h 458114"/>
                <a:gd name="connsiteX270" fmla="*/ 316743 w 430428"/>
                <a:gd name="connsiteY270" fmla="*/ 81284 h 458114"/>
                <a:gd name="connsiteX271" fmla="*/ 317061 w 430428"/>
                <a:gd name="connsiteY271" fmla="*/ 78108 h 458114"/>
                <a:gd name="connsiteX272" fmla="*/ 288042 w 430428"/>
                <a:gd name="connsiteY272" fmla="*/ 75251 h 458114"/>
                <a:gd name="connsiteX273" fmla="*/ 291365 w 430428"/>
                <a:gd name="connsiteY273" fmla="*/ 83597 h 458114"/>
                <a:gd name="connsiteX274" fmla="*/ 290257 w 430428"/>
                <a:gd name="connsiteY274" fmla="*/ 83597 h 458114"/>
                <a:gd name="connsiteX275" fmla="*/ 287304 w 430428"/>
                <a:gd name="connsiteY275" fmla="*/ 75614 h 458114"/>
                <a:gd name="connsiteX276" fmla="*/ 288042 w 430428"/>
                <a:gd name="connsiteY276" fmla="*/ 75251 h 458114"/>
                <a:gd name="connsiteX277" fmla="*/ 324910 w 430428"/>
                <a:gd name="connsiteY277" fmla="*/ 60815 h 458114"/>
                <a:gd name="connsiteX278" fmla="*/ 278647 w 430428"/>
                <a:gd name="connsiteY278" fmla="*/ 69311 h 458114"/>
                <a:gd name="connsiteX279" fmla="*/ 253634 w 430428"/>
                <a:gd name="connsiteY279" fmla="*/ 84570 h 458114"/>
                <a:gd name="connsiteX280" fmla="*/ 271899 w 430428"/>
                <a:gd name="connsiteY280" fmla="*/ 86157 h 458114"/>
                <a:gd name="connsiteX281" fmla="*/ 301990 w 430428"/>
                <a:gd name="connsiteY281" fmla="*/ 122506 h 458114"/>
                <a:gd name="connsiteX282" fmla="*/ 281480 w 430428"/>
                <a:gd name="connsiteY282" fmla="*/ 150972 h 458114"/>
                <a:gd name="connsiteX283" fmla="*/ 244777 w 430428"/>
                <a:gd name="connsiteY283" fmla="*/ 196014 h 458114"/>
                <a:gd name="connsiteX284" fmla="*/ 163094 w 430428"/>
                <a:gd name="connsiteY284" fmla="*/ 294386 h 458114"/>
                <a:gd name="connsiteX285" fmla="*/ 157696 w 430428"/>
                <a:gd name="connsiteY285" fmla="*/ 294386 h 458114"/>
                <a:gd name="connsiteX286" fmla="*/ 127785 w 430428"/>
                <a:gd name="connsiteY286" fmla="*/ 276414 h 458114"/>
                <a:gd name="connsiteX287" fmla="*/ 95591 w 430428"/>
                <a:gd name="connsiteY287" fmla="*/ 270992 h 458114"/>
                <a:gd name="connsiteX288" fmla="*/ 85275 w 430428"/>
                <a:gd name="connsiteY288" fmla="*/ 285138 h 458114"/>
                <a:gd name="connsiteX289" fmla="*/ 95014 w 430428"/>
                <a:gd name="connsiteY289" fmla="*/ 394097 h 458114"/>
                <a:gd name="connsiteX290" fmla="*/ 193132 w 430428"/>
                <a:gd name="connsiteY290" fmla="*/ 352383 h 458114"/>
                <a:gd name="connsiteX291" fmla="*/ 260453 w 430428"/>
                <a:gd name="connsiteY291" fmla="*/ 271878 h 458114"/>
                <a:gd name="connsiteX292" fmla="*/ 289704 w 430428"/>
                <a:gd name="connsiteY292" fmla="*/ 235041 h 458114"/>
                <a:gd name="connsiteX293" fmla="*/ 289401 w 430428"/>
                <a:gd name="connsiteY293" fmla="*/ 234732 h 458114"/>
                <a:gd name="connsiteX294" fmla="*/ 292619 w 430428"/>
                <a:gd name="connsiteY294" fmla="*/ 230077 h 458114"/>
                <a:gd name="connsiteX295" fmla="*/ 293220 w 430428"/>
                <a:gd name="connsiteY295" fmla="*/ 230614 h 458114"/>
                <a:gd name="connsiteX296" fmla="*/ 325879 w 430428"/>
                <a:gd name="connsiteY296" fmla="*/ 189485 h 458114"/>
                <a:gd name="connsiteX297" fmla="*/ 354737 w 430428"/>
                <a:gd name="connsiteY297" fmla="*/ 71896 h 458114"/>
                <a:gd name="connsiteX298" fmla="*/ 324910 w 430428"/>
                <a:gd name="connsiteY298" fmla="*/ 60815 h 458114"/>
                <a:gd name="connsiteX299" fmla="*/ 351971 w 430428"/>
                <a:gd name="connsiteY299" fmla="*/ 46 h 458114"/>
                <a:gd name="connsiteX300" fmla="*/ 353743 w 430428"/>
                <a:gd name="connsiteY300" fmla="*/ 2925 h 458114"/>
                <a:gd name="connsiteX301" fmla="*/ 331065 w 430428"/>
                <a:gd name="connsiteY301" fmla="*/ 25602 h 458114"/>
                <a:gd name="connsiteX302" fmla="*/ 324806 w 430428"/>
                <a:gd name="connsiteY302" fmla="*/ 50742 h 458114"/>
                <a:gd name="connsiteX303" fmla="*/ 347157 w 430428"/>
                <a:gd name="connsiteY303" fmla="*/ 55563 h 458114"/>
                <a:gd name="connsiteX304" fmla="*/ 347223 w 430428"/>
                <a:gd name="connsiteY304" fmla="*/ 52198 h 458114"/>
                <a:gd name="connsiteX305" fmla="*/ 362745 w 430428"/>
                <a:gd name="connsiteY305" fmla="*/ 40125 h 458114"/>
                <a:gd name="connsiteX306" fmla="*/ 374387 w 430428"/>
                <a:gd name="connsiteY306" fmla="*/ 33733 h 458114"/>
                <a:gd name="connsiteX307" fmla="*/ 375445 w 430428"/>
                <a:gd name="connsiteY307" fmla="*/ 35153 h 458114"/>
                <a:gd name="connsiteX308" fmla="*/ 366273 w 430428"/>
                <a:gd name="connsiteY308" fmla="*/ 45451 h 458114"/>
                <a:gd name="connsiteX309" fmla="*/ 352398 w 430428"/>
                <a:gd name="connsiteY309" fmla="*/ 56693 h 458114"/>
                <a:gd name="connsiteX310" fmla="*/ 361895 w 430428"/>
                <a:gd name="connsiteY310" fmla="*/ 58742 h 458114"/>
                <a:gd name="connsiteX311" fmla="*/ 378005 w 430428"/>
                <a:gd name="connsiteY311" fmla="*/ 74182 h 458114"/>
                <a:gd name="connsiteX312" fmla="*/ 382449 w 430428"/>
                <a:gd name="connsiteY312" fmla="*/ 85323 h 458114"/>
                <a:gd name="connsiteX313" fmla="*/ 408749 w 430428"/>
                <a:gd name="connsiteY313" fmla="*/ 84277 h 458114"/>
                <a:gd name="connsiteX314" fmla="*/ 428807 w 430428"/>
                <a:gd name="connsiteY314" fmla="*/ 82463 h 458114"/>
                <a:gd name="connsiteX315" fmla="*/ 429901 w 430428"/>
                <a:gd name="connsiteY315" fmla="*/ 86091 h 458114"/>
                <a:gd name="connsiteX316" fmla="*/ 409478 w 430428"/>
                <a:gd name="connsiteY316" fmla="*/ 92260 h 458114"/>
                <a:gd name="connsiteX317" fmla="*/ 384963 w 430428"/>
                <a:gd name="connsiteY317" fmla="*/ 91626 h 458114"/>
                <a:gd name="connsiteX318" fmla="*/ 387563 w 430428"/>
                <a:gd name="connsiteY318" fmla="*/ 98146 h 458114"/>
                <a:gd name="connsiteX319" fmla="*/ 380213 w 430428"/>
                <a:gd name="connsiteY319" fmla="*/ 140264 h 458114"/>
                <a:gd name="connsiteX320" fmla="*/ 372898 w 430428"/>
                <a:gd name="connsiteY320" fmla="*/ 150577 h 458114"/>
                <a:gd name="connsiteX321" fmla="*/ 387223 w 430428"/>
                <a:gd name="connsiteY321" fmla="*/ 156744 h 458114"/>
                <a:gd name="connsiteX322" fmla="*/ 407698 w 430428"/>
                <a:gd name="connsiteY322" fmla="*/ 168817 h 458114"/>
                <a:gd name="connsiteX323" fmla="*/ 405543 w 430428"/>
                <a:gd name="connsiteY323" fmla="*/ 172013 h 458114"/>
                <a:gd name="connsiteX324" fmla="*/ 386864 w 430428"/>
                <a:gd name="connsiteY324" fmla="*/ 163491 h 458114"/>
                <a:gd name="connsiteX325" fmla="*/ 369392 w 430428"/>
                <a:gd name="connsiteY325" fmla="*/ 155520 h 458114"/>
                <a:gd name="connsiteX326" fmla="*/ 354737 w 430428"/>
                <a:gd name="connsiteY326" fmla="*/ 176179 h 458114"/>
                <a:gd name="connsiteX327" fmla="*/ 354070 w 430428"/>
                <a:gd name="connsiteY327" fmla="*/ 177007 h 458114"/>
                <a:gd name="connsiteX328" fmla="*/ 367983 w 430428"/>
                <a:gd name="connsiteY328" fmla="*/ 188080 h 458114"/>
                <a:gd name="connsiteX329" fmla="*/ 382636 w 430428"/>
                <a:gd name="connsiteY329" fmla="*/ 200909 h 458114"/>
                <a:gd name="connsiteX330" fmla="*/ 380805 w 430428"/>
                <a:gd name="connsiteY330" fmla="*/ 204117 h 458114"/>
                <a:gd name="connsiteX331" fmla="*/ 363220 w 430428"/>
                <a:gd name="connsiteY331" fmla="*/ 194138 h 458114"/>
                <a:gd name="connsiteX332" fmla="*/ 350030 w 430428"/>
                <a:gd name="connsiteY332" fmla="*/ 182020 h 458114"/>
                <a:gd name="connsiteX333" fmla="*/ 335280 w 430428"/>
                <a:gd name="connsiteY333" fmla="*/ 200324 h 458114"/>
                <a:gd name="connsiteX334" fmla="*/ 348128 w 430428"/>
                <a:gd name="connsiteY334" fmla="*/ 211357 h 458114"/>
                <a:gd name="connsiteX335" fmla="*/ 357075 w 430428"/>
                <a:gd name="connsiteY335" fmla="*/ 234599 h 458114"/>
                <a:gd name="connsiteX336" fmla="*/ 354226 w 430428"/>
                <a:gd name="connsiteY336" fmla="*/ 236027 h 458114"/>
                <a:gd name="connsiteX337" fmla="*/ 343188 w 430428"/>
                <a:gd name="connsiteY337" fmla="*/ 218183 h 458114"/>
                <a:gd name="connsiteX338" fmla="*/ 330852 w 430428"/>
                <a:gd name="connsiteY338" fmla="*/ 205819 h 458114"/>
                <a:gd name="connsiteX339" fmla="*/ 320927 w 430428"/>
                <a:gd name="connsiteY339" fmla="*/ 218135 h 458114"/>
                <a:gd name="connsiteX340" fmla="*/ 331980 w 430428"/>
                <a:gd name="connsiteY340" fmla="*/ 231430 h 458114"/>
                <a:gd name="connsiteX341" fmla="*/ 346160 w 430428"/>
                <a:gd name="connsiteY341" fmla="*/ 239021 h 458114"/>
                <a:gd name="connsiteX342" fmla="*/ 345805 w 430428"/>
                <a:gd name="connsiteY342" fmla="*/ 241552 h 458114"/>
                <a:gd name="connsiteX343" fmla="*/ 325245 w 430428"/>
                <a:gd name="connsiteY343" fmla="*/ 236852 h 458114"/>
                <a:gd name="connsiteX344" fmla="*/ 316598 w 430428"/>
                <a:gd name="connsiteY344" fmla="*/ 223507 h 458114"/>
                <a:gd name="connsiteX345" fmla="*/ 303479 w 430428"/>
                <a:gd name="connsiteY345" fmla="*/ 239787 h 458114"/>
                <a:gd name="connsiteX346" fmla="*/ 313446 w 430428"/>
                <a:gd name="connsiteY346" fmla="*/ 248697 h 458114"/>
                <a:gd name="connsiteX347" fmla="*/ 319792 w 430428"/>
                <a:gd name="connsiteY347" fmla="*/ 273763 h 458114"/>
                <a:gd name="connsiteX348" fmla="*/ 316574 w 430428"/>
                <a:gd name="connsiteY348" fmla="*/ 273763 h 458114"/>
                <a:gd name="connsiteX349" fmla="*/ 306205 w 430428"/>
                <a:gd name="connsiteY349" fmla="*/ 251920 h 458114"/>
                <a:gd name="connsiteX350" fmla="*/ 299351 w 430428"/>
                <a:gd name="connsiteY350" fmla="*/ 244909 h 458114"/>
                <a:gd name="connsiteX351" fmla="*/ 287700 w 430428"/>
                <a:gd name="connsiteY351" fmla="*/ 259368 h 458114"/>
                <a:gd name="connsiteX352" fmla="*/ 299985 w 430428"/>
                <a:gd name="connsiteY352" fmla="*/ 267974 h 458114"/>
                <a:gd name="connsiteX353" fmla="*/ 317213 w 430428"/>
                <a:gd name="connsiteY353" fmla="*/ 278598 h 458114"/>
                <a:gd name="connsiteX354" fmla="*/ 315777 w 430428"/>
                <a:gd name="connsiteY354" fmla="*/ 281895 h 458114"/>
                <a:gd name="connsiteX355" fmla="*/ 297113 w 430428"/>
                <a:gd name="connsiteY355" fmla="*/ 273469 h 458114"/>
                <a:gd name="connsiteX356" fmla="*/ 284582 w 430428"/>
                <a:gd name="connsiteY356" fmla="*/ 263236 h 458114"/>
                <a:gd name="connsiteX357" fmla="*/ 269989 w 430428"/>
                <a:gd name="connsiteY357" fmla="*/ 281346 h 458114"/>
                <a:gd name="connsiteX358" fmla="*/ 274293 w 430428"/>
                <a:gd name="connsiteY358" fmla="*/ 296338 h 458114"/>
                <a:gd name="connsiteX359" fmla="*/ 284599 w 430428"/>
                <a:gd name="connsiteY359" fmla="*/ 315517 h 458114"/>
                <a:gd name="connsiteX360" fmla="*/ 282112 w 430428"/>
                <a:gd name="connsiteY360" fmla="*/ 318050 h 458114"/>
                <a:gd name="connsiteX361" fmla="*/ 267540 w 430428"/>
                <a:gd name="connsiteY361" fmla="*/ 299233 h 458114"/>
                <a:gd name="connsiteX362" fmla="*/ 264889 w 430428"/>
                <a:gd name="connsiteY362" fmla="*/ 287958 h 458114"/>
                <a:gd name="connsiteX363" fmla="*/ 250683 w 430428"/>
                <a:gd name="connsiteY363" fmla="*/ 306966 h 458114"/>
                <a:gd name="connsiteX364" fmla="*/ 262108 w 430428"/>
                <a:gd name="connsiteY364" fmla="*/ 323574 h 458114"/>
                <a:gd name="connsiteX365" fmla="*/ 278228 w 430428"/>
                <a:gd name="connsiteY365" fmla="*/ 337668 h 458114"/>
                <a:gd name="connsiteX366" fmla="*/ 277129 w 430428"/>
                <a:gd name="connsiteY366" fmla="*/ 339837 h 458114"/>
                <a:gd name="connsiteX367" fmla="*/ 255880 w 430428"/>
                <a:gd name="connsiteY367" fmla="*/ 328589 h 458114"/>
                <a:gd name="connsiteX368" fmla="*/ 246316 w 430428"/>
                <a:gd name="connsiteY368" fmla="*/ 312810 h 458114"/>
                <a:gd name="connsiteX369" fmla="*/ 238572 w 430428"/>
                <a:gd name="connsiteY369" fmla="*/ 323171 h 458114"/>
                <a:gd name="connsiteX370" fmla="*/ 227426 w 430428"/>
                <a:gd name="connsiteY370" fmla="*/ 336627 h 458114"/>
                <a:gd name="connsiteX371" fmla="*/ 239673 w 430428"/>
                <a:gd name="connsiteY371" fmla="*/ 345530 h 458114"/>
                <a:gd name="connsiteX372" fmla="*/ 252492 w 430428"/>
                <a:gd name="connsiteY372" fmla="*/ 361537 h 458114"/>
                <a:gd name="connsiteX373" fmla="*/ 249643 w 430428"/>
                <a:gd name="connsiteY373" fmla="*/ 363720 h 458114"/>
                <a:gd name="connsiteX374" fmla="*/ 236113 w 430428"/>
                <a:gd name="connsiteY374" fmla="*/ 350623 h 458114"/>
                <a:gd name="connsiteX375" fmla="*/ 223995 w 430428"/>
                <a:gd name="connsiteY375" fmla="*/ 340769 h 458114"/>
                <a:gd name="connsiteX376" fmla="*/ 219168 w 430428"/>
                <a:gd name="connsiteY376" fmla="*/ 346596 h 458114"/>
                <a:gd name="connsiteX377" fmla="*/ 222189 w 430428"/>
                <a:gd name="connsiteY377" fmla="*/ 363296 h 458114"/>
                <a:gd name="connsiteX378" fmla="*/ 231165 w 430428"/>
                <a:gd name="connsiteY378" fmla="*/ 374191 h 458114"/>
                <a:gd name="connsiteX379" fmla="*/ 239783 w 430428"/>
                <a:gd name="connsiteY379" fmla="*/ 382180 h 458114"/>
                <a:gd name="connsiteX380" fmla="*/ 238347 w 430428"/>
                <a:gd name="connsiteY380" fmla="*/ 384722 h 458114"/>
                <a:gd name="connsiteX381" fmla="*/ 216084 w 430428"/>
                <a:gd name="connsiteY381" fmla="*/ 364022 h 458114"/>
                <a:gd name="connsiteX382" fmla="*/ 214962 w 430428"/>
                <a:gd name="connsiteY382" fmla="*/ 351674 h 458114"/>
                <a:gd name="connsiteX383" fmla="*/ 204134 w 430428"/>
                <a:gd name="connsiteY383" fmla="*/ 364744 h 458114"/>
                <a:gd name="connsiteX384" fmla="*/ 196900 w 430428"/>
                <a:gd name="connsiteY384" fmla="*/ 370721 h 458114"/>
                <a:gd name="connsiteX385" fmla="*/ 199969 w 430428"/>
                <a:gd name="connsiteY385" fmla="*/ 375694 h 458114"/>
                <a:gd name="connsiteX386" fmla="*/ 227360 w 430428"/>
                <a:gd name="connsiteY386" fmla="*/ 401101 h 458114"/>
                <a:gd name="connsiteX387" fmla="*/ 224469 w 430428"/>
                <a:gd name="connsiteY387" fmla="*/ 401463 h 458114"/>
                <a:gd name="connsiteX388" fmla="*/ 191944 w 430428"/>
                <a:gd name="connsiteY388" fmla="*/ 377787 h 458114"/>
                <a:gd name="connsiteX389" fmla="*/ 191126 w 430428"/>
                <a:gd name="connsiteY389" fmla="*/ 375491 h 458114"/>
                <a:gd name="connsiteX390" fmla="*/ 170181 w 430428"/>
                <a:gd name="connsiteY390" fmla="*/ 392795 h 458114"/>
                <a:gd name="connsiteX391" fmla="*/ 180463 w 430428"/>
                <a:gd name="connsiteY391" fmla="*/ 406212 h 458114"/>
                <a:gd name="connsiteX392" fmla="*/ 195861 w 430428"/>
                <a:gd name="connsiteY392" fmla="*/ 418285 h 458114"/>
                <a:gd name="connsiteX393" fmla="*/ 207320 w 430428"/>
                <a:gd name="connsiteY393" fmla="*/ 438526 h 458114"/>
                <a:gd name="connsiteX394" fmla="*/ 203739 w 430428"/>
                <a:gd name="connsiteY394" fmla="*/ 439236 h 458114"/>
                <a:gd name="connsiteX395" fmla="*/ 179747 w 430428"/>
                <a:gd name="connsiteY395" fmla="*/ 417930 h 458114"/>
                <a:gd name="connsiteX396" fmla="*/ 167841 w 430428"/>
                <a:gd name="connsiteY396" fmla="*/ 405679 h 458114"/>
                <a:gd name="connsiteX397" fmla="*/ 164621 w 430428"/>
                <a:gd name="connsiteY397" fmla="*/ 397388 h 458114"/>
                <a:gd name="connsiteX398" fmla="*/ 164014 w 430428"/>
                <a:gd name="connsiteY398" fmla="*/ 397889 h 458114"/>
                <a:gd name="connsiteX399" fmla="*/ 126228 w 430428"/>
                <a:gd name="connsiteY399" fmla="*/ 409181 h 458114"/>
                <a:gd name="connsiteX400" fmla="*/ 127874 w 430428"/>
                <a:gd name="connsiteY400" fmla="*/ 410033 h 458114"/>
                <a:gd name="connsiteX401" fmla="*/ 140647 w 430428"/>
                <a:gd name="connsiteY401" fmla="*/ 435509 h 458114"/>
                <a:gd name="connsiteX402" fmla="*/ 151595 w 430428"/>
                <a:gd name="connsiteY402" fmla="*/ 455962 h 458114"/>
                <a:gd name="connsiteX403" fmla="*/ 148675 w 430428"/>
                <a:gd name="connsiteY403" fmla="*/ 458114 h 458114"/>
                <a:gd name="connsiteX404" fmla="*/ 131523 w 430428"/>
                <a:gd name="connsiteY404" fmla="*/ 439097 h 458114"/>
                <a:gd name="connsiteX405" fmla="*/ 121305 w 430428"/>
                <a:gd name="connsiteY405" fmla="*/ 411827 h 458114"/>
                <a:gd name="connsiteX406" fmla="*/ 122134 w 430428"/>
                <a:gd name="connsiteY406" fmla="*/ 410404 h 458114"/>
                <a:gd name="connsiteX407" fmla="*/ 117740 w 430428"/>
                <a:gd name="connsiteY407" fmla="*/ 411717 h 458114"/>
                <a:gd name="connsiteX408" fmla="*/ 77530 w 430428"/>
                <a:gd name="connsiteY408" fmla="*/ 401160 h 458114"/>
                <a:gd name="connsiteX409" fmla="*/ 64479 w 430428"/>
                <a:gd name="connsiteY409" fmla="*/ 386287 h 458114"/>
                <a:gd name="connsiteX410" fmla="*/ 64280 w 430428"/>
                <a:gd name="connsiteY410" fmla="*/ 386644 h 458114"/>
                <a:gd name="connsiteX411" fmla="*/ 43380 w 430428"/>
                <a:gd name="connsiteY411" fmla="*/ 396808 h 458114"/>
                <a:gd name="connsiteX412" fmla="*/ 26377 w 430428"/>
                <a:gd name="connsiteY412" fmla="*/ 406972 h 458114"/>
                <a:gd name="connsiteX413" fmla="*/ 25314 w 430428"/>
                <a:gd name="connsiteY413" fmla="*/ 405220 h 458114"/>
                <a:gd name="connsiteX414" fmla="*/ 41609 w 430428"/>
                <a:gd name="connsiteY414" fmla="*/ 391201 h 458114"/>
                <a:gd name="connsiteX415" fmla="*/ 61245 w 430428"/>
                <a:gd name="connsiteY415" fmla="*/ 382602 h 458114"/>
                <a:gd name="connsiteX416" fmla="*/ 53621 w 430428"/>
                <a:gd name="connsiteY416" fmla="*/ 373914 h 458114"/>
                <a:gd name="connsiteX417" fmla="*/ 50529 w 430428"/>
                <a:gd name="connsiteY417" fmla="*/ 355689 h 458114"/>
                <a:gd name="connsiteX418" fmla="*/ 48752 w 430428"/>
                <a:gd name="connsiteY418" fmla="*/ 356318 h 458114"/>
                <a:gd name="connsiteX419" fmla="*/ 20901 w 430428"/>
                <a:gd name="connsiteY419" fmla="*/ 343817 h 458114"/>
                <a:gd name="connsiteX420" fmla="*/ 283 w 430428"/>
                <a:gd name="connsiteY420" fmla="*/ 333101 h 458114"/>
                <a:gd name="connsiteX421" fmla="*/ 1730 w 430428"/>
                <a:gd name="connsiteY421" fmla="*/ 330243 h 458114"/>
                <a:gd name="connsiteX422" fmla="*/ 27050 w 430428"/>
                <a:gd name="connsiteY422" fmla="*/ 339173 h 458114"/>
                <a:gd name="connsiteX423" fmla="*/ 49384 w 430428"/>
                <a:gd name="connsiteY423" fmla="*/ 348940 h 458114"/>
                <a:gd name="connsiteX424" fmla="*/ 47432 w 430428"/>
                <a:gd name="connsiteY424" fmla="*/ 337432 h 458114"/>
                <a:gd name="connsiteX425" fmla="*/ 55549 w 430428"/>
                <a:gd name="connsiteY425" fmla="*/ 313449 h 458114"/>
                <a:gd name="connsiteX426" fmla="*/ 36953 w 430428"/>
                <a:gd name="connsiteY426" fmla="*/ 307424 h 458114"/>
                <a:gd name="connsiteX427" fmla="*/ 19329 w 430428"/>
                <a:gd name="connsiteY427" fmla="*/ 294629 h 458114"/>
                <a:gd name="connsiteX428" fmla="*/ 21127 w 430428"/>
                <a:gd name="connsiteY428" fmla="*/ 292142 h 458114"/>
                <a:gd name="connsiteX429" fmla="*/ 39920 w 430428"/>
                <a:gd name="connsiteY429" fmla="*/ 299872 h 458114"/>
                <a:gd name="connsiteX430" fmla="*/ 57881 w 430428"/>
                <a:gd name="connsiteY430" fmla="*/ 306558 h 458114"/>
                <a:gd name="connsiteX431" fmla="*/ 60384 w 430428"/>
                <a:gd name="connsiteY431" fmla="*/ 299162 h 458114"/>
                <a:gd name="connsiteX432" fmla="*/ 65031 w 430428"/>
                <a:gd name="connsiteY432" fmla="*/ 292758 h 458114"/>
                <a:gd name="connsiteX433" fmla="*/ 44062 w 430428"/>
                <a:gd name="connsiteY433" fmla="*/ 276687 h 458114"/>
                <a:gd name="connsiteX434" fmla="*/ 31674 w 430428"/>
                <a:gd name="connsiteY434" fmla="*/ 253056 h 458114"/>
                <a:gd name="connsiteX435" fmla="*/ 34953 w 430428"/>
                <a:gd name="connsiteY435" fmla="*/ 251965 h 458114"/>
                <a:gd name="connsiteX436" fmla="*/ 50256 w 430428"/>
                <a:gd name="connsiteY436" fmla="*/ 272324 h 458114"/>
                <a:gd name="connsiteX437" fmla="*/ 68695 w 430428"/>
                <a:gd name="connsiteY437" fmla="*/ 287707 h 458114"/>
                <a:gd name="connsiteX438" fmla="*/ 89004 w 430428"/>
                <a:gd name="connsiteY438" fmla="*/ 259716 h 458114"/>
                <a:gd name="connsiteX439" fmla="*/ 76886 w 430428"/>
                <a:gd name="connsiteY439" fmla="*/ 243115 h 458114"/>
                <a:gd name="connsiteX440" fmla="*/ 61114 w 430428"/>
                <a:gd name="connsiteY440" fmla="*/ 236610 h 458114"/>
                <a:gd name="connsiteX441" fmla="*/ 53586 w 430428"/>
                <a:gd name="connsiteY441" fmla="*/ 221432 h 458114"/>
                <a:gd name="connsiteX442" fmla="*/ 56095 w 430428"/>
                <a:gd name="connsiteY442" fmla="*/ 221432 h 458114"/>
                <a:gd name="connsiteX443" fmla="*/ 80113 w 430428"/>
                <a:gd name="connsiteY443" fmla="*/ 240947 h 458114"/>
                <a:gd name="connsiteX444" fmla="*/ 91091 w 430428"/>
                <a:gd name="connsiteY444" fmla="*/ 256839 h 458114"/>
                <a:gd name="connsiteX445" fmla="*/ 101868 w 430428"/>
                <a:gd name="connsiteY445" fmla="*/ 241986 h 458114"/>
                <a:gd name="connsiteX446" fmla="*/ 120922 w 430428"/>
                <a:gd name="connsiteY446" fmla="*/ 218549 h 458114"/>
                <a:gd name="connsiteX447" fmla="*/ 106054 w 430428"/>
                <a:gd name="connsiteY447" fmla="*/ 203201 h 458114"/>
                <a:gd name="connsiteX448" fmla="*/ 86001 w 430428"/>
                <a:gd name="connsiteY448" fmla="*/ 183570 h 458114"/>
                <a:gd name="connsiteX449" fmla="*/ 87791 w 430428"/>
                <a:gd name="connsiteY449" fmla="*/ 181025 h 458114"/>
                <a:gd name="connsiteX450" fmla="*/ 111828 w 430428"/>
                <a:gd name="connsiteY450" fmla="*/ 198566 h 458114"/>
                <a:gd name="connsiteX451" fmla="*/ 124430 w 430428"/>
                <a:gd name="connsiteY451" fmla="*/ 214234 h 458114"/>
                <a:gd name="connsiteX452" fmla="*/ 146598 w 430428"/>
                <a:gd name="connsiteY452" fmla="*/ 186967 h 458114"/>
                <a:gd name="connsiteX453" fmla="*/ 169511 w 430428"/>
                <a:gd name="connsiteY453" fmla="*/ 157147 h 458114"/>
                <a:gd name="connsiteX454" fmla="*/ 165347 w 430428"/>
                <a:gd name="connsiteY454" fmla="*/ 143469 h 458114"/>
                <a:gd name="connsiteX455" fmla="*/ 149404 w 430428"/>
                <a:gd name="connsiteY455" fmla="*/ 131218 h 458114"/>
                <a:gd name="connsiteX456" fmla="*/ 128868 w 430428"/>
                <a:gd name="connsiteY456" fmla="*/ 117015 h 458114"/>
                <a:gd name="connsiteX457" fmla="*/ 131030 w 430428"/>
                <a:gd name="connsiteY457" fmla="*/ 113108 h 458114"/>
                <a:gd name="connsiteX458" fmla="*/ 132471 w 430428"/>
                <a:gd name="connsiteY458" fmla="*/ 112753 h 458114"/>
                <a:gd name="connsiteX459" fmla="*/ 134273 w 430428"/>
                <a:gd name="connsiteY459" fmla="*/ 113464 h 458114"/>
                <a:gd name="connsiteX460" fmla="*/ 153007 w 430428"/>
                <a:gd name="connsiteY460" fmla="*/ 125182 h 458114"/>
                <a:gd name="connsiteX461" fmla="*/ 168139 w 430428"/>
                <a:gd name="connsiteY461" fmla="*/ 136190 h 458114"/>
                <a:gd name="connsiteX462" fmla="*/ 173729 w 430428"/>
                <a:gd name="connsiteY462" fmla="*/ 151658 h 458114"/>
                <a:gd name="connsiteX463" fmla="*/ 186593 w 430428"/>
                <a:gd name="connsiteY463" fmla="*/ 134915 h 458114"/>
                <a:gd name="connsiteX464" fmla="*/ 204434 w 430428"/>
                <a:gd name="connsiteY464" fmla="*/ 116261 h 458114"/>
                <a:gd name="connsiteX465" fmla="*/ 185541 w 430428"/>
                <a:gd name="connsiteY465" fmla="*/ 108297 h 458114"/>
                <a:gd name="connsiteX466" fmla="*/ 172598 w 430428"/>
                <a:gd name="connsiteY466" fmla="*/ 89115 h 458114"/>
                <a:gd name="connsiteX467" fmla="*/ 175444 w 430428"/>
                <a:gd name="connsiteY467" fmla="*/ 87704 h 458114"/>
                <a:gd name="connsiteX468" fmla="*/ 189677 w 430428"/>
                <a:gd name="connsiteY468" fmla="*/ 100051 h 458114"/>
                <a:gd name="connsiteX469" fmla="*/ 209089 w 430428"/>
                <a:gd name="connsiteY469" fmla="*/ 111392 h 458114"/>
                <a:gd name="connsiteX470" fmla="*/ 224270 w 430428"/>
                <a:gd name="connsiteY470" fmla="*/ 95518 h 458114"/>
                <a:gd name="connsiteX471" fmla="*/ 224266 w 430428"/>
                <a:gd name="connsiteY471" fmla="*/ 95480 h 458114"/>
                <a:gd name="connsiteX472" fmla="*/ 224351 w 430428"/>
                <a:gd name="connsiteY472" fmla="*/ 95433 h 458114"/>
                <a:gd name="connsiteX473" fmla="*/ 226262 w 430428"/>
                <a:gd name="connsiteY473" fmla="*/ 93435 h 458114"/>
                <a:gd name="connsiteX474" fmla="*/ 218313 w 430428"/>
                <a:gd name="connsiteY474" fmla="*/ 90215 h 458114"/>
                <a:gd name="connsiteX475" fmla="*/ 195907 w 430428"/>
                <a:gd name="connsiteY475" fmla="*/ 61502 h 458114"/>
                <a:gd name="connsiteX476" fmla="*/ 199883 w 430428"/>
                <a:gd name="connsiteY476" fmla="*/ 59349 h 458114"/>
                <a:gd name="connsiteX477" fmla="*/ 217229 w 430428"/>
                <a:gd name="connsiteY477" fmla="*/ 78371 h 458114"/>
                <a:gd name="connsiteX478" fmla="*/ 226263 w 430428"/>
                <a:gd name="connsiteY478" fmla="*/ 85190 h 458114"/>
                <a:gd name="connsiteX479" fmla="*/ 228453 w 430428"/>
                <a:gd name="connsiteY479" fmla="*/ 85351 h 458114"/>
                <a:gd name="connsiteX480" fmla="*/ 228483 w 430428"/>
                <a:gd name="connsiteY480" fmla="*/ 84482 h 458114"/>
                <a:gd name="connsiteX481" fmla="*/ 249068 w 430428"/>
                <a:gd name="connsiteY481" fmla="*/ 72012 h 458114"/>
                <a:gd name="connsiteX482" fmla="*/ 234545 w 430428"/>
                <a:gd name="connsiteY482" fmla="*/ 58651 h 458114"/>
                <a:gd name="connsiteX483" fmla="*/ 230559 w 430428"/>
                <a:gd name="connsiteY483" fmla="*/ 32868 h 458114"/>
                <a:gd name="connsiteX484" fmla="*/ 233820 w 430428"/>
                <a:gd name="connsiteY484" fmla="*/ 33226 h 458114"/>
                <a:gd name="connsiteX485" fmla="*/ 242155 w 430428"/>
                <a:gd name="connsiteY485" fmla="*/ 54711 h 458114"/>
                <a:gd name="connsiteX486" fmla="*/ 253970 w 430428"/>
                <a:gd name="connsiteY486" fmla="*/ 69042 h 458114"/>
                <a:gd name="connsiteX487" fmla="*/ 267949 w 430428"/>
                <a:gd name="connsiteY487" fmla="*/ 60574 h 458114"/>
                <a:gd name="connsiteX488" fmla="*/ 269586 w 430428"/>
                <a:gd name="connsiteY488" fmla="*/ 60193 h 458114"/>
                <a:gd name="connsiteX489" fmla="*/ 259690 w 430428"/>
                <a:gd name="connsiteY489" fmla="*/ 33461 h 458114"/>
                <a:gd name="connsiteX490" fmla="*/ 258676 w 430428"/>
                <a:gd name="connsiteY490" fmla="*/ 3572 h 458114"/>
                <a:gd name="connsiteX491" fmla="*/ 260440 w 430428"/>
                <a:gd name="connsiteY491" fmla="*/ 3928 h 458114"/>
                <a:gd name="connsiteX492" fmla="*/ 275958 w 430428"/>
                <a:gd name="connsiteY492" fmla="*/ 58710 h 458114"/>
                <a:gd name="connsiteX493" fmla="*/ 285310 w 430428"/>
                <a:gd name="connsiteY493" fmla="*/ 56533 h 458114"/>
                <a:gd name="connsiteX494" fmla="*/ 285310 w 430428"/>
                <a:gd name="connsiteY494" fmla="*/ 32160 h 458114"/>
                <a:gd name="connsiteX495" fmla="*/ 280019 w 430428"/>
                <a:gd name="connsiteY495" fmla="*/ 15399 h 458114"/>
                <a:gd name="connsiteX496" fmla="*/ 281782 w 430428"/>
                <a:gd name="connsiteY496" fmla="*/ 13973 h 458114"/>
                <a:gd name="connsiteX497" fmla="*/ 292719 w 430428"/>
                <a:gd name="connsiteY497" fmla="*/ 32517 h 458114"/>
                <a:gd name="connsiteX498" fmla="*/ 291816 w 430428"/>
                <a:gd name="connsiteY498" fmla="*/ 55019 h 458114"/>
                <a:gd name="connsiteX499" fmla="*/ 317222 w 430428"/>
                <a:gd name="connsiteY499" fmla="*/ 49106 h 458114"/>
                <a:gd name="connsiteX500" fmla="*/ 318729 w 430428"/>
                <a:gd name="connsiteY500" fmla="*/ 49431 h 458114"/>
                <a:gd name="connsiteX501" fmla="*/ 325395 w 430428"/>
                <a:gd name="connsiteY501" fmla="*/ 22273 h 458114"/>
                <a:gd name="connsiteX502" fmla="*/ 351971 w 430428"/>
                <a:gd name="connsiteY502" fmla="*/ 46 h 45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Lst>
              <a:rect l="l" t="t" r="r" b="b"/>
              <a:pathLst>
                <a:path w="430428" h="458114">
                  <a:moveTo>
                    <a:pt x="97018" y="406984"/>
                  </a:moveTo>
                  <a:cubicBezTo>
                    <a:pt x="97364" y="404498"/>
                    <a:pt x="100815" y="405208"/>
                    <a:pt x="100815" y="407694"/>
                  </a:cubicBezTo>
                  <a:cubicBezTo>
                    <a:pt x="100124" y="422963"/>
                    <a:pt x="98744" y="443914"/>
                    <a:pt x="89081" y="456698"/>
                  </a:cubicBezTo>
                  <a:cubicBezTo>
                    <a:pt x="88046" y="458118"/>
                    <a:pt x="85285" y="456698"/>
                    <a:pt x="85630" y="454922"/>
                  </a:cubicBezTo>
                  <a:cubicBezTo>
                    <a:pt x="85975" y="447110"/>
                    <a:pt x="89426" y="440008"/>
                    <a:pt x="91497" y="432551"/>
                  </a:cubicBezTo>
                  <a:cubicBezTo>
                    <a:pt x="93912" y="424029"/>
                    <a:pt x="95638" y="415861"/>
                    <a:pt x="97018" y="406984"/>
                  </a:cubicBezTo>
                  <a:close/>
                  <a:moveTo>
                    <a:pt x="124576" y="374714"/>
                  </a:moveTo>
                  <a:cubicBezTo>
                    <a:pt x="125766" y="374336"/>
                    <a:pt x="126560" y="374714"/>
                    <a:pt x="126957" y="375470"/>
                  </a:cubicBezTo>
                  <a:cubicBezTo>
                    <a:pt x="127354" y="376226"/>
                    <a:pt x="127354" y="377360"/>
                    <a:pt x="127354" y="378116"/>
                  </a:cubicBezTo>
                  <a:cubicBezTo>
                    <a:pt x="127751" y="380383"/>
                    <a:pt x="124576" y="381895"/>
                    <a:pt x="122591" y="380761"/>
                  </a:cubicBezTo>
                  <a:cubicBezTo>
                    <a:pt x="120607" y="379628"/>
                    <a:pt x="120210" y="376604"/>
                    <a:pt x="122591" y="375470"/>
                  </a:cubicBezTo>
                  <a:cubicBezTo>
                    <a:pt x="123385" y="375470"/>
                    <a:pt x="124179" y="374714"/>
                    <a:pt x="124576" y="374714"/>
                  </a:cubicBezTo>
                  <a:close/>
                  <a:moveTo>
                    <a:pt x="85991" y="343015"/>
                  </a:moveTo>
                  <a:cubicBezTo>
                    <a:pt x="87666" y="343508"/>
                    <a:pt x="88989" y="345121"/>
                    <a:pt x="88284" y="347451"/>
                  </a:cubicBezTo>
                  <a:cubicBezTo>
                    <a:pt x="87226" y="351753"/>
                    <a:pt x="80523" y="349602"/>
                    <a:pt x="81581" y="345300"/>
                  </a:cubicBezTo>
                  <a:cubicBezTo>
                    <a:pt x="82287" y="343149"/>
                    <a:pt x="84315" y="342522"/>
                    <a:pt x="85991" y="343015"/>
                  </a:cubicBezTo>
                  <a:close/>
                  <a:moveTo>
                    <a:pt x="123066" y="339472"/>
                  </a:moveTo>
                  <a:cubicBezTo>
                    <a:pt x="124489" y="339838"/>
                    <a:pt x="125697" y="341121"/>
                    <a:pt x="125179" y="342952"/>
                  </a:cubicBezTo>
                  <a:cubicBezTo>
                    <a:pt x="124144" y="346982"/>
                    <a:pt x="118623" y="345150"/>
                    <a:pt x="119658" y="341487"/>
                  </a:cubicBezTo>
                  <a:cubicBezTo>
                    <a:pt x="120003" y="339655"/>
                    <a:pt x="121642" y="339106"/>
                    <a:pt x="123066" y="339472"/>
                  </a:cubicBezTo>
                  <a:close/>
                  <a:moveTo>
                    <a:pt x="180609" y="338915"/>
                  </a:moveTo>
                  <a:cubicBezTo>
                    <a:pt x="182606" y="339526"/>
                    <a:pt x="184256" y="341500"/>
                    <a:pt x="183561" y="344132"/>
                  </a:cubicBezTo>
                  <a:cubicBezTo>
                    <a:pt x="181825" y="350147"/>
                    <a:pt x="174185" y="347515"/>
                    <a:pt x="175574" y="341876"/>
                  </a:cubicBezTo>
                  <a:cubicBezTo>
                    <a:pt x="176268" y="339056"/>
                    <a:pt x="178612" y="338304"/>
                    <a:pt x="180609" y="338915"/>
                  </a:cubicBezTo>
                  <a:close/>
                  <a:moveTo>
                    <a:pt x="170128" y="314485"/>
                  </a:moveTo>
                  <a:cubicBezTo>
                    <a:pt x="171803" y="314933"/>
                    <a:pt x="173126" y="316546"/>
                    <a:pt x="172421" y="318876"/>
                  </a:cubicBezTo>
                  <a:cubicBezTo>
                    <a:pt x="171363" y="323178"/>
                    <a:pt x="164660" y="321385"/>
                    <a:pt x="165718" y="317084"/>
                  </a:cubicBezTo>
                  <a:cubicBezTo>
                    <a:pt x="166424" y="314754"/>
                    <a:pt x="168452" y="314037"/>
                    <a:pt x="170128" y="314485"/>
                  </a:cubicBezTo>
                  <a:close/>
                  <a:moveTo>
                    <a:pt x="117564" y="302347"/>
                  </a:moveTo>
                  <a:cubicBezTo>
                    <a:pt x="119832" y="303037"/>
                    <a:pt x="119832" y="304762"/>
                    <a:pt x="118698" y="306142"/>
                  </a:cubicBezTo>
                  <a:cubicBezTo>
                    <a:pt x="117564" y="308903"/>
                    <a:pt x="113785" y="307868"/>
                    <a:pt x="113029" y="305452"/>
                  </a:cubicBezTo>
                  <a:cubicBezTo>
                    <a:pt x="112273" y="302692"/>
                    <a:pt x="115296" y="301311"/>
                    <a:pt x="117564" y="302347"/>
                  </a:cubicBezTo>
                  <a:close/>
                  <a:moveTo>
                    <a:pt x="230791" y="277071"/>
                  </a:moveTo>
                  <a:cubicBezTo>
                    <a:pt x="233014" y="277712"/>
                    <a:pt x="234828" y="279819"/>
                    <a:pt x="233921" y="282750"/>
                  </a:cubicBezTo>
                  <a:cubicBezTo>
                    <a:pt x="232470" y="288245"/>
                    <a:pt x="223398" y="285680"/>
                    <a:pt x="225213" y="280185"/>
                  </a:cubicBezTo>
                  <a:cubicBezTo>
                    <a:pt x="225938" y="277254"/>
                    <a:pt x="228569" y="276430"/>
                    <a:pt x="230791" y="277071"/>
                  </a:cubicBezTo>
                  <a:close/>
                  <a:moveTo>
                    <a:pt x="195448" y="268767"/>
                  </a:moveTo>
                  <a:cubicBezTo>
                    <a:pt x="197637" y="267917"/>
                    <a:pt x="200331" y="268767"/>
                    <a:pt x="200836" y="272736"/>
                  </a:cubicBezTo>
                  <a:cubicBezTo>
                    <a:pt x="200836" y="273492"/>
                    <a:pt x="200836" y="274248"/>
                    <a:pt x="200836" y="275004"/>
                  </a:cubicBezTo>
                  <a:cubicBezTo>
                    <a:pt x="200836" y="278027"/>
                    <a:pt x="197132" y="280295"/>
                    <a:pt x="195112" y="277649"/>
                  </a:cubicBezTo>
                  <a:cubicBezTo>
                    <a:pt x="194438" y="276893"/>
                    <a:pt x="193764" y="275760"/>
                    <a:pt x="193091" y="275004"/>
                  </a:cubicBezTo>
                  <a:cubicBezTo>
                    <a:pt x="191575" y="272169"/>
                    <a:pt x="193259" y="269617"/>
                    <a:pt x="195448" y="268767"/>
                  </a:cubicBezTo>
                  <a:close/>
                  <a:moveTo>
                    <a:pt x="277146" y="225428"/>
                  </a:moveTo>
                  <a:cubicBezTo>
                    <a:pt x="278564" y="225905"/>
                    <a:pt x="279792" y="227333"/>
                    <a:pt x="279414" y="229238"/>
                  </a:cubicBezTo>
                  <a:cubicBezTo>
                    <a:pt x="278280" y="232667"/>
                    <a:pt x="272610" y="231143"/>
                    <a:pt x="273744" y="227333"/>
                  </a:cubicBezTo>
                  <a:cubicBezTo>
                    <a:pt x="274122" y="225428"/>
                    <a:pt x="275729" y="224952"/>
                    <a:pt x="277146" y="225428"/>
                  </a:cubicBezTo>
                  <a:close/>
                  <a:moveTo>
                    <a:pt x="151064" y="225073"/>
                  </a:moveTo>
                  <a:lnTo>
                    <a:pt x="152322" y="225928"/>
                  </a:lnTo>
                  <a:lnTo>
                    <a:pt x="150983" y="226092"/>
                  </a:lnTo>
                  <a:close/>
                  <a:moveTo>
                    <a:pt x="151082" y="224836"/>
                  </a:moveTo>
                  <a:lnTo>
                    <a:pt x="151064" y="225073"/>
                  </a:lnTo>
                  <a:lnTo>
                    <a:pt x="150983" y="225018"/>
                  </a:lnTo>
                  <a:close/>
                  <a:moveTo>
                    <a:pt x="180524" y="223050"/>
                  </a:moveTo>
                  <a:cubicBezTo>
                    <a:pt x="183996" y="223951"/>
                    <a:pt x="185732" y="227194"/>
                    <a:pt x="183356" y="234039"/>
                  </a:cubicBezTo>
                  <a:cubicBezTo>
                    <a:pt x="180067" y="242326"/>
                    <a:pt x="174220" y="249531"/>
                    <a:pt x="168007" y="255656"/>
                  </a:cubicBezTo>
                  <a:cubicBezTo>
                    <a:pt x="163621" y="260340"/>
                    <a:pt x="157408" y="267906"/>
                    <a:pt x="150830" y="269347"/>
                  </a:cubicBezTo>
                  <a:cubicBezTo>
                    <a:pt x="146261" y="270067"/>
                    <a:pt x="142972" y="267365"/>
                    <a:pt x="141967" y="264393"/>
                  </a:cubicBezTo>
                  <a:lnTo>
                    <a:pt x="145280" y="259894"/>
                  </a:lnTo>
                  <a:lnTo>
                    <a:pt x="147540" y="260340"/>
                  </a:lnTo>
                  <a:lnTo>
                    <a:pt x="147759" y="259924"/>
                  </a:lnTo>
                  <a:lnTo>
                    <a:pt x="148271" y="261060"/>
                  </a:lnTo>
                  <a:cubicBezTo>
                    <a:pt x="150830" y="262501"/>
                    <a:pt x="152657" y="261421"/>
                    <a:pt x="154484" y="258899"/>
                  </a:cubicBezTo>
                  <a:cubicBezTo>
                    <a:pt x="155946" y="257097"/>
                    <a:pt x="157408" y="255656"/>
                    <a:pt x="159235" y="254215"/>
                  </a:cubicBezTo>
                  <a:cubicBezTo>
                    <a:pt x="161794" y="251693"/>
                    <a:pt x="164352" y="249171"/>
                    <a:pt x="166545" y="246649"/>
                  </a:cubicBezTo>
                  <a:cubicBezTo>
                    <a:pt x="169468" y="243767"/>
                    <a:pt x="172027" y="240524"/>
                    <a:pt x="174220" y="236921"/>
                  </a:cubicBezTo>
                  <a:cubicBezTo>
                    <a:pt x="175681" y="234399"/>
                    <a:pt x="176778" y="231877"/>
                    <a:pt x="177509" y="228995"/>
                  </a:cubicBezTo>
                  <a:cubicBezTo>
                    <a:pt x="177509" y="228635"/>
                    <a:pt x="176778" y="228635"/>
                    <a:pt x="176047" y="229355"/>
                  </a:cubicBezTo>
                  <a:cubicBezTo>
                    <a:pt x="170930" y="228274"/>
                    <a:pt x="161063" y="237282"/>
                    <a:pt x="157773" y="240884"/>
                  </a:cubicBezTo>
                  <a:lnTo>
                    <a:pt x="147759" y="259924"/>
                  </a:lnTo>
                  <a:lnTo>
                    <a:pt x="146809" y="257818"/>
                  </a:lnTo>
                  <a:lnTo>
                    <a:pt x="145280" y="259894"/>
                  </a:lnTo>
                  <a:lnTo>
                    <a:pt x="143886" y="259619"/>
                  </a:lnTo>
                  <a:cubicBezTo>
                    <a:pt x="145348" y="245208"/>
                    <a:pt x="154484" y="233318"/>
                    <a:pt x="167276" y="226113"/>
                  </a:cubicBezTo>
                  <a:cubicBezTo>
                    <a:pt x="171844" y="223591"/>
                    <a:pt x="177052" y="222150"/>
                    <a:pt x="180524" y="223050"/>
                  </a:cubicBezTo>
                  <a:close/>
                  <a:moveTo>
                    <a:pt x="242779" y="221563"/>
                  </a:moveTo>
                  <a:cubicBezTo>
                    <a:pt x="244816" y="220816"/>
                    <a:pt x="247317" y="221376"/>
                    <a:pt x="247687" y="223991"/>
                  </a:cubicBezTo>
                  <a:cubicBezTo>
                    <a:pt x="247687" y="224364"/>
                    <a:pt x="247687" y="224738"/>
                    <a:pt x="247687" y="225111"/>
                  </a:cubicBezTo>
                  <a:cubicBezTo>
                    <a:pt x="248428" y="228847"/>
                    <a:pt x="243612" y="231088"/>
                    <a:pt x="241390" y="227726"/>
                  </a:cubicBezTo>
                  <a:cubicBezTo>
                    <a:pt x="241019" y="227352"/>
                    <a:pt x="240649" y="226979"/>
                    <a:pt x="240649" y="226979"/>
                  </a:cubicBezTo>
                  <a:cubicBezTo>
                    <a:pt x="239167" y="224364"/>
                    <a:pt x="240741" y="222310"/>
                    <a:pt x="242779" y="221563"/>
                  </a:cubicBezTo>
                  <a:close/>
                  <a:moveTo>
                    <a:pt x="298980" y="202641"/>
                  </a:moveTo>
                  <a:cubicBezTo>
                    <a:pt x="301273" y="203302"/>
                    <a:pt x="303125" y="205570"/>
                    <a:pt x="302244" y="208783"/>
                  </a:cubicBezTo>
                  <a:cubicBezTo>
                    <a:pt x="300480" y="215208"/>
                    <a:pt x="291660" y="212184"/>
                    <a:pt x="293071" y="206137"/>
                  </a:cubicBezTo>
                  <a:cubicBezTo>
                    <a:pt x="293953" y="202924"/>
                    <a:pt x="296687" y="201979"/>
                    <a:pt x="298980" y="202641"/>
                  </a:cubicBezTo>
                  <a:close/>
                  <a:moveTo>
                    <a:pt x="175895" y="197096"/>
                  </a:moveTo>
                  <a:cubicBezTo>
                    <a:pt x="179925" y="198528"/>
                    <a:pt x="181756" y="202466"/>
                    <a:pt x="181024" y="206761"/>
                  </a:cubicBezTo>
                  <a:cubicBezTo>
                    <a:pt x="180291" y="216069"/>
                    <a:pt x="169300" y="230029"/>
                    <a:pt x="159409" y="230745"/>
                  </a:cubicBezTo>
                  <a:lnTo>
                    <a:pt x="152322" y="225928"/>
                  </a:lnTo>
                  <a:lnTo>
                    <a:pt x="153914" y="225734"/>
                  </a:lnTo>
                  <a:lnTo>
                    <a:pt x="157705" y="215679"/>
                  </a:lnTo>
                  <a:lnTo>
                    <a:pt x="159043" y="216426"/>
                  </a:lnTo>
                  <a:cubicBezTo>
                    <a:pt x="158676" y="217500"/>
                    <a:pt x="157211" y="220722"/>
                    <a:pt x="157944" y="222154"/>
                  </a:cubicBezTo>
                  <a:cubicBezTo>
                    <a:pt x="159043" y="223944"/>
                    <a:pt x="161607" y="221438"/>
                    <a:pt x="163072" y="220364"/>
                  </a:cubicBezTo>
                  <a:cubicBezTo>
                    <a:pt x="165271" y="218574"/>
                    <a:pt x="167835" y="216069"/>
                    <a:pt x="169667" y="213563"/>
                  </a:cubicBezTo>
                  <a:cubicBezTo>
                    <a:pt x="170766" y="212489"/>
                    <a:pt x="174063" y="207835"/>
                    <a:pt x="173330" y="206403"/>
                  </a:cubicBezTo>
                  <a:cubicBezTo>
                    <a:pt x="171132" y="200318"/>
                    <a:pt x="160874" y="209983"/>
                    <a:pt x="159043" y="212131"/>
                  </a:cubicBezTo>
                  <a:lnTo>
                    <a:pt x="157705" y="215679"/>
                  </a:lnTo>
                  <a:lnTo>
                    <a:pt x="156478" y="214995"/>
                  </a:lnTo>
                  <a:lnTo>
                    <a:pt x="151082" y="224836"/>
                  </a:lnTo>
                  <a:lnTo>
                    <a:pt x="152082" y="212220"/>
                  </a:lnTo>
                  <a:cubicBezTo>
                    <a:pt x="153822" y="207835"/>
                    <a:pt x="156845" y="203898"/>
                    <a:pt x="160874" y="201034"/>
                  </a:cubicBezTo>
                  <a:cubicBezTo>
                    <a:pt x="164904" y="198528"/>
                    <a:pt x="171132" y="194948"/>
                    <a:pt x="175895" y="197096"/>
                  </a:cubicBezTo>
                  <a:close/>
                  <a:moveTo>
                    <a:pt x="271650" y="178047"/>
                  </a:moveTo>
                  <a:cubicBezTo>
                    <a:pt x="272026" y="178420"/>
                    <a:pt x="272401" y="178794"/>
                    <a:pt x="273153" y="179167"/>
                  </a:cubicBezTo>
                  <a:cubicBezTo>
                    <a:pt x="275409" y="181035"/>
                    <a:pt x="275033" y="186638"/>
                    <a:pt x="270898" y="185891"/>
                  </a:cubicBezTo>
                  <a:cubicBezTo>
                    <a:pt x="270146" y="185891"/>
                    <a:pt x="269770" y="185891"/>
                    <a:pt x="269394" y="185891"/>
                  </a:cubicBezTo>
                  <a:cubicBezTo>
                    <a:pt x="261498" y="184770"/>
                    <a:pt x="266762" y="174311"/>
                    <a:pt x="271650" y="178047"/>
                  </a:cubicBezTo>
                  <a:close/>
                  <a:moveTo>
                    <a:pt x="297702" y="169674"/>
                  </a:moveTo>
                  <a:cubicBezTo>
                    <a:pt x="299774" y="169906"/>
                    <a:pt x="301715" y="171480"/>
                    <a:pt x="301009" y="174258"/>
                  </a:cubicBezTo>
                  <a:cubicBezTo>
                    <a:pt x="299598" y="178703"/>
                    <a:pt x="293954" y="177592"/>
                    <a:pt x="293601" y="173147"/>
                  </a:cubicBezTo>
                  <a:cubicBezTo>
                    <a:pt x="293425" y="170554"/>
                    <a:pt x="295629" y="169443"/>
                    <a:pt x="297702" y="169674"/>
                  </a:cubicBezTo>
                  <a:close/>
                  <a:moveTo>
                    <a:pt x="207821" y="164683"/>
                  </a:moveTo>
                  <a:cubicBezTo>
                    <a:pt x="219869" y="169702"/>
                    <a:pt x="210301" y="184041"/>
                    <a:pt x="204632" y="190135"/>
                  </a:cubicBezTo>
                  <a:cubicBezTo>
                    <a:pt x="200025" y="195512"/>
                    <a:pt x="184787" y="204115"/>
                    <a:pt x="181952" y="192285"/>
                  </a:cubicBezTo>
                  <a:cubicBezTo>
                    <a:pt x="181244" y="189597"/>
                    <a:pt x="182129" y="186729"/>
                    <a:pt x="183591" y="184041"/>
                  </a:cubicBezTo>
                  <a:lnTo>
                    <a:pt x="186950" y="179312"/>
                  </a:lnTo>
                  <a:lnTo>
                    <a:pt x="190811" y="180814"/>
                  </a:lnTo>
                  <a:cubicBezTo>
                    <a:pt x="191874" y="179381"/>
                    <a:pt x="194089" y="176423"/>
                    <a:pt x="196614" y="174183"/>
                  </a:cubicBezTo>
                  <a:lnTo>
                    <a:pt x="199601" y="173275"/>
                  </a:lnTo>
                  <a:lnTo>
                    <a:pt x="193292" y="182965"/>
                  </a:lnTo>
                  <a:cubicBezTo>
                    <a:pt x="192937" y="183682"/>
                    <a:pt x="189394" y="189418"/>
                    <a:pt x="189748" y="189776"/>
                  </a:cubicBezTo>
                  <a:cubicBezTo>
                    <a:pt x="191165" y="191210"/>
                    <a:pt x="196127" y="186908"/>
                    <a:pt x="196836" y="186191"/>
                  </a:cubicBezTo>
                  <a:cubicBezTo>
                    <a:pt x="199316" y="184041"/>
                    <a:pt x="207821" y="174362"/>
                    <a:pt x="204277" y="171853"/>
                  </a:cubicBezTo>
                  <a:lnTo>
                    <a:pt x="199601" y="173275"/>
                  </a:lnTo>
                  <a:lnTo>
                    <a:pt x="202860" y="168268"/>
                  </a:lnTo>
                  <a:cubicBezTo>
                    <a:pt x="203214" y="166834"/>
                    <a:pt x="202151" y="165759"/>
                    <a:pt x="200734" y="166117"/>
                  </a:cubicBezTo>
                  <a:cubicBezTo>
                    <a:pt x="195773" y="167910"/>
                    <a:pt x="191874" y="172570"/>
                    <a:pt x="188685" y="176871"/>
                  </a:cubicBezTo>
                  <a:lnTo>
                    <a:pt x="186950" y="179312"/>
                  </a:lnTo>
                  <a:lnTo>
                    <a:pt x="186204" y="179022"/>
                  </a:lnTo>
                  <a:cubicBezTo>
                    <a:pt x="189748" y="170060"/>
                    <a:pt x="197190" y="160023"/>
                    <a:pt x="207821" y="164683"/>
                  </a:cubicBezTo>
                  <a:close/>
                  <a:moveTo>
                    <a:pt x="236741" y="150451"/>
                  </a:moveTo>
                  <a:lnTo>
                    <a:pt x="221861" y="165489"/>
                  </a:lnTo>
                  <a:lnTo>
                    <a:pt x="221522" y="165291"/>
                  </a:lnTo>
                  <a:cubicBezTo>
                    <a:pt x="223326" y="160601"/>
                    <a:pt x="227565" y="154919"/>
                    <a:pt x="232662" y="151716"/>
                  </a:cubicBezTo>
                  <a:close/>
                  <a:moveTo>
                    <a:pt x="240751" y="149208"/>
                  </a:moveTo>
                  <a:cubicBezTo>
                    <a:pt x="243531" y="149281"/>
                    <a:pt x="246327" y="150409"/>
                    <a:pt x="248943" y="153024"/>
                  </a:cubicBezTo>
                  <a:cubicBezTo>
                    <a:pt x="257962" y="162766"/>
                    <a:pt x="246778" y="177197"/>
                    <a:pt x="239923" y="184052"/>
                  </a:cubicBezTo>
                  <a:cubicBezTo>
                    <a:pt x="235954" y="188743"/>
                    <a:pt x="228738" y="197402"/>
                    <a:pt x="221883" y="197402"/>
                  </a:cubicBezTo>
                  <a:cubicBezTo>
                    <a:pt x="216471" y="197762"/>
                    <a:pt x="213224" y="192711"/>
                    <a:pt x="212863" y="187660"/>
                  </a:cubicBezTo>
                  <a:cubicBezTo>
                    <a:pt x="211781" y="179903"/>
                    <a:pt x="215930" y="172507"/>
                    <a:pt x="221477" y="165877"/>
                  </a:cubicBezTo>
                  <a:lnTo>
                    <a:pt x="221861" y="165489"/>
                  </a:lnTo>
                  <a:lnTo>
                    <a:pt x="225852" y="167817"/>
                  </a:lnTo>
                  <a:cubicBezTo>
                    <a:pt x="228016" y="164930"/>
                    <a:pt x="230903" y="161683"/>
                    <a:pt x="233789" y="159879"/>
                  </a:cubicBezTo>
                  <a:lnTo>
                    <a:pt x="236279" y="160248"/>
                  </a:lnTo>
                  <a:lnTo>
                    <a:pt x="231985" y="167456"/>
                  </a:lnTo>
                  <a:cubicBezTo>
                    <a:pt x="229460" y="170342"/>
                    <a:pt x="226934" y="172507"/>
                    <a:pt x="225130" y="176115"/>
                  </a:cubicBezTo>
                  <a:cubicBezTo>
                    <a:pt x="223326" y="178640"/>
                    <a:pt x="222244" y="181527"/>
                    <a:pt x="221883" y="184413"/>
                  </a:cubicBezTo>
                  <a:cubicBezTo>
                    <a:pt x="223687" y="186578"/>
                    <a:pt x="225491" y="186578"/>
                    <a:pt x="226934" y="184052"/>
                  </a:cubicBezTo>
                  <a:cubicBezTo>
                    <a:pt x="232346" y="181527"/>
                    <a:pt x="238840" y="173229"/>
                    <a:pt x="241727" y="167817"/>
                  </a:cubicBezTo>
                  <a:cubicBezTo>
                    <a:pt x="242448" y="165652"/>
                    <a:pt x="243170" y="163487"/>
                    <a:pt x="243531" y="161322"/>
                  </a:cubicBezTo>
                  <a:lnTo>
                    <a:pt x="236279" y="160248"/>
                  </a:lnTo>
                  <a:lnTo>
                    <a:pt x="242087" y="150499"/>
                  </a:lnTo>
                  <a:lnTo>
                    <a:pt x="239982" y="149446"/>
                  </a:lnTo>
                  <a:close/>
                  <a:moveTo>
                    <a:pt x="238479" y="148695"/>
                  </a:moveTo>
                  <a:lnTo>
                    <a:pt x="239982" y="149446"/>
                  </a:lnTo>
                  <a:lnTo>
                    <a:pt x="236741" y="150451"/>
                  </a:lnTo>
                  <a:close/>
                  <a:moveTo>
                    <a:pt x="113234" y="141704"/>
                  </a:moveTo>
                  <a:cubicBezTo>
                    <a:pt x="127798" y="151204"/>
                    <a:pt x="137629" y="166915"/>
                    <a:pt x="147824" y="180434"/>
                  </a:cubicBezTo>
                  <a:cubicBezTo>
                    <a:pt x="150009" y="182992"/>
                    <a:pt x="146732" y="186646"/>
                    <a:pt x="144183" y="184088"/>
                  </a:cubicBezTo>
                  <a:cubicBezTo>
                    <a:pt x="132531" y="171665"/>
                    <a:pt x="118331" y="159608"/>
                    <a:pt x="111413" y="143531"/>
                  </a:cubicBezTo>
                  <a:cubicBezTo>
                    <a:pt x="110685" y="142435"/>
                    <a:pt x="112141" y="140973"/>
                    <a:pt x="113234" y="141704"/>
                  </a:cubicBezTo>
                  <a:close/>
                  <a:moveTo>
                    <a:pt x="218712" y="140617"/>
                  </a:moveTo>
                  <a:lnTo>
                    <a:pt x="218291" y="146510"/>
                  </a:lnTo>
                  <a:lnTo>
                    <a:pt x="217754" y="146618"/>
                  </a:lnTo>
                  <a:close/>
                  <a:moveTo>
                    <a:pt x="218812" y="139209"/>
                  </a:moveTo>
                  <a:lnTo>
                    <a:pt x="218930" y="139249"/>
                  </a:lnTo>
                  <a:lnTo>
                    <a:pt x="218712" y="140617"/>
                  </a:lnTo>
                  <a:close/>
                  <a:moveTo>
                    <a:pt x="341037" y="133445"/>
                  </a:moveTo>
                  <a:cubicBezTo>
                    <a:pt x="342953" y="133879"/>
                    <a:pt x="344486" y="135442"/>
                    <a:pt x="343719" y="137699"/>
                  </a:cubicBezTo>
                  <a:cubicBezTo>
                    <a:pt x="342187" y="142214"/>
                    <a:pt x="334523" y="140478"/>
                    <a:pt x="336056" y="135963"/>
                  </a:cubicBezTo>
                  <a:cubicBezTo>
                    <a:pt x="336822" y="133706"/>
                    <a:pt x="339121" y="133011"/>
                    <a:pt x="341037" y="133445"/>
                  </a:cubicBezTo>
                  <a:close/>
                  <a:moveTo>
                    <a:pt x="385635" y="125451"/>
                  </a:moveTo>
                  <a:cubicBezTo>
                    <a:pt x="392885" y="127215"/>
                    <a:pt x="400498" y="127920"/>
                    <a:pt x="408111" y="128626"/>
                  </a:cubicBezTo>
                  <a:cubicBezTo>
                    <a:pt x="413911" y="128626"/>
                    <a:pt x="419711" y="127568"/>
                    <a:pt x="424786" y="130390"/>
                  </a:cubicBezTo>
                  <a:cubicBezTo>
                    <a:pt x="425873" y="130743"/>
                    <a:pt x="426236" y="132507"/>
                    <a:pt x="425148" y="133565"/>
                  </a:cubicBezTo>
                  <a:cubicBezTo>
                    <a:pt x="419711" y="137445"/>
                    <a:pt x="413186" y="136387"/>
                    <a:pt x="406661" y="136034"/>
                  </a:cubicBezTo>
                  <a:cubicBezTo>
                    <a:pt x="398685" y="135329"/>
                    <a:pt x="391435" y="133565"/>
                    <a:pt x="383823" y="130743"/>
                  </a:cubicBezTo>
                  <a:cubicBezTo>
                    <a:pt x="380560" y="129332"/>
                    <a:pt x="382010" y="125098"/>
                    <a:pt x="385635" y="125451"/>
                  </a:cubicBezTo>
                  <a:close/>
                  <a:moveTo>
                    <a:pt x="311893" y="118437"/>
                  </a:moveTo>
                  <a:cubicBezTo>
                    <a:pt x="313340" y="118267"/>
                    <a:pt x="314911" y="119032"/>
                    <a:pt x="315407" y="120903"/>
                  </a:cubicBezTo>
                  <a:cubicBezTo>
                    <a:pt x="316730" y="125326"/>
                    <a:pt x="309123" y="126346"/>
                    <a:pt x="309123" y="121584"/>
                  </a:cubicBezTo>
                  <a:cubicBezTo>
                    <a:pt x="309123" y="119713"/>
                    <a:pt x="310446" y="118607"/>
                    <a:pt x="311893" y="118437"/>
                  </a:cubicBezTo>
                  <a:close/>
                  <a:moveTo>
                    <a:pt x="247034" y="117690"/>
                  </a:moveTo>
                  <a:cubicBezTo>
                    <a:pt x="251268" y="119454"/>
                    <a:pt x="251620" y="123687"/>
                    <a:pt x="251268" y="127568"/>
                  </a:cubicBezTo>
                  <a:cubicBezTo>
                    <a:pt x="249504" y="138151"/>
                    <a:pt x="241390" y="149440"/>
                    <a:pt x="230807" y="152262"/>
                  </a:cubicBezTo>
                  <a:cubicBezTo>
                    <a:pt x="226573" y="153320"/>
                    <a:pt x="221282" y="152968"/>
                    <a:pt x="218107" y="149087"/>
                  </a:cubicBezTo>
                  <a:lnTo>
                    <a:pt x="218291" y="146510"/>
                  </a:lnTo>
                  <a:lnTo>
                    <a:pt x="221282" y="145912"/>
                  </a:lnTo>
                  <a:lnTo>
                    <a:pt x="222884" y="140813"/>
                  </a:lnTo>
                  <a:lnTo>
                    <a:pt x="227720" y="143751"/>
                  </a:lnTo>
                  <a:cubicBezTo>
                    <a:pt x="230630" y="142825"/>
                    <a:pt x="233805" y="140621"/>
                    <a:pt x="235040" y="139562"/>
                  </a:cubicBezTo>
                  <a:cubicBezTo>
                    <a:pt x="237509" y="137445"/>
                    <a:pt x="243507" y="131095"/>
                    <a:pt x="242801" y="127215"/>
                  </a:cubicBezTo>
                  <a:cubicBezTo>
                    <a:pt x="242095" y="124040"/>
                    <a:pt x="233276" y="130037"/>
                    <a:pt x="230807" y="131448"/>
                  </a:cubicBezTo>
                  <a:cubicBezTo>
                    <a:pt x="228513" y="133036"/>
                    <a:pt x="225868" y="135064"/>
                    <a:pt x="223927" y="137490"/>
                  </a:cubicBezTo>
                  <a:lnTo>
                    <a:pt x="222884" y="140813"/>
                  </a:lnTo>
                  <a:lnTo>
                    <a:pt x="221987" y="140268"/>
                  </a:lnTo>
                  <a:lnTo>
                    <a:pt x="218930" y="139249"/>
                  </a:lnTo>
                  <a:lnTo>
                    <a:pt x="220091" y="131978"/>
                  </a:lnTo>
                  <a:cubicBezTo>
                    <a:pt x="223045" y="127744"/>
                    <a:pt x="227632" y="124216"/>
                    <a:pt x="232218" y="121570"/>
                  </a:cubicBezTo>
                  <a:cubicBezTo>
                    <a:pt x="236451" y="119101"/>
                    <a:pt x="242095" y="115573"/>
                    <a:pt x="247034" y="117690"/>
                  </a:cubicBezTo>
                  <a:close/>
                  <a:moveTo>
                    <a:pt x="354617" y="115942"/>
                  </a:moveTo>
                  <a:cubicBezTo>
                    <a:pt x="357249" y="117050"/>
                    <a:pt x="359129" y="118527"/>
                    <a:pt x="361385" y="120373"/>
                  </a:cubicBezTo>
                  <a:cubicBezTo>
                    <a:pt x="365897" y="125172"/>
                    <a:pt x="356873" y="131079"/>
                    <a:pt x="354241" y="125541"/>
                  </a:cubicBezTo>
                  <a:cubicBezTo>
                    <a:pt x="353489" y="122957"/>
                    <a:pt x="352361" y="120742"/>
                    <a:pt x="352361" y="117788"/>
                  </a:cubicBezTo>
                  <a:cubicBezTo>
                    <a:pt x="351985" y="116681"/>
                    <a:pt x="353489" y="115573"/>
                    <a:pt x="354617" y="115942"/>
                  </a:cubicBezTo>
                  <a:close/>
                  <a:moveTo>
                    <a:pt x="232561" y="106702"/>
                  </a:moveTo>
                  <a:lnTo>
                    <a:pt x="218556" y="111118"/>
                  </a:lnTo>
                  <a:lnTo>
                    <a:pt x="177360" y="161705"/>
                  </a:lnTo>
                  <a:lnTo>
                    <a:pt x="177507" y="162112"/>
                  </a:lnTo>
                  <a:lnTo>
                    <a:pt x="175876" y="163527"/>
                  </a:lnTo>
                  <a:lnTo>
                    <a:pt x="157555" y="186024"/>
                  </a:lnTo>
                  <a:lnTo>
                    <a:pt x="130706" y="222841"/>
                  </a:lnTo>
                  <a:lnTo>
                    <a:pt x="130493" y="225651"/>
                  </a:lnTo>
                  <a:lnTo>
                    <a:pt x="128773" y="225492"/>
                  </a:lnTo>
                  <a:lnTo>
                    <a:pt x="99262" y="265959"/>
                  </a:lnTo>
                  <a:lnTo>
                    <a:pt x="121623" y="268802"/>
                  </a:lnTo>
                  <a:cubicBezTo>
                    <a:pt x="130259" y="271325"/>
                    <a:pt x="138625" y="274748"/>
                    <a:pt x="148341" y="277811"/>
                  </a:cubicBezTo>
                  <a:cubicBezTo>
                    <a:pt x="163094" y="282495"/>
                    <a:pt x="157337" y="285378"/>
                    <a:pt x="171730" y="271325"/>
                  </a:cubicBezTo>
                  <a:cubicBezTo>
                    <a:pt x="182165" y="261235"/>
                    <a:pt x="191161" y="246822"/>
                    <a:pt x="200157" y="234931"/>
                  </a:cubicBezTo>
                  <a:lnTo>
                    <a:pt x="206423" y="227131"/>
                  </a:lnTo>
                  <a:lnTo>
                    <a:pt x="201372" y="230800"/>
                  </a:lnTo>
                  <a:cubicBezTo>
                    <a:pt x="196472" y="232655"/>
                    <a:pt x="191343" y="232564"/>
                    <a:pt x="188229" y="227679"/>
                  </a:cubicBezTo>
                  <a:cubicBezTo>
                    <a:pt x="185298" y="222975"/>
                    <a:pt x="189694" y="216823"/>
                    <a:pt x="192258" y="212843"/>
                  </a:cubicBezTo>
                  <a:lnTo>
                    <a:pt x="196704" y="207903"/>
                  </a:lnTo>
                  <a:lnTo>
                    <a:pt x="192625" y="215376"/>
                  </a:lnTo>
                  <a:cubicBezTo>
                    <a:pt x="191892" y="218271"/>
                    <a:pt x="195556" y="218995"/>
                    <a:pt x="196289" y="216823"/>
                  </a:cubicBezTo>
                  <a:cubicBezTo>
                    <a:pt x="197022" y="215376"/>
                    <a:pt x="199769" y="210762"/>
                    <a:pt x="202883" y="206963"/>
                  </a:cubicBezTo>
                  <a:lnTo>
                    <a:pt x="204580" y="206002"/>
                  </a:lnTo>
                  <a:lnTo>
                    <a:pt x="197388" y="217547"/>
                  </a:lnTo>
                  <a:cubicBezTo>
                    <a:pt x="196655" y="218271"/>
                    <a:pt x="193724" y="223699"/>
                    <a:pt x="194823" y="224784"/>
                  </a:cubicBezTo>
                  <a:cubicBezTo>
                    <a:pt x="195556" y="225508"/>
                    <a:pt x="198120" y="224784"/>
                    <a:pt x="199219" y="224784"/>
                  </a:cubicBezTo>
                  <a:cubicBezTo>
                    <a:pt x="202150" y="224061"/>
                    <a:pt x="205081" y="221528"/>
                    <a:pt x="206913" y="219356"/>
                  </a:cubicBezTo>
                  <a:cubicBezTo>
                    <a:pt x="209111" y="217185"/>
                    <a:pt x="210942" y="214290"/>
                    <a:pt x="211675" y="211395"/>
                  </a:cubicBezTo>
                  <a:cubicBezTo>
                    <a:pt x="212042" y="209586"/>
                    <a:pt x="213141" y="203435"/>
                    <a:pt x="211675" y="201987"/>
                  </a:cubicBezTo>
                  <a:lnTo>
                    <a:pt x="204580" y="206002"/>
                  </a:lnTo>
                  <a:lnTo>
                    <a:pt x="209111" y="198730"/>
                  </a:lnTo>
                  <a:cubicBezTo>
                    <a:pt x="209477" y="197283"/>
                    <a:pt x="208378" y="195474"/>
                    <a:pt x="206913" y="196559"/>
                  </a:cubicBezTo>
                  <a:lnTo>
                    <a:pt x="196704" y="207903"/>
                  </a:lnTo>
                  <a:lnTo>
                    <a:pt x="200822" y="200359"/>
                  </a:lnTo>
                  <a:cubicBezTo>
                    <a:pt x="204989" y="195474"/>
                    <a:pt x="210210" y="192398"/>
                    <a:pt x="215339" y="196197"/>
                  </a:cubicBezTo>
                  <a:cubicBezTo>
                    <a:pt x="219185" y="199092"/>
                    <a:pt x="219826" y="204158"/>
                    <a:pt x="218911" y="209224"/>
                  </a:cubicBezTo>
                  <a:lnTo>
                    <a:pt x="216578" y="214490"/>
                  </a:lnTo>
                  <a:lnTo>
                    <a:pt x="251973" y="170430"/>
                  </a:lnTo>
                  <a:cubicBezTo>
                    <a:pt x="260609" y="160341"/>
                    <a:pt x="276442" y="146648"/>
                    <a:pt x="281480" y="134397"/>
                  </a:cubicBezTo>
                  <a:lnTo>
                    <a:pt x="282533" y="128437"/>
                  </a:lnTo>
                  <a:lnTo>
                    <a:pt x="269219" y="116934"/>
                  </a:lnTo>
                  <a:cubicBezTo>
                    <a:pt x="263608" y="112795"/>
                    <a:pt x="257543" y="109339"/>
                    <a:pt x="250664" y="107338"/>
                  </a:cubicBezTo>
                  <a:cubicBezTo>
                    <a:pt x="243966" y="105519"/>
                    <a:pt x="238173" y="105610"/>
                    <a:pt x="232561" y="106702"/>
                  </a:cubicBezTo>
                  <a:close/>
                  <a:moveTo>
                    <a:pt x="227869" y="99681"/>
                  </a:moveTo>
                  <a:lnTo>
                    <a:pt x="226672" y="101152"/>
                  </a:lnTo>
                  <a:lnTo>
                    <a:pt x="229101" y="99690"/>
                  </a:lnTo>
                  <a:lnTo>
                    <a:pt x="228584" y="99805"/>
                  </a:lnTo>
                  <a:close/>
                  <a:moveTo>
                    <a:pt x="250056" y="95024"/>
                  </a:moveTo>
                  <a:lnTo>
                    <a:pt x="235087" y="98357"/>
                  </a:lnTo>
                  <a:lnTo>
                    <a:pt x="253470" y="100790"/>
                  </a:lnTo>
                  <a:cubicBezTo>
                    <a:pt x="260711" y="103427"/>
                    <a:pt x="267839" y="107429"/>
                    <a:pt x="274266" y="111818"/>
                  </a:cubicBezTo>
                  <a:lnTo>
                    <a:pt x="284074" y="119710"/>
                  </a:lnTo>
                  <a:lnTo>
                    <a:pt x="284831" y="115425"/>
                  </a:lnTo>
                  <a:cubicBezTo>
                    <a:pt x="282931" y="99860"/>
                    <a:pt x="266793" y="94150"/>
                    <a:pt x="250056" y="95024"/>
                  </a:cubicBezTo>
                  <a:close/>
                  <a:moveTo>
                    <a:pt x="348689" y="93837"/>
                  </a:moveTo>
                  <a:cubicBezTo>
                    <a:pt x="353817" y="90173"/>
                    <a:pt x="356382" y="99332"/>
                    <a:pt x="350887" y="99332"/>
                  </a:cubicBezTo>
                  <a:cubicBezTo>
                    <a:pt x="350520" y="99332"/>
                    <a:pt x="350520" y="99332"/>
                    <a:pt x="350154" y="99332"/>
                  </a:cubicBezTo>
                  <a:cubicBezTo>
                    <a:pt x="349055" y="99332"/>
                    <a:pt x="347956" y="98599"/>
                    <a:pt x="347590" y="97867"/>
                  </a:cubicBezTo>
                  <a:cubicBezTo>
                    <a:pt x="347223" y="97500"/>
                    <a:pt x="347223" y="96767"/>
                    <a:pt x="347223" y="96401"/>
                  </a:cubicBezTo>
                  <a:cubicBezTo>
                    <a:pt x="347223" y="95668"/>
                    <a:pt x="347590" y="94569"/>
                    <a:pt x="347956" y="94203"/>
                  </a:cubicBezTo>
                  <a:cubicBezTo>
                    <a:pt x="348322" y="94203"/>
                    <a:pt x="348322" y="94203"/>
                    <a:pt x="348689" y="93837"/>
                  </a:cubicBezTo>
                  <a:close/>
                  <a:moveTo>
                    <a:pt x="317061" y="78108"/>
                  </a:moveTo>
                  <a:cubicBezTo>
                    <a:pt x="318330" y="77473"/>
                    <a:pt x="319918" y="78743"/>
                    <a:pt x="319600" y="80014"/>
                  </a:cubicBezTo>
                  <a:lnTo>
                    <a:pt x="318965" y="81284"/>
                  </a:lnTo>
                  <a:cubicBezTo>
                    <a:pt x="318648" y="81919"/>
                    <a:pt x="318330" y="81919"/>
                    <a:pt x="317696" y="81919"/>
                  </a:cubicBezTo>
                  <a:cubicBezTo>
                    <a:pt x="317378" y="81601"/>
                    <a:pt x="317378" y="81284"/>
                    <a:pt x="316743" y="81284"/>
                  </a:cubicBezTo>
                  <a:cubicBezTo>
                    <a:pt x="315473" y="80649"/>
                    <a:pt x="315791" y="78743"/>
                    <a:pt x="317061" y="78108"/>
                  </a:cubicBezTo>
                  <a:close/>
                  <a:moveTo>
                    <a:pt x="288042" y="75251"/>
                  </a:moveTo>
                  <a:cubicBezTo>
                    <a:pt x="294318" y="72711"/>
                    <a:pt x="297641" y="81783"/>
                    <a:pt x="291365" y="83597"/>
                  </a:cubicBezTo>
                  <a:cubicBezTo>
                    <a:pt x="290996" y="83597"/>
                    <a:pt x="290996" y="83597"/>
                    <a:pt x="290257" y="83597"/>
                  </a:cubicBezTo>
                  <a:cubicBezTo>
                    <a:pt x="285458" y="85048"/>
                    <a:pt x="282135" y="77791"/>
                    <a:pt x="287304" y="75614"/>
                  </a:cubicBezTo>
                  <a:cubicBezTo>
                    <a:pt x="287304" y="75614"/>
                    <a:pt x="287673" y="75251"/>
                    <a:pt x="288042" y="75251"/>
                  </a:cubicBezTo>
                  <a:close/>
                  <a:moveTo>
                    <a:pt x="324910" y="60815"/>
                  </a:moveTo>
                  <a:cubicBezTo>
                    <a:pt x="309489" y="59197"/>
                    <a:pt x="293611" y="62889"/>
                    <a:pt x="278647" y="69311"/>
                  </a:cubicBezTo>
                  <a:lnTo>
                    <a:pt x="253634" y="84570"/>
                  </a:lnTo>
                  <a:lnTo>
                    <a:pt x="271899" y="86157"/>
                  </a:lnTo>
                  <a:cubicBezTo>
                    <a:pt x="289306" y="91787"/>
                    <a:pt x="303789" y="105030"/>
                    <a:pt x="301990" y="122506"/>
                  </a:cubicBezTo>
                  <a:cubicBezTo>
                    <a:pt x="300911" y="131874"/>
                    <a:pt x="286517" y="144847"/>
                    <a:pt x="281480" y="150972"/>
                  </a:cubicBezTo>
                  <a:lnTo>
                    <a:pt x="244777" y="196014"/>
                  </a:lnTo>
                  <a:cubicBezTo>
                    <a:pt x="217789" y="228805"/>
                    <a:pt x="190441" y="261596"/>
                    <a:pt x="163094" y="294386"/>
                  </a:cubicBezTo>
                  <a:cubicBezTo>
                    <a:pt x="161655" y="296188"/>
                    <a:pt x="159136" y="295828"/>
                    <a:pt x="157696" y="294386"/>
                  </a:cubicBezTo>
                  <a:cubicBezTo>
                    <a:pt x="148161" y="285918"/>
                    <a:pt x="138355" y="280153"/>
                    <a:pt x="127785" y="276414"/>
                  </a:cubicBezTo>
                  <a:lnTo>
                    <a:pt x="95591" y="270992"/>
                  </a:lnTo>
                  <a:lnTo>
                    <a:pt x="85275" y="285138"/>
                  </a:lnTo>
                  <a:cubicBezTo>
                    <a:pt x="59302" y="320019"/>
                    <a:pt x="39462" y="373959"/>
                    <a:pt x="95014" y="394097"/>
                  </a:cubicBezTo>
                  <a:cubicBezTo>
                    <a:pt x="135055" y="408840"/>
                    <a:pt x="167520" y="379353"/>
                    <a:pt x="193132" y="352383"/>
                  </a:cubicBezTo>
                  <a:cubicBezTo>
                    <a:pt x="217121" y="326852"/>
                    <a:pt x="238944" y="299522"/>
                    <a:pt x="260453" y="271878"/>
                  </a:cubicBezTo>
                  <a:lnTo>
                    <a:pt x="289704" y="235041"/>
                  </a:lnTo>
                  <a:lnTo>
                    <a:pt x="289401" y="234732"/>
                  </a:lnTo>
                  <a:cubicBezTo>
                    <a:pt x="286898" y="232583"/>
                    <a:pt x="290116" y="228286"/>
                    <a:pt x="292619" y="230077"/>
                  </a:cubicBezTo>
                  <a:lnTo>
                    <a:pt x="293220" y="230614"/>
                  </a:lnTo>
                  <a:lnTo>
                    <a:pt x="325879" y="189485"/>
                  </a:lnTo>
                  <a:cubicBezTo>
                    <a:pt x="351130" y="159638"/>
                    <a:pt x="405600" y="106417"/>
                    <a:pt x="354737" y="71896"/>
                  </a:cubicBezTo>
                  <a:cubicBezTo>
                    <a:pt x="345268" y="65333"/>
                    <a:pt x="335190" y="61894"/>
                    <a:pt x="324910" y="60815"/>
                  </a:cubicBezTo>
                  <a:close/>
                  <a:moveTo>
                    <a:pt x="351971" y="46"/>
                  </a:moveTo>
                  <a:cubicBezTo>
                    <a:pt x="353743" y="-314"/>
                    <a:pt x="354806" y="1486"/>
                    <a:pt x="353743" y="2925"/>
                  </a:cubicBezTo>
                  <a:cubicBezTo>
                    <a:pt x="345947" y="10844"/>
                    <a:pt x="337088" y="15884"/>
                    <a:pt x="331065" y="25602"/>
                  </a:cubicBezTo>
                  <a:lnTo>
                    <a:pt x="324806" y="50742"/>
                  </a:lnTo>
                  <a:lnTo>
                    <a:pt x="347157" y="55563"/>
                  </a:lnTo>
                  <a:lnTo>
                    <a:pt x="347223" y="52198"/>
                  </a:lnTo>
                  <a:cubicBezTo>
                    <a:pt x="352515" y="48292"/>
                    <a:pt x="357454" y="44031"/>
                    <a:pt x="362745" y="40125"/>
                  </a:cubicBezTo>
                  <a:cubicBezTo>
                    <a:pt x="365920" y="37639"/>
                    <a:pt x="369801" y="33023"/>
                    <a:pt x="374387" y="33733"/>
                  </a:cubicBezTo>
                  <a:cubicBezTo>
                    <a:pt x="375093" y="33733"/>
                    <a:pt x="375445" y="34443"/>
                    <a:pt x="375445" y="35153"/>
                  </a:cubicBezTo>
                  <a:cubicBezTo>
                    <a:pt x="375093" y="39770"/>
                    <a:pt x="369448" y="42611"/>
                    <a:pt x="366273" y="45451"/>
                  </a:cubicBezTo>
                  <a:lnTo>
                    <a:pt x="352398" y="56693"/>
                  </a:lnTo>
                  <a:lnTo>
                    <a:pt x="361895" y="58742"/>
                  </a:lnTo>
                  <a:cubicBezTo>
                    <a:pt x="368157" y="62588"/>
                    <a:pt x="373627" y="67675"/>
                    <a:pt x="378005" y="74182"/>
                  </a:cubicBezTo>
                  <a:lnTo>
                    <a:pt x="382449" y="85323"/>
                  </a:lnTo>
                  <a:lnTo>
                    <a:pt x="408749" y="84277"/>
                  </a:lnTo>
                  <a:cubicBezTo>
                    <a:pt x="415314" y="83188"/>
                    <a:pt x="422243" y="80648"/>
                    <a:pt x="428807" y="82463"/>
                  </a:cubicBezTo>
                  <a:cubicBezTo>
                    <a:pt x="430266" y="82825"/>
                    <a:pt x="430996" y="85003"/>
                    <a:pt x="429901" y="86091"/>
                  </a:cubicBezTo>
                  <a:cubicBezTo>
                    <a:pt x="424431" y="91171"/>
                    <a:pt x="416408" y="91534"/>
                    <a:pt x="409478" y="92260"/>
                  </a:cubicBezTo>
                  <a:lnTo>
                    <a:pt x="384963" y="91626"/>
                  </a:lnTo>
                  <a:lnTo>
                    <a:pt x="387563" y="98146"/>
                  </a:lnTo>
                  <a:cubicBezTo>
                    <a:pt x="390629" y="113070"/>
                    <a:pt x="386932" y="127184"/>
                    <a:pt x="380213" y="140264"/>
                  </a:cubicBezTo>
                  <a:lnTo>
                    <a:pt x="372898" y="150577"/>
                  </a:lnTo>
                  <a:lnTo>
                    <a:pt x="387223" y="156744"/>
                  </a:lnTo>
                  <a:cubicBezTo>
                    <a:pt x="394048" y="159940"/>
                    <a:pt x="402669" y="162781"/>
                    <a:pt x="407698" y="168817"/>
                  </a:cubicBezTo>
                  <a:cubicBezTo>
                    <a:pt x="408776" y="170238"/>
                    <a:pt x="407698" y="172368"/>
                    <a:pt x="405543" y="172013"/>
                  </a:cubicBezTo>
                  <a:cubicBezTo>
                    <a:pt x="398718" y="171303"/>
                    <a:pt x="392971" y="166687"/>
                    <a:pt x="386864" y="163491"/>
                  </a:cubicBezTo>
                  <a:lnTo>
                    <a:pt x="369392" y="155520"/>
                  </a:lnTo>
                  <a:lnTo>
                    <a:pt x="354737" y="176179"/>
                  </a:lnTo>
                  <a:lnTo>
                    <a:pt x="354070" y="177007"/>
                  </a:lnTo>
                  <a:lnTo>
                    <a:pt x="367983" y="188080"/>
                  </a:lnTo>
                  <a:cubicBezTo>
                    <a:pt x="373111" y="192000"/>
                    <a:pt x="380072" y="195207"/>
                    <a:pt x="382636" y="200909"/>
                  </a:cubicBezTo>
                  <a:cubicBezTo>
                    <a:pt x="383369" y="202335"/>
                    <a:pt x="382636" y="204117"/>
                    <a:pt x="380805" y="204117"/>
                  </a:cubicBezTo>
                  <a:cubicBezTo>
                    <a:pt x="373844" y="203760"/>
                    <a:pt x="368349" y="198415"/>
                    <a:pt x="363220" y="194138"/>
                  </a:cubicBezTo>
                  <a:lnTo>
                    <a:pt x="350030" y="182020"/>
                  </a:lnTo>
                  <a:lnTo>
                    <a:pt x="335280" y="200324"/>
                  </a:lnTo>
                  <a:lnTo>
                    <a:pt x="348128" y="211357"/>
                  </a:lnTo>
                  <a:cubicBezTo>
                    <a:pt x="354137" y="218450"/>
                    <a:pt x="358321" y="226570"/>
                    <a:pt x="357075" y="234599"/>
                  </a:cubicBezTo>
                  <a:cubicBezTo>
                    <a:pt x="357075" y="236384"/>
                    <a:pt x="355294" y="237454"/>
                    <a:pt x="354226" y="236027"/>
                  </a:cubicBezTo>
                  <a:cubicBezTo>
                    <a:pt x="349241" y="231030"/>
                    <a:pt x="347105" y="224250"/>
                    <a:pt x="343188" y="218183"/>
                  </a:cubicBezTo>
                  <a:lnTo>
                    <a:pt x="330852" y="205819"/>
                  </a:lnTo>
                  <a:lnTo>
                    <a:pt x="320927" y="218135"/>
                  </a:lnTo>
                  <a:lnTo>
                    <a:pt x="331980" y="231430"/>
                  </a:lnTo>
                  <a:cubicBezTo>
                    <a:pt x="336588" y="233960"/>
                    <a:pt x="343678" y="234322"/>
                    <a:pt x="346160" y="239021"/>
                  </a:cubicBezTo>
                  <a:cubicBezTo>
                    <a:pt x="346869" y="239744"/>
                    <a:pt x="346514" y="241190"/>
                    <a:pt x="345805" y="241552"/>
                  </a:cubicBezTo>
                  <a:cubicBezTo>
                    <a:pt x="340133" y="246975"/>
                    <a:pt x="330207" y="240829"/>
                    <a:pt x="325245" y="236852"/>
                  </a:cubicBezTo>
                  <a:lnTo>
                    <a:pt x="316598" y="223507"/>
                  </a:lnTo>
                  <a:lnTo>
                    <a:pt x="303479" y="239787"/>
                  </a:lnTo>
                  <a:lnTo>
                    <a:pt x="313446" y="248697"/>
                  </a:lnTo>
                  <a:cubicBezTo>
                    <a:pt x="319434" y="256127"/>
                    <a:pt x="323010" y="264632"/>
                    <a:pt x="319792" y="273763"/>
                  </a:cubicBezTo>
                  <a:cubicBezTo>
                    <a:pt x="319077" y="275553"/>
                    <a:pt x="317289" y="275553"/>
                    <a:pt x="316574" y="273763"/>
                  </a:cubicBezTo>
                  <a:cubicBezTo>
                    <a:pt x="314071" y="265885"/>
                    <a:pt x="311569" y="258365"/>
                    <a:pt x="306205" y="251920"/>
                  </a:cubicBezTo>
                  <a:lnTo>
                    <a:pt x="299351" y="244909"/>
                  </a:lnTo>
                  <a:lnTo>
                    <a:pt x="287700" y="259368"/>
                  </a:lnTo>
                  <a:lnTo>
                    <a:pt x="299985" y="267974"/>
                  </a:lnTo>
                  <a:cubicBezTo>
                    <a:pt x="305727" y="271271"/>
                    <a:pt x="312906" y="273469"/>
                    <a:pt x="317213" y="278598"/>
                  </a:cubicBezTo>
                  <a:cubicBezTo>
                    <a:pt x="318289" y="280063"/>
                    <a:pt x="317572" y="281895"/>
                    <a:pt x="315777" y="281895"/>
                  </a:cubicBezTo>
                  <a:cubicBezTo>
                    <a:pt x="308958" y="281895"/>
                    <a:pt x="302497" y="277132"/>
                    <a:pt x="297113" y="273469"/>
                  </a:cubicBezTo>
                  <a:lnTo>
                    <a:pt x="284582" y="263236"/>
                  </a:lnTo>
                  <a:lnTo>
                    <a:pt x="269989" y="281346"/>
                  </a:lnTo>
                  <a:lnTo>
                    <a:pt x="274293" y="296338"/>
                  </a:lnTo>
                  <a:cubicBezTo>
                    <a:pt x="277491" y="302852"/>
                    <a:pt x="283178" y="308641"/>
                    <a:pt x="284599" y="315517"/>
                  </a:cubicBezTo>
                  <a:cubicBezTo>
                    <a:pt x="284955" y="317326"/>
                    <a:pt x="283533" y="318411"/>
                    <a:pt x="282112" y="318050"/>
                  </a:cubicBezTo>
                  <a:cubicBezTo>
                    <a:pt x="274648" y="315155"/>
                    <a:pt x="270383" y="306470"/>
                    <a:pt x="267540" y="299233"/>
                  </a:cubicBezTo>
                  <a:lnTo>
                    <a:pt x="264889" y="287958"/>
                  </a:lnTo>
                  <a:lnTo>
                    <a:pt x="250683" y="306966"/>
                  </a:lnTo>
                  <a:lnTo>
                    <a:pt x="262108" y="323574"/>
                  </a:lnTo>
                  <a:cubicBezTo>
                    <a:pt x="266871" y="328995"/>
                    <a:pt x="274198" y="331886"/>
                    <a:pt x="278228" y="337668"/>
                  </a:cubicBezTo>
                  <a:cubicBezTo>
                    <a:pt x="278594" y="338391"/>
                    <a:pt x="277861" y="339475"/>
                    <a:pt x="277129" y="339837"/>
                  </a:cubicBezTo>
                  <a:cubicBezTo>
                    <a:pt x="269069" y="341824"/>
                    <a:pt x="261834" y="336133"/>
                    <a:pt x="255880" y="328589"/>
                  </a:cubicBezTo>
                  <a:lnTo>
                    <a:pt x="246316" y="312810"/>
                  </a:lnTo>
                  <a:lnTo>
                    <a:pt x="238572" y="323171"/>
                  </a:lnTo>
                  <a:lnTo>
                    <a:pt x="227426" y="336627"/>
                  </a:lnTo>
                  <a:lnTo>
                    <a:pt x="239673" y="345530"/>
                  </a:lnTo>
                  <a:cubicBezTo>
                    <a:pt x="244658" y="349532"/>
                    <a:pt x="251424" y="354625"/>
                    <a:pt x="252492" y="361537"/>
                  </a:cubicBezTo>
                  <a:cubicBezTo>
                    <a:pt x="253204" y="363356"/>
                    <a:pt x="251068" y="364447"/>
                    <a:pt x="249643" y="363720"/>
                  </a:cubicBezTo>
                  <a:cubicBezTo>
                    <a:pt x="244302" y="361537"/>
                    <a:pt x="240742" y="354989"/>
                    <a:pt x="236113" y="350623"/>
                  </a:cubicBezTo>
                  <a:lnTo>
                    <a:pt x="223995" y="340769"/>
                  </a:lnTo>
                  <a:lnTo>
                    <a:pt x="219168" y="346596"/>
                  </a:lnTo>
                  <a:lnTo>
                    <a:pt x="222189" y="363296"/>
                  </a:lnTo>
                  <a:cubicBezTo>
                    <a:pt x="224702" y="367291"/>
                    <a:pt x="227575" y="370922"/>
                    <a:pt x="231165" y="374191"/>
                  </a:cubicBezTo>
                  <a:cubicBezTo>
                    <a:pt x="234038" y="376733"/>
                    <a:pt x="237629" y="378548"/>
                    <a:pt x="239783" y="382180"/>
                  </a:cubicBezTo>
                  <a:cubicBezTo>
                    <a:pt x="240501" y="383269"/>
                    <a:pt x="239424" y="384359"/>
                    <a:pt x="238347" y="384722"/>
                  </a:cubicBezTo>
                  <a:cubicBezTo>
                    <a:pt x="228652" y="385085"/>
                    <a:pt x="219675" y="372012"/>
                    <a:pt x="216084" y="364022"/>
                  </a:cubicBezTo>
                  <a:lnTo>
                    <a:pt x="214962" y="351674"/>
                  </a:lnTo>
                  <a:lnTo>
                    <a:pt x="204134" y="364744"/>
                  </a:lnTo>
                  <a:lnTo>
                    <a:pt x="196900" y="370721"/>
                  </a:lnTo>
                  <a:lnTo>
                    <a:pt x="199969" y="375694"/>
                  </a:lnTo>
                  <a:cubicBezTo>
                    <a:pt x="210420" y="383043"/>
                    <a:pt x="230070" y="384537"/>
                    <a:pt x="227360" y="401101"/>
                  </a:cubicBezTo>
                  <a:cubicBezTo>
                    <a:pt x="227360" y="402549"/>
                    <a:pt x="225192" y="402549"/>
                    <a:pt x="224469" y="401463"/>
                  </a:cubicBezTo>
                  <a:cubicBezTo>
                    <a:pt x="218506" y="390058"/>
                    <a:pt x="200347" y="387207"/>
                    <a:pt x="191944" y="377787"/>
                  </a:cubicBezTo>
                  <a:lnTo>
                    <a:pt x="191126" y="375491"/>
                  </a:lnTo>
                  <a:lnTo>
                    <a:pt x="170181" y="392795"/>
                  </a:lnTo>
                  <a:lnTo>
                    <a:pt x="180463" y="406212"/>
                  </a:lnTo>
                  <a:cubicBezTo>
                    <a:pt x="184760" y="410828"/>
                    <a:pt x="190489" y="414379"/>
                    <a:pt x="195861" y="418285"/>
                  </a:cubicBezTo>
                  <a:cubicBezTo>
                    <a:pt x="201591" y="422901"/>
                    <a:pt x="208752" y="430003"/>
                    <a:pt x="207320" y="438526"/>
                  </a:cubicBezTo>
                  <a:cubicBezTo>
                    <a:pt x="206962" y="439946"/>
                    <a:pt x="204813" y="440656"/>
                    <a:pt x="203739" y="439236"/>
                  </a:cubicBezTo>
                  <a:cubicBezTo>
                    <a:pt x="196935" y="430358"/>
                    <a:pt x="188699" y="425387"/>
                    <a:pt x="179747" y="417930"/>
                  </a:cubicBezTo>
                  <a:cubicBezTo>
                    <a:pt x="175987" y="414734"/>
                    <a:pt x="171422" y="410473"/>
                    <a:pt x="167841" y="405679"/>
                  </a:cubicBezTo>
                  <a:lnTo>
                    <a:pt x="164621" y="397388"/>
                  </a:lnTo>
                  <a:lnTo>
                    <a:pt x="164014" y="397889"/>
                  </a:lnTo>
                  <a:lnTo>
                    <a:pt x="126228" y="409181"/>
                  </a:lnTo>
                  <a:lnTo>
                    <a:pt x="127874" y="410033"/>
                  </a:lnTo>
                  <a:cubicBezTo>
                    <a:pt x="131158" y="419004"/>
                    <a:pt x="135537" y="427256"/>
                    <a:pt x="140647" y="435509"/>
                  </a:cubicBezTo>
                  <a:cubicBezTo>
                    <a:pt x="144296" y="441968"/>
                    <a:pt x="150500" y="448068"/>
                    <a:pt x="151595" y="455962"/>
                  </a:cubicBezTo>
                  <a:cubicBezTo>
                    <a:pt x="151595" y="457397"/>
                    <a:pt x="150135" y="458114"/>
                    <a:pt x="148675" y="458114"/>
                  </a:cubicBezTo>
                  <a:cubicBezTo>
                    <a:pt x="140282" y="455603"/>
                    <a:pt x="135537" y="446274"/>
                    <a:pt x="131523" y="439097"/>
                  </a:cubicBezTo>
                  <a:cubicBezTo>
                    <a:pt x="126779" y="430486"/>
                    <a:pt x="123494" y="421156"/>
                    <a:pt x="121305" y="411827"/>
                  </a:cubicBezTo>
                  <a:lnTo>
                    <a:pt x="122134" y="410404"/>
                  </a:lnTo>
                  <a:lnTo>
                    <a:pt x="117740" y="411717"/>
                  </a:lnTo>
                  <a:cubicBezTo>
                    <a:pt x="101778" y="411807"/>
                    <a:pt x="88296" y="407874"/>
                    <a:pt x="77530" y="401160"/>
                  </a:cubicBezTo>
                  <a:lnTo>
                    <a:pt x="64479" y="386287"/>
                  </a:lnTo>
                  <a:lnTo>
                    <a:pt x="64280" y="386644"/>
                  </a:lnTo>
                  <a:cubicBezTo>
                    <a:pt x="57196" y="389448"/>
                    <a:pt x="50111" y="392603"/>
                    <a:pt x="43380" y="396808"/>
                  </a:cubicBezTo>
                  <a:cubicBezTo>
                    <a:pt x="38067" y="399963"/>
                    <a:pt x="32753" y="404869"/>
                    <a:pt x="26377" y="406972"/>
                  </a:cubicBezTo>
                  <a:cubicBezTo>
                    <a:pt x="25314" y="407323"/>
                    <a:pt x="24960" y="405921"/>
                    <a:pt x="25314" y="405220"/>
                  </a:cubicBezTo>
                  <a:cubicBezTo>
                    <a:pt x="28502" y="398561"/>
                    <a:pt x="35587" y="394705"/>
                    <a:pt x="41609" y="391201"/>
                  </a:cubicBezTo>
                  <a:lnTo>
                    <a:pt x="61245" y="382602"/>
                  </a:lnTo>
                  <a:lnTo>
                    <a:pt x="53621" y="373914"/>
                  </a:lnTo>
                  <a:lnTo>
                    <a:pt x="50529" y="355689"/>
                  </a:lnTo>
                  <a:lnTo>
                    <a:pt x="48752" y="356318"/>
                  </a:lnTo>
                  <a:cubicBezTo>
                    <a:pt x="39709" y="351675"/>
                    <a:pt x="30305" y="348103"/>
                    <a:pt x="20901" y="343817"/>
                  </a:cubicBezTo>
                  <a:cubicBezTo>
                    <a:pt x="13666" y="340959"/>
                    <a:pt x="6071" y="338459"/>
                    <a:pt x="283" y="333101"/>
                  </a:cubicBezTo>
                  <a:cubicBezTo>
                    <a:pt x="-440" y="332387"/>
                    <a:pt x="283" y="329886"/>
                    <a:pt x="1730" y="330243"/>
                  </a:cubicBezTo>
                  <a:cubicBezTo>
                    <a:pt x="10411" y="331315"/>
                    <a:pt x="18730" y="335958"/>
                    <a:pt x="27050" y="339173"/>
                  </a:cubicBezTo>
                  <a:lnTo>
                    <a:pt x="49384" y="348940"/>
                  </a:lnTo>
                  <a:lnTo>
                    <a:pt x="47432" y="337432"/>
                  </a:lnTo>
                  <a:lnTo>
                    <a:pt x="55549" y="313449"/>
                  </a:lnTo>
                  <a:lnTo>
                    <a:pt x="36953" y="307424"/>
                  </a:lnTo>
                  <a:cubicBezTo>
                    <a:pt x="30479" y="304225"/>
                    <a:pt x="22926" y="301027"/>
                    <a:pt x="19329" y="294629"/>
                  </a:cubicBezTo>
                  <a:cubicBezTo>
                    <a:pt x="18610" y="293208"/>
                    <a:pt x="19689" y="291786"/>
                    <a:pt x="21127" y="292142"/>
                  </a:cubicBezTo>
                  <a:cubicBezTo>
                    <a:pt x="27781" y="293208"/>
                    <a:pt x="33806" y="296584"/>
                    <a:pt x="39920" y="299872"/>
                  </a:cubicBezTo>
                  <a:lnTo>
                    <a:pt x="57881" y="306558"/>
                  </a:lnTo>
                  <a:lnTo>
                    <a:pt x="60384" y="299162"/>
                  </a:lnTo>
                  <a:lnTo>
                    <a:pt x="65031" y="292758"/>
                  </a:lnTo>
                  <a:lnTo>
                    <a:pt x="44062" y="276687"/>
                  </a:lnTo>
                  <a:cubicBezTo>
                    <a:pt x="38597" y="270506"/>
                    <a:pt x="31310" y="262145"/>
                    <a:pt x="31674" y="253056"/>
                  </a:cubicBezTo>
                  <a:cubicBezTo>
                    <a:pt x="31674" y="251238"/>
                    <a:pt x="33860" y="250511"/>
                    <a:pt x="34953" y="251965"/>
                  </a:cubicBezTo>
                  <a:cubicBezTo>
                    <a:pt x="41147" y="257419"/>
                    <a:pt x="44426" y="266144"/>
                    <a:pt x="50256" y="272324"/>
                  </a:cubicBezTo>
                  <a:lnTo>
                    <a:pt x="68695" y="287707"/>
                  </a:lnTo>
                  <a:lnTo>
                    <a:pt x="89004" y="259716"/>
                  </a:lnTo>
                  <a:lnTo>
                    <a:pt x="76886" y="243115"/>
                  </a:lnTo>
                  <a:cubicBezTo>
                    <a:pt x="71868" y="240224"/>
                    <a:pt x="66132" y="239502"/>
                    <a:pt x="61114" y="236610"/>
                  </a:cubicBezTo>
                  <a:cubicBezTo>
                    <a:pt x="55378" y="233719"/>
                    <a:pt x="50360" y="227937"/>
                    <a:pt x="53586" y="221432"/>
                  </a:cubicBezTo>
                  <a:cubicBezTo>
                    <a:pt x="54303" y="220348"/>
                    <a:pt x="55737" y="220348"/>
                    <a:pt x="56095" y="221432"/>
                  </a:cubicBezTo>
                  <a:cubicBezTo>
                    <a:pt x="61472" y="232635"/>
                    <a:pt x="71509" y="233719"/>
                    <a:pt x="80113" y="240947"/>
                  </a:cubicBezTo>
                  <a:lnTo>
                    <a:pt x="91091" y="256839"/>
                  </a:lnTo>
                  <a:lnTo>
                    <a:pt x="101868" y="241986"/>
                  </a:lnTo>
                  <a:lnTo>
                    <a:pt x="120922" y="218549"/>
                  </a:lnTo>
                  <a:lnTo>
                    <a:pt x="106054" y="203201"/>
                  </a:lnTo>
                  <a:cubicBezTo>
                    <a:pt x="98892" y="196657"/>
                    <a:pt x="91372" y="190841"/>
                    <a:pt x="86001" y="183570"/>
                  </a:cubicBezTo>
                  <a:cubicBezTo>
                    <a:pt x="85285" y="182479"/>
                    <a:pt x="86359" y="180661"/>
                    <a:pt x="87791" y="181025"/>
                  </a:cubicBezTo>
                  <a:cubicBezTo>
                    <a:pt x="96743" y="184479"/>
                    <a:pt x="104711" y="191022"/>
                    <a:pt x="111828" y="198566"/>
                  </a:cubicBezTo>
                  <a:lnTo>
                    <a:pt x="124430" y="214234"/>
                  </a:lnTo>
                  <a:lnTo>
                    <a:pt x="146598" y="186967"/>
                  </a:lnTo>
                  <a:lnTo>
                    <a:pt x="169511" y="157147"/>
                  </a:lnTo>
                  <a:lnTo>
                    <a:pt x="165347" y="143469"/>
                  </a:lnTo>
                  <a:cubicBezTo>
                    <a:pt x="161294" y="138409"/>
                    <a:pt x="155529" y="134414"/>
                    <a:pt x="149404" y="131218"/>
                  </a:cubicBezTo>
                  <a:cubicBezTo>
                    <a:pt x="142559" y="127312"/>
                    <a:pt x="131030" y="125892"/>
                    <a:pt x="128868" y="117015"/>
                  </a:cubicBezTo>
                  <a:cubicBezTo>
                    <a:pt x="128148" y="115594"/>
                    <a:pt x="129229" y="113819"/>
                    <a:pt x="131030" y="113108"/>
                  </a:cubicBezTo>
                  <a:cubicBezTo>
                    <a:pt x="131390" y="113108"/>
                    <a:pt x="131751" y="113108"/>
                    <a:pt x="132471" y="112753"/>
                  </a:cubicBezTo>
                  <a:cubicBezTo>
                    <a:pt x="132831" y="112398"/>
                    <a:pt x="133912" y="113108"/>
                    <a:pt x="134273" y="113464"/>
                  </a:cubicBezTo>
                  <a:cubicBezTo>
                    <a:pt x="136434" y="119145"/>
                    <a:pt x="147963" y="121986"/>
                    <a:pt x="153007" y="125182"/>
                  </a:cubicBezTo>
                  <a:cubicBezTo>
                    <a:pt x="158412" y="128023"/>
                    <a:pt x="164176" y="131574"/>
                    <a:pt x="168139" y="136190"/>
                  </a:cubicBezTo>
                  <a:lnTo>
                    <a:pt x="173729" y="151658"/>
                  </a:lnTo>
                  <a:lnTo>
                    <a:pt x="186593" y="134915"/>
                  </a:lnTo>
                  <a:lnTo>
                    <a:pt x="204434" y="116261"/>
                  </a:lnTo>
                  <a:lnTo>
                    <a:pt x="185541" y="108297"/>
                  </a:lnTo>
                  <a:cubicBezTo>
                    <a:pt x="178558" y="103579"/>
                    <a:pt x="173132" y="97229"/>
                    <a:pt x="172598" y="89115"/>
                  </a:cubicBezTo>
                  <a:cubicBezTo>
                    <a:pt x="172598" y="87704"/>
                    <a:pt x="174377" y="86998"/>
                    <a:pt x="175444" y="87704"/>
                  </a:cubicBezTo>
                  <a:cubicBezTo>
                    <a:pt x="181137" y="90879"/>
                    <a:pt x="184696" y="96170"/>
                    <a:pt x="189677" y="100051"/>
                  </a:cubicBezTo>
                  <a:lnTo>
                    <a:pt x="209089" y="111392"/>
                  </a:lnTo>
                  <a:lnTo>
                    <a:pt x="224270" y="95518"/>
                  </a:lnTo>
                  <a:lnTo>
                    <a:pt x="224266" y="95480"/>
                  </a:lnTo>
                  <a:lnTo>
                    <a:pt x="224351" y="95433"/>
                  </a:lnTo>
                  <a:lnTo>
                    <a:pt x="226262" y="93435"/>
                  </a:lnTo>
                  <a:lnTo>
                    <a:pt x="218313" y="90215"/>
                  </a:lnTo>
                  <a:cubicBezTo>
                    <a:pt x="208194" y="83037"/>
                    <a:pt x="200967" y="72628"/>
                    <a:pt x="195907" y="61502"/>
                  </a:cubicBezTo>
                  <a:cubicBezTo>
                    <a:pt x="194823" y="58631"/>
                    <a:pt x="198076" y="56836"/>
                    <a:pt x="199883" y="59349"/>
                  </a:cubicBezTo>
                  <a:cubicBezTo>
                    <a:pt x="204942" y="66168"/>
                    <a:pt x="210724" y="72628"/>
                    <a:pt x="217229" y="78371"/>
                  </a:cubicBezTo>
                  <a:cubicBezTo>
                    <a:pt x="219759" y="80883"/>
                    <a:pt x="222650" y="83755"/>
                    <a:pt x="226263" y="85190"/>
                  </a:cubicBezTo>
                  <a:lnTo>
                    <a:pt x="228453" y="85351"/>
                  </a:lnTo>
                  <a:lnTo>
                    <a:pt x="228483" y="84482"/>
                  </a:lnTo>
                  <a:lnTo>
                    <a:pt x="249068" y="72012"/>
                  </a:lnTo>
                  <a:lnTo>
                    <a:pt x="234545" y="58651"/>
                  </a:lnTo>
                  <a:cubicBezTo>
                    <a:pt x="230559" y="51488"/>
                    <a:pt x="226573" y="40746"/>
                    <a:pt x="230559" y="32868"/>
                  </a:cubicBezTo>
                  <a:cubicBezTo>
                    <a:pt x="231284" y="31436"/>
                    <a:pt x="233096" y="31794"/>
                    <a:pt x="233820" y="33226"/>
                  </a:cubicBezTo>
                  <a:cubicBezTo>
                    <a:pt x="237444" y="39672"/>
                    <a:pt x="238169" y="47908"/>
                    <a:pt x="242155" y="54711"/>
                  </a:cubicBezTo>
                  <a:lnTo>
                    <a:pt x="253970" y="69042"/>
                  </a:lnTo>
                  <a:lnTo>
                    <a:pt x="267949" y="60574"/>
                  </a:lnTo>
                  <a:lnTo>
                    <a:pt x="269586" y="60193"/>
                  </a:lnTo>
                  <a:lnTo>
                    <a:pt x="259690" y="33461"/>
                  </a:lnTo>
                  <a:cubicBezTo>
                    <a:pt x="257530" y="23676"/>
                    <a:pt x="256912" y="13535"/>
                    <a:pt x="258676" y="3572"/>
                  </a:cubicBezTo>
                  <a:cubicBezTo>
                    <a:pt x="258676" y="2861"/>
                    <a:pt x="260440" y="2861"/>
                    <a:pt x="260440" y="3928"/>
                  </a:cubicBezTo>
                  <a:lnTo>
                    <a:pt x="275958" y="58710"/>
                  </a:lnTo>
                  <a:lnTo>
                    <a:pt x="285310" y="56533"/>
                  </a:lnTo>
                  <a:lnTo>
                    <a:pt x="285310" y="32160"/>
                  </a:lnTo>
                  <a:cubicBezTo>
                    <a:pt x="283899" y="26454"/>
                    <a:pt x="278960" y="21105"/>
                    <a:pt x="280019" y="15399"/>
                  </a:cubicBezTo>
                  <a:cubicBezTo>
                    <a:pt x="280019" y="14329"/>
                    <a:pt x="281077" y="13973"/>
                    <a:pt x="281782" y="13973"/>
                  </a:cubicBezTo>
                  <a:cubicBezTo>
                    <a:pt x="288838" y="15399"/>
                    <a:pt x="291660" y="26811"/>
                    <a:pt x="292719" y="32517"/>
                  </a:cubicBezTo>
                  <a:lnTo>
                    <a:pt x="291816" y="55019"/>
                  </a:lnTo>
                  <a:lnTo>
                    <a:pt x="317222" y="49106"/>
                  </a:lnTo>
                  <a:lnTo>
                    <a:pt x="318729" y="49431"/>
                  </a:lnTo>
                  <a:lnTo>
                    <a:pt x="325395" y="22273"/>
                  </a:lnTo>
                  <a:cubicBezTo>
                    <a:pt x="331508" y="11384"/>
                    <a:pt x="340632" y="2566"/>
                    <a:pt x="351971" y="46"/>
                  </a:cubicBezTo>
                  <a:close/>
                </a:path>
              </a:pathLst>
            </a:custGeom>
            <a:solidFill>
              <a:schemeClr val="accent6">
                <a:alpha val="60000"/>
              </a:schemeClr>
            </a:solidFill>
            <a:ln>
              <a:noFill/>
            </a:ln>
            <a:effectLst/>
          </p:spPr>
          <p:txBody>
            <a:bodyPr anchor="ctr"/>
            <a:lstStyle/>
            <a:p>
              <a:pPr eaLnBrk="1" fontAlgn="auto" hangingPunct="1">
                <a:spcBef>
                  <a:spcPts val="0"/>
                </a:spcBef>
                <a:spcAft>
                  <a:spcPts val="0"/>
                </a:spcAft>
                <a:defRPr/>
              </a:pPr>
              <a:endParaRPr lang="es-ES_tradnl" b="0" i="0" dirty="0">
                <a:latin typeface="Schoolbell" panose="02000000000000000000" pitchFamily="2" charset="0"/>
              </a:endParaRPr>
            </a:p>
          </p:txBody>
        </p:sp>
        <p:sp>
          <p:nvSpPr>
            <p:cNvPr id="17" name="Freeform 16">
              <a:extLst>
                <a:ext uri="{FF2B5EF4-FFF2-40B4-BE49-F238E27FC236}">
                  <a16:creationId xmlns:a16="http://schemas.microsoft.com/office/drawing/2014/main" id="{0A8ED6FF-9CDF-924D-8AE3-4F23D9BBC389}"/>
                </a:ext>
              </a:extLst>
            </p:cNvPr>
            <p:cNvSpPr>
              <a:spLocks noChangeArrowheads="1"/>
            </p:cNvSpPr>
            <p:nvPr/>
          </p:nvSpPr>
          <p:spPr bwMode="auto">
            <a:xfrm>
              <a:off x="11673202" y="1629137"/>
              <a:ext cx="461937" cy="592093"/>
            </a:xfrm>
            <a:custGeom>
              <a:avLst/>
              <a:gdLst>
                <a:gd name="connsiteX0" fmla="*/ 182863 w 322730"/>
                <a:gd name="connsiteY0" fmla="*/ 365501 h 414828"/>
                <a:gd name="connsiteX1" fmla="*/ 186871 w 322730"/>
                <a:gd name="connsiteY1" fmla="*/ 368048 h 414828"/>
                <a:gd name="connsiteX2" fmla="*/ 177398 w 322730"/>
                <a:gd name="connsiteY2" fmla="*/ 384782 h 414828"/>
                <a:gd name="connsiteX3" fmla="*/ 170476 w 322730"/>
                <a:gd name="connsiteY3" fmla="*/ 397152 h 414828"/>
                <a:gd name="connsiteX4" fmla="*/ 167925 w 322730"/>
                <a:gd name="connsiteY4" fmla="*/ 396424 h 414828"/>
                <a:gd name="connsiteX5" fmla="*/ 171569 w 322730"/>
                <a:gd name="connsiteY5" fmla="*/ 381508 h 414828"/>
                <a:gd name="connsiteX6" fmla="*/ 182863 w 322730"/>
                <a:gd name="connsiteY6" fmla="*/ 365501 h 414828"/>
                <a:gd name="connsiteX7" fmla="*/ 220719 w 322730"/>
                <a:gd name="connsiteY7" fmla="*/ 347443 h 414828"/>
                <a:gd name="connsiteX8" fmla="*/ 222100 w 322730"/>
                <a:gd name="connsiteY8" fmla="*/ 347443 h 414828"/>
                <a:gd name="connsiteX9" fmla="*/ 223135 w 322730"/>
                <a:gd name="connsiteY9" fmla="*/ 348955 h 414828"/>
                <a:gd name="connsiteX10" fmla="*/ 223135 w 322730"/>
                <a:gd name="connsiteY10" fmla="*/ 349711 h 414828"/>
                <a:gd name="connsiteX11" fmla="*/ 218993 w 322730"/>
                <a:gd name="connsiteY11" fmla="*/ 349711 h 414828"/>
                <a:gd name="connsiteX12" fmla="*/ 218993 w 322730"/>
                <a:gd name="connsiteY12" fmla="*/ 348955 h 414828"/>
                <a:gd name="connsiteX13" fmla="*/ 220719 w 322730"/>
                <a:gd name="connsiteY13" fmla="*/ 347443 h 414828"/>
                <a:gd name="connsiteX14" fmla="*/ 196807 w 322730"/>
                <a:gd name="connsiteY14" fmla="*/ 344268 h 414828"/>
                <a:gd name="connsiteX15" fmla="*/ 203157 w 322730"/>
                <a:gd name="connsiteY15" fmla="*/ 345001 h 414828"/>
                <a:gd name="connsiteX16" fmla="*/ 203862 w 322730"/>
                <a:gd name="connsiteY16" fmla="*/ 347565 h 414828"/>
                <a:gd name="connsiteX17" fmla="*/ 198218 w 322730"/>
                <a:gd name="connsiteY17" fmla="*/ 350862 h 414828"/>
                <a:gd name="connsiteX18" fmla="*/ 196807 w 322730"/>
                <a:gd name="connsiteY18" fmla="*/ 344268 h 414828"/>
                <a:gd name="connsiteX19" fmla="*/ 242668 w 322730"/>
                <a:gd name="connsiteY19" fmla="*/ 327538 h 414828"/>
                <a:gd name="connsiteX20" fmla="*/ 245446 w 322730"/>
                <a:gd name="connsiteY20" fmla="*/ 329003 h 414828"/>
                <a:gd name="connsiteX21" fmla="*/ 242271 w 322730"/>
                <a:gd name="connsiteY21" fmla="*/ 330469 h 414828"/>
                <a:gd name="connsiteX22" fmla="*/ 241478 w 322730"/>
                <a:gd name="connsiteY22" fmla="*/ 329370 h 414828"/>
                <a:gd name="connsiteX23" fmla="*/ 241478 w 322730"/>
                <a:gd name="connsiteY23" fmla="*/ 328271 h 414828"/>
                <a:gd name="connsiteX24" fmla="*/ 196101 w 322730"/>
                <a:gd name="connsiteY24" fmla="*/ 326313 h 414828"/>
                <a:gd name="connsiteX25" fmla="*/ 192027 w 322730"/>
                <a:gd name="connsiteY25" fmla="*/ 331677 h 414828"/>
                <a:gd name="connsiteX26" fmla="*/ 196101 w 322730"/>
                <a:gd name="connsiteY26" fmla="*/ 326313 h 414828"/>
                <a:gd name="connsiteX27" fmla="*/ 213604 w 322730"/>
                <a:gd name="connsiteY27" fmla="*/ 309198 h 414828"/>
                <a:gd name="connsiteX28" fmla="*/ 212139 w 322730"/>
                <a:gd name="connsiteY28" fmla="*/ 314611 h 414828"/>
                <a:gd name="connsiteX29" fmla="*/ 213604 w 322730"/>
                <a:gd name="connsiteY29" fmla="*/ 309198 h 414828"/>
                <a:gd name="connsiteX30" fmla="*/ 253235 w 322730"/>
                <a:gd name="connsiteY30" fmla="*/ 304203 h 414828"/>
                <a:gd name="connsiteX31" fmla="*/ 256295 w 322730"/>
                <a:gd name="connsiteY31" fmla="*/ 307295 h 414828"/>
                <a:gd name="connsiteX32" fmla="*/ 256295 w 322730"/>
                <a:gd name="connsiteY32" fmla="*/ 308011 h 414828"/>
                <a:gd name="connsiteX33" fmla="*/ 249679 w 322730"/>
                <a:gd name="connsiteY33" fmla="*/ 308011 h 414828"/>
                <a:gd name="connsiteX34" fmla="*/ 249679 w 322730"/>
                <a:gd name="connsiteY34" fmla="*/ 307295 h 414828"/>
                <a:gd name="connsiteX35" fmla="*/ 253235 w 322730"/>
                <a:gd name="connsiteY35" fmla="*/ 304203 h 414828"/>
                <a:gd name="connsiteX36" fmla="*/ 179115 w 322730"/>
                <a:gd name="connsiteY36" fmla="*/ 279886 h 414828"/>
                <a:gd name="connsiteX37" fmla="*/ 175781 w 322730"/>
                <a:gd name="connsiteY37" fmla="*/ 285530 h 414828"/>
                <a:gd name="connsiteX38" fmla="*/ 179115 w 322730"/>
                <a:gd name="connsiteY38" fmla="*/ 279886 h 414828"/>
                <a:gd name="connsiteX39" fmla="*/ 155606 w 322730"/>
                <a:gd name="connsiteY39" fmla="*/ 271243 h 414828"/>
                <a:gd name="connsiteX40" fmla="*/ 150342 w 322730"/>
                <a:gd name="connsiteY40" fmla="*/ 277593 h 414828"/>
                <a:gd name="connsiteX41" fmla="*/ 155606 w 322730"/>
                <a:gd name="connsiteY41" fmla="*/ 271243 h 414828"/>
                <a:gd name="connsiteX42" fmla="*/ 253576 w 322730"/>
                <a:gd name="connsiteY42" fmla="*/ 264364 h 414828"/>
                <a:gd name="connsiteX43" fmla="*/ 247715 w 322730"/>
                <a:gd name="connsiteY43" fmla="*/ 274653 h 414828"/>
                <a:gd name="connsiteX44" fmla="*/ 224821 w 322730"/>
                <a:gd name="connsiteY44" fmla="*/ 290799 h 414828"/>
                <a:gd name="connsiteX45" fmla="*/ 231311 w 322730"/>
                <a:gd name="connsiteY45" fmla="*/ 294235 h 414828"/>
                <a:gd name="connsiteX46" fmla="*/ 244947 w 322730"/>
                <a:gd name="connsiteY46" fmla="*/ 288255 h 414828"/>
                <a:gd name="connsiteX47" fmla="*/ 266263 w 322730"/>
                <a:gd name="connsiteY47" fmla="*/ 260245 h 414828"/>
                <a:gd name="connsiteX48" fmla="*/ 266051 w 322730"/>
                <a:gd name="connsiteY48" fmla="*/ 260665 h 414828"/>
                <a:gd name="connsiteX49" fmla="*/ 266398 w 322730"/>
                <a:gd name="connsiteY49" fmla="*/ 260539 h 414828"/>
                <a:gd name="connsiteX50" fmla="*/ 182896 w 322730"/>
                <a:gd name="connsiteY50" fmla="*/ 258074 h 414828"/>
                <a:gd name="connsiteX51" fmla="*/ 182728 w 322730"/>
                <a:gd name="connsiteY51" fmla="*/ 262873 h 414828"/>
                <a:gd name="connsiteX52" fmla="*/ 181718 w 322730"/>
                <a:gd name="connsiteY52" fmla="*/ 263209 h 414828"/>
                <a:gd name="connsiteX53" fmla="*/ 177340 w 322730"/>
                <a:gd name="connsiteY53" fmla="*/ 260179 h 414828"/>
                <a:gd name="connsiteX54" fmla="*/ 178013 w 322730"/>
                <a:gd name="connsiteY54" fmla="*/ 258831 h 414828"/>
                <a:gd name="connsiteX55" fmla="*/ 182896 w 322730"/>
                <a:gd name="connsiteY55" fmla="*/ 258074 h 414828"/>
                <a:gd name="connsiteX56" fmla="*/ 144532 w 322730"/>
                <a:gd name="connsiteY56" fmla="*/ 249595 h 414828"/>
                <a:gd name="connsiteX57" fmla="*/ 141645 w 322730"/>
                <a:gd name="connsiteY57" fmla="*/ 253203 h 414828"/>
                <a:gd name="connsiteX58" fmla="*/ 144532 w 322730"/>
                <a:gd name="connsiteY58" fmla="*/ 249595 h 414828"/>
                <a:gd name="connsiteX59" fmla="*/ 255186 w 322730"/>
                <a:gd name="connsiteY59" fmla="*/ 248779 h 414828"/>
                <a:gd name="connsiteX60" fmla="*/ 256338 w 322730"/>
                <a:gd name="connsiteY60" fmla="*/ 256718 h 414828"/>
                <a:gd name="connsiteX61" fmla="*/ 256949 w 322730"/>
                <a:gd name="connsiteY61" fmla="*/ 255028 h 414828"/>
                <a:gd name="connsiteX62" fmla="*/ 258297 w 322730"/>
                <a:gd name="connsiteY62" fmla="*/ 254448 h 414828"/>
                <a:gd name="connsiteX63" fmla="*/ 213574 w 322730"/>
                <a:gd name="connsiteY63" fmla="*/ 242720 h 414828"/>
                <a:gd name="connsiteX64" fmla="*/ 215031 w 322730"/>
                <a:gd name="connsiteY64" fmla="*/ 246201 h 414828"/>
                <a:gd name="connsiteX65" fmla="*/ 212505 w 322730"/>
                <a:gd name="connsiteY65" fmla="*/ 247993 h 414828"/>
                <a:gd name="connsiteX66" fmla="*/ 211500 w 322730"/>
                <a:gd name="connsiteY66" fmla="*/ 246662 h 414828"/>
                <a:gd name="connsiteX67" fmla="*/ 221752 w 322730"/>
                <a:gd name="connsiteY67" fmla="*/ 231067 h 414828"/>
                <a:gd name="connsiteX68" fmla="*/ 223492 w 322730"/>
                <a:gd name="connsiteY68" fmla="*/ 231899 h 414828"/>
                <a:gd name="connsiteX69" fmla="*/ 223210 w 322730"/>
                <a:gd name="connsiteY69" fmla="*/ 234730 h 414828"/>
                <a:gd name="connsiteX70" fmla="*/ 225601 w 322730"/>
                <a:gd name="connsiteY70" fmla="*/ 238280 h 414828"/>
                <a:gd name="connsiteX71" fmla="*/ 222937 w 322730"/>
                <a:gd name="connsiteY71" fmla="*/ 240500 h 414828"/>
                <a:gd name="connsiteX72" fmla="*/ 223575 w 322730"/>
                <a:gd name="connsiteY72" fmla="*/ 247919 h 414828"/>
                <a:gd name="connsiteX73" fmla="*/ 230869 w 322730"/>
                <a:gd name="connsiteY73" fmla="*/ 257810 h 414828"/>
                <a:gd name="connsiteX74" fmla="*/ 231598 w 322730"/>
                <a:gd name="connsiteY74" fmla="*/ 247186 h 414828"/>
                <a:gd name="connsiteX75" fmla="*/ 225601 w 322730"/>
                <a:gd name="connsiteY75" fmla="*/ 238280 h 414828"/>
                <a:gd name="connsiteX76" fmla="*/ 227222 w 322730"/>
                <a:gd name="connsiteY76" fmla="*/ 236928 h 414828"/>
                <a:gd name="connsiteX77" fmla="*/ 229410 w 322730"/>
                <a:gd name="connsiteY77" fmla="*/ 234730 h 414828"/>
                <a:gd name="connsiteX78" fmla="*/ 223492 w 322730"/>
                <a:gd name="connsiteY78" fmla="*/ 231899 h 414828"/>
                <a:gd name="connsiteX79" fmla="*/ 223575 w 322730"/>
                <a:gd name="connsiteY79" fmla="*/ 231067 h 414828"/>
                <a:gd name="connsiteX80" fmla="*/ 239257 w 322730"/>
                <a:gd name="connsiteY80" fmla="*/ 251216 h 414828"/>
                <a:gd name="connsiteX81" fmla="*/ 237434 w 322730"/>
                <a:gd name="connsiteY81" fmla="*/ 264405 h 414828"/>
                <a:gd name="connsiteX82" fmla="*/ 227951 w 322730"/>
                <a:gd name="connsiteY82" fmla="*/ 264405 h 414828"/>
                <a:gd name="connsiteX83" fmla="*/ 215187 w 322730"/>
                <a:gd name="connsiteY83" fmla="*/ 240226 h 414828"/>
                <a:gd name="connsiteX84" fmla="*/ 221752 w 322730"/>
                <a:gd name="connsiteY84" fmla="*/ 231067 h 414828"/>
                <a:gd name="connsiteX85" fmla="*/ 207454 w 322730"/>
                <a:gd name="connsiteY85" fmla="*/ 227561 h 414828"/>
                <a:gd name="connsiteX86" fmla="*/ 214760 w 322730"/>
                <a:gd name="connsiteY86" fmla="*/ 240465 h 414828"/>
                <a:gd name="connsiteX87" fmla="*/ 213574 w 322730"/>
                <a:gd name="connsiteY87" fmla="*/ 242720 h 414828"/>
                <a:gd name="connsiteX88" fmla="*/ 207280 w 322730"/>
                <a:gd name="connsiteY88" fmla="*/ 227676 h 414828"/>
                <a:gd name="connsiteX89" fmla="*/ 154256 w 322730"/>
                <a:gd name="connsiteY89" fmla="*/ 222720 h 414828"/>
                <a:gd name="connsiteX90" fmla="*/ 154989 w 322730"/>
                <a:gd name="connsiteY90" fmla="*/ 222720 h 414828"/>
                <a:gd name="connsiteX91" fmla="*/ 154623 w 322730"/>
                <a:gd name="connsiteY91" fmla="*/ 228587 h 414828"/>
                <a:gd name="connsiteX92" fmla="*/ 153890 w 322730"/>
                <a:gd name="connsiteY92" fmla="*/ 228587 h 414828"/>
                <a:gd name="connsiteX93" fmla="*/ 154256 w 322730"/>
                <a:gd name="connsiteY93" fmla="*/ 222720 h 414828"/>
                <a:gd name="connsiteX94" fmla="*/ 193023 w 322730"/>
                <a:gd name="connsiteY94" fmla="*/ 213580 h 414828"/>
                <a:gd name="connsiteX95" fmla="*/ 207138 w 322730"/>
                <a:gd name="connsiteY95" fmla="*/ 227337 h 414828"/>
                <a:gd name="connsiteX96" fmla="*/ 207280 w 322730"/>
                <a:gd name="connsiteY96" fmla="*/ 227676 h 414828"/>
                <a:gd name="connsiteX97" fmla="*/ 204207 w 322730"/>
                <a:gd name="connsiteY97" fmla="*/ 229711 h 414828"/>
                <a:gd name="connsiteX98" fmla="*/ 207815 w 322730"/>
                <a:gd name="connsiteY98" fmla="*/ 238673 h 414828"/>
                <a:gd name="connsiteX99" fmla="*/ 206793 w 322730"/>
                <a:gd name="connsiteY99" fmla="*/ 240427 h 414828"/>
                <a:gd name="connsiteX100" fmla="*/ 202764 w 322730"/>
                <a:gd name="connsiteY100" fmla="*/ 235088 h 414828"/>
                <a:gd name="connsiteX101" fmla="*/ 198074 w 322730"/>
                <a:gd name="connsiteY101" fmla="*/ 226844 h 414828"/>
                <a:gd name="connsiteX102" fmla="*/ 192662 w 322730"/>
                <a:gd name="connsiteY102" fmla="*/ 221825 h 414828"/>
                <a:gd name="connsiteX103" fmla="*/ 191579 w 322730"/>
                <a:gd name="connsiteY103" fmla="*/ 225768 h 414828"/>
                <a:gd name="connsiteX104" fmla="*/ 199517 w 322730"/>
                <a:gd name="connsiteY104" fmla="*/ 242258 h 414828"/>
                <a:gd name="connsiteX105" fmla="*/ 203846 w 322730"/>
                <a:gd name="connsiteY105" fmla="*/ 245484 h 414828"/>
                <a:gd name="connsiteX106" fmla="*/ 206793 w 322730"/>
                <a:gd name="connsiteY106" fmla="*/ 240427 h 414828"/>
                <a:gd name="connsiteX107" fmla="*/ 211500 w 322730"/>
                <a:gd name="connsiteY107" fmla="*/ 246662 h 414828"/>
                <a:gd name="connsiteX108" fmla="*/ 208537 w 322730"/>
                <a:gd name="connsiteY108" fmla="*/ 252295 h 414828"/>
                <a:gd name="connsiteX109" fmla="*/ 187250 w 322730"/>
                <a:gd name="connsiteY109" fmla="*/ 235805 h 414828"/>
                <a:gd name="connsiteX110" fmla="*/ 182560 w 322730"/>
                <a:gd name="connsiteY110" fmla="*/ 217882 h 414828"/>
                <a:gd name="connsiteX111" fmla="*/ 193023 w 322730"/>
                <a:gd name="connsiteY111" fmla="*/ 213580 h 414828"/>
                <a:gd name="connsiteX112" fmla="*/ 117784 w 322730"/>
                <a:gd name="connsiteY112" fmla="*/ 194771 h 414828"/>
                <a:gd name="connsiteX113" fmla="*/ 113551 w 322730"/>
                <a:gd name="connsiteY113" fmla="*/ 200939 h 414828"/>
                <a:gd name="connsiteX114" fmla="*/ 117784 w 322730"/>
                <a:gd name="connsiteY114" fmla="*/ 194771 h 414828"/>
                <a:gd name="connsiteX115" fmla="*/ 198629 w 322730"/>
                <a:gd name="connsiteY115" fmla="*/ 188869 h 414828"/>
                <a:gd name="connsiteX116" fmla="*/ 206790 w 322730"/>
                <a:gd name="connsiteY116" fmla="*/ 196983 h 414828"/>
                <a:gd name="connsiteX117" fmla="*/ 204661 w 322730"/>
                <a:gd name="connsiteY117" fmla="*/ 199099 h 414828"/>
                <a:gd name="connsiteX118" fmla="*/ 207899 w 322730"/>
                <a:gd name="connsiteY118" fmla="*/ 205449 h 414828"/>
                <a:gd name="connsiteX119" fmla="*/ 207561 w 322730"/>
                <a:gd name="connsiteY119" fmla="*/ 208301 h 414828"/>
                <a:gd name="connsiteX120" fmla="*/ 202177 w 322730"/>
                <a:gd name="connsiteY120" fmla="*/ 200158 h 414828"/>
                <a:gd name="connsiteX121" fmla="*/ 197919 w 322730"/>
                <a:gd name="connsiteY121" fmla="*/ 195572 h 414828"/>
                <a:gd name="connsiteX122" fmla="*/ 198629 w 322730"/>
                <a:gd name="connsiteY122" fmla="*/ 201922 h 414828"/>
                <a:gd name="connsiteX123" fmla="*/ 207145 w 322730"/>
                <a:gd name="connsiteY123" fmla="*/ 211799 h 414828"/>
                <a:gd name="connsiteX124" fmla="*/ 207561 w 322730"/>
                <a:gd name="connsiteY124" fmla="*/ 208301 h 414828"/>
                <a:gd name="connsiteX125" fmla="*/ 210339 w 322730"/>
                <a:gd name="connsiteY125" fmla="*/ 212505 h 414828"/>
                <a:gd name="connsiteX126" fmla="*/ 212823 w 322730"/>
                <a:gd name="connsiteY126" fmla="*/ 211447 h 414828"/>
                <a:gd name="connsiteX127" fmla="*/ 208210 w 322730"/>
                <a:gd name="connsiteY127" fmla="*/ 198394 h 414828"/>
                <a:gd name="connsiteX128" fmla="*/ 206790 w 322730"/>
                <a:gd name="connsiteY128" fmla="*/ 196983 h 414828"/>
                <a:gd name="connsiteX129" fmla="*/ 207500 w 322730"/>
                <a:gd name="connsiteY129" fmla="*/ 196277 h 414828"/>
                <a:gd name="connsiteX130" fmla="*/ 211759 w 322730"/>
                <a:gd name="connsiteY130" fmla="*/ 217444 h 414828"/>
                <a:gd name="connsiteX131" fmla="*/ 192951 w 322730"/>
                <a:gd name="connsiteY131" fmla="*/ 206508 h 414828"/>
                <a:gd name="connsiteX132" fmla="*/ 198629 w 322730"/>
                <a:gd name="connsiteY132" fmla="*/ 188869 h 414828"/>
                <a:gd name="connsiteX133" fmla="*/ 132337 w 322730"/>
                <a:gd name="connsiteY133" fmla="*/ 172250 h 414828"/>
                <a:gd name="connsiteX134" fmla="*/ 131226 w 322730"/>
                <a:gd name="connsiteY134" fmla="*/ 178714 h 414828"/>
                <a:gd name="connsiteX135" fmla="*/ 129744 w 322730"/>
                <a:gd name="connsiteY135" fmla="*/ 178033 h 414828"/>
                <a:gd name="connsiteX136" fmla="*/ 129744 w 322730"/>
                <a:gd name="connsiteY136" fmla="*/ 172931 h 414828"/>
                <a:gd name="connsiteX137" fmla="*/ 132337 w 322730"/>
                <a:gd name="connsiteY137" fmla="*/ 172250 h 414828"/>
                <a:gd name="connsiteX138" fmla="*/ 184330 w 322730"/>
                <a:gd name="connsiteY138" fmla="*/ 155752 h 414828"/>
                <a:gd name="connsiteX139" fmla="*/ 184016 w 322730"/>
                <a:gd name="connsiteY139" fmla="*/ 156979 h 414828"/>
                <a:gd name="connsiteX140" fmla="*/ 190919 w 322730"/>
                <a:gd name="connsiteY140" fmla="*/ 162921 h 414828"/>
                <a:gd name="connsiteX141" fmla="*/ 189851 w 322730"/>
                <a:gd name="connsiteY141" fmla="*/ 163757 h 414828"/>
                <a:gd name="connsiteX142" fmla="*/ 185840 w 322730"/>
                <a:gd name="connsiteY142" fmla="*/ 160546 h 414828"/>
                <a:gd name="connsiteX143" fmla="*/ 185475 w 322730"/>
                <a:gd name="connsiteY143" fmla="*/ 165184 h 414828"/>
                <a:gd name="connsiteX144" fmla="*/ 188757 w 322730"/>
                <a:gd name="connsiteY144" fmla="*/ 172318 h 414828"/>
                <a:gd name="connsiteX145" fmla="*/ 193134 w 322730"/>
                <a:gd name="connsiteY145" fmla="*/ 177670 h 414828"/>
                <a:gd name="connsiteX146" fmla="*/ 193134 w 322730"/>
                <a:gd name="connsiteY146" fmla="*/ 164827 h 414828"/>
                <a:gd name="connsiteX147" fmla="*/ 190919 w 322730"/>
                <a:gd name="connsiteY147" fmla="*/ 162921 h 414828"/>
                <a:gd name="connsiteX148" fmla="*/ 191675 w 322730"/>
                <a:gd name="connsiteY148" fmla="*/ 162330 h 414828"/>
                <a:gd name="connsiteX149" fmla="*/ 186856 w 322730"/>
                <a:gd name="connsiteY149" fmla="*/ 156143 h 414828"/>
                <a:gd name="connsiteX150" fmla="*/ 201157 w 322730"/>
                <a:gd name="connsiteY150" fmla="*/ 169821 h 414828"/>
                <a:gd name="connsiteX151" fmla="*/ 199698 w 322730"/>
                <a:gd name="connsiteY151" fmla="*/ 182664 h 414828"/>
                <a:gd name="connsiteX152" fmla="*/ 190581 w 322730"/>
                <a:gd name="connsiteY152" fmla="*/ 183377 h 414828"/>
                <a:gd name="connsiteX153" fmla="*/ 178181 w 322730"/>
                <a:gd name="connsiteY153" fmla="*/ 159476 h 414828"/>
                <a:gd name="connsiteX154" fmla="*/ 185840 w 322730"/>
                <a:gd name="connsiteY154" fmla="*/ 154838 h 414828"/>
                <a:gd name="connsiteX155" fmla="*/ 186856 w 322730"/>
                <a:gd name="connsiteY155" fmla="*/ 156143 h 414828"/>
                <a:gd name="connsiteX156" fmla="*/ 185627 w 322730"/>
                <a:gd name="connsiteY156" fmla="*/ 154967 h 414828"/>
                <a:gd name="connsiteX157" fmla="*/ 184746 w 322730"/>
                <a:gd name="connsiteY157" fmla="*/ 154125 h 414828"/>
                <a:gd name="connsiteX158" fmla="*/ 185627 w 322730"/>
                <a:gd name="connsiteY158" fmla="*/ 154967 h 414828"/>
                <a:gd name="connsiteX159" fmla="*/ 184330 w 322730"/>
                <a:gd name="connsiteY159" fmla="*/ 155752 h 414828"/>
                <a:gd name="connsiteX160" fmla="*/ 259560 w 322730"/>
                <a:gd name="connsiteY160" fmla="*/ 150593 h 414828"/>
                <a:gd name="connsiteX161" fmla="*/ 260280 w 322730"/>
                <a:gd name="connsiteY161" fmla="*/ 152731 h 414828"/>
                <a:gd name="connsiteX162" fmla="*/ 219997 w 322730"/>
                <a:gd name="connsiteY162" fmla="*/ 166986 h 414828"/>
                <a:gd name="connsiteX163" fmla="*/ 218558 w 322730"/>
                <a:gd name="connsiteY163" fmla="*/ 163066 h 414828"/>
                <a:gd name="connsiteX164" fmla="*/ 259560 w 322730"/>
                <a:gd name="connsiteY164" fmla="*/ 150593 h 414828"/>
                <a:gd name="connsiteX165" fmla="*/ 87747 w 322730"/>
                <a:gd name="connsiteY165" fmla="*/ 137748 h 414828"/>
                <a:gd name="connsiteX166" fmla="*/ 82891 w 322730"/>
                <a:gd name="connsiteY166" fmla="*/ 142799 h 414828"/>
                <a:gd name="connsiteX167" fmla="*/ 87747 w 322730"/>
                <a:gd name="connsiteY167" fmla="*/ 137748 h 414828"/>
                <a:gd name="connsiteX168" fmla="*/ 107844 w 322730"/>
                <a:gd name="connsiteY168" fmla="*/ 136835 h 414828"/>
                <a:gd name="connsiteX169" fmla="*/ 104442 w 322730"/>
                <a:gd name="connsiteY169" fmla="*/ 141421 h 414828"/>
                <a:gd name="connsiteX170" fmla="*/ 107844 w 322730"/>
                <a:gd name="connsiteY170" fmla="*/ 136835 h 414828"/>
                <a:gd name="connsiteX171" fmla="*/ 156897 w 322730"/>
                <a:gd name="connsiteY171" fmla="*/ 135176 h 414828"/>
                <a:gd name="connsiteX172" fmla="*/ 159464 w 322730"/>
                <a:gd name="connsiteY172" fmla="*/ 139075 h 414828"/>
                <a:gd name="connsiteX173" fmla="*/ 158235 w 322730"/>
                <a:gd name="connsiteY173" fmla="*/ 140770 h 414828"/>
                <a:gd name="connsiteX174" fmla="*/ 158556 w 322730"/>
                <a:gd name="connsiteY174" fmla="*/ 141134 h 414828"/>
                <a:gd name="connsiteX175" fmla="*/ 157866 w 322730"/>
                <a:gd name="connsiteY175" fmla="*/ 141134 h 414828"/>
                <a:gd name="connsiteX176" fmla="*/ 157497 w 322730"/>
                <a:gd name="connsiteY176" fmla="*/ 146227 h 414828"/>
                <a:gd name="connsiteX177" fmla="*/ 159712 w 322730"/>
                <a:gd name="connsiteY177" fmla="*/ 151684 h 414828"/>
                <a:gd name="connsiteX178" fmla="*/ 163035 w 322730"/>
                <a:gd name="connsiteY178" fmla="*/ 159688 h 414828"/>
                <a:gd name="connsiteX179" fmla="*/ 168573 w 322730"/>
                <a:gd name="connsiteY179" fmla="*/ 168783 h 414828"/>
                <a:gd name="connsiteX180" fmla="*/ 173741 w 322730"/>
                <a:gd name="connsiteY180" fmla="*/ 173876 h 414828"/>
                <a:gd name="connsiteX181" fmla="*/ 174110 w 322730"/>
                <a:gd name="connsiteY181" fmla="*/ 172785 h 414828"/>
                <a:gd name="connsiteX182" fmla="*/ 170419 w 322730"/>
                <a:gd name="connsiteY182" fmla="*/ 154594 h 414828"/>
                <a:gd name="connsiteX183" fmla="*/ 158556 w 322730"/>
                <a:gd name="connsiteY183" fmla="*/ 141134 h 414828"/>
                <a:gd name="connsiteX184" fmla="*/ 160820 w 322730"/>
                <a:gd name="connsiteY184" fmla="*/ 141134 h 414828"/>
                <a:gd name="connsiteX185" fmla="*/ 159464 w 322730"/>
                <a:gd name="connsiteY185" fmla="*/ 139075 h 414828"/>
                <a:gd name="connsiteX186" fmla="*/ 160081 w 322730"/>
                <a:gd name="connsiteY186" fmla="*/ 138223 h 414828"/>
                <a:gd name="connsiteX187" fmla="*/ 179279 w 322730"/>
                <a:gd name="connsiteY187" fmla="*/ 166964 h 414828"/>
                <a:gd name="connsiteX188" fmla="*/ 167834 w 322730"/>
                <a:gd name="connsiteY188" fmla="*/ 176787 h 414828"/>
                <a:gd name="connsiteX189" fmla="*/ 155651 w 322730"/>
                <a:gd name="connsiteY189" fmla="*/ 158232 h 414828"/>
                <a:gd name="connsiteX190" fmla="*/ 150482 w 322730"/>
                <a:gd name="connsiteY190" fmla="*/ 140406 h 414828"/>
                <a:gd name="connsiteX191" fmla="*/ 156897 w 322730"/>
                <a:gd name="connsiteY191" fmla="*/ 135176 h 414828"/>
                <a:gd name="connsiteX192" fmla="*/ 169567 w 322730"/>
                <a:gd name="connsiteY192" fmla="*/ 101877 h 414828"/>
                <a:gd name="connsiteX193" fmla="*/ 160356 w 322730"/>
                <a:gd name="connsiteY193" fmla="*/ 118195 h 414828"/>
                <a:gd name="connsiteX194" fmla="*/ 145119 w 322730"/>
                <a:gd name="connsiteY194" fmla="*/ 136003 h 414828"/>
                <a:gd name="connsiteX195" fmla="*/ 142602 w 322730"/>
                <a:gd name="connsiteY195" fmla="*/ 156201 h 414828"/>
                <a:gd name="connsiteX196" fmla="*/ 161300 w 322730"/>
                <a:gd name="connsiteY196" fmla="*/ 190105 h 414828"/>
                <a:gd name="connsiteX197" fmla="*/ 166536 w 322730"/>
                <a:gd name="connsiteY197" fmla="*/ 199591 h 414828"/>
                <a:gd name="connsiteX198" fmla="*/ 164571 w 322730"/>
                <a:gd name="connsiteY198" fmla="*/ 191824 h 414828"/>
                <a:gd name="connsiteX199" fmla="*/ 171165 w 322730"/>
                <a:gd name="connsiteY199" fmla="*/ 183048 h 414828"/>
                <a:gd name="connsiteX200" fmla="*/ 181351 w 322730"/>
                <a:gd name="connsiteY200" fmla="*/ 190457 h 414828"/>
                <a:gd name="connsiteX201" fmla="*/ 183913 w 322730"/>
                <a:gd name="connsiteY201" fmla="*/ 195318 h 414828"/>
                <a:gd name="connsiteX202" fmla="*/ 179168 w 322730"/>
                <a:gd name="connsiteY202" fmla="*/ 189751 h 414828"/>
                <a:gd name="connsiteX203" fmla="*/ 177349 w 322730"/>
                <a:gd name="connsiteY203" fmla="*/ 192221 h 414828"/>
                <a:gd name="connsiteX204" fmla="*/ 182670 w 322730"/>
                <a:gd name="connsiteY204" fmla="*/ 200158 h 414828"/>
                <a:gd name="connsiteX205" fmla="*/ 182916 w 322730"/>
                <a:gd name="connsiteY205" fmla="*/ 201750 h 414828"/>
                <a:gd name="connsiteX206" fmla="*/ 176258 w 322730"/>
                <a:gd name="connsiteY206" fmla="*/ 192926 h 414828"/>
                <a:gd name="connsiteX207" fmla="*/ 171528 w 322730"/>
                <a:gd name="connsiteY207" fmla="*/ 188693 h 414828"/>
                <a:gd name="connsiteX208" fmla="*/ 170073 w 322730"/>
                <a:gd name="connsiteY208" fmla="*/ 191868 h 414828"/>
                <a:gd name="connsiteX209" fmla="*/ 171528 w 322730"/>
                <a:gd name="connsiteY209" fmla="*/ 199276 h 414828"/>
                <a:gd name="connsiteX210" fmla="*/ 176622 w 322730"/>
                <a:gd name="connsiteY210" fmla="*/ 205273 h 414828"/>
                <a:gd name="connsiteX211" fmla="*/ 183898 w 322730"/>
                <a:gd name="connsiteY211" fmla="*/ 208096 h 414828"/>
                <a:gd name="connsiteX212" fmla="*/ 182916 w 322730"/>
                <a:gd name="connsiteY212" fmla="*/ 201750 h 414828"/>
                <a:gd name="connsiteX213" fmla="*/ 187172 w 322730"/>
                <a:gd name="connsiteY213" fmla="*/ 207390 h 414828"/>
                <a:gd name="connsiteX214" fmla="*/ 189719 w 322730"/>
                <a:gd name="connsiteY214" fmla="*/ 206332 h 414828"/>
                <a:gd name="connsiteX215" fmla="*/ 183913 w 322730"/>
                <a:gd name="connsiteY215" fmla="*/ 195318 h 414828"/>
                <a:gd name="connsiteX216" fmla="*/ 188491 w 322730"/>
                <a:gd name="connsiteY216" fmla="*/ 200687 h 414828"/>
                <a:gd name="connsiteX217" fmla="*/ 187172 w 322730"/>
                <a:gd name="connsiteY217" fmla="*/ 212682 h 414828"/>
                <a:gd name="connsiteX218" fmla="*/ 175985 w 322730"/>
                <a:gd name="connsiteY218" fmla="*/ 211668 h 414828"/>
                <a:gd name="connsiteX219" fmla="*/ 170031 w 322730"/>
                <a:gd name="connsiteY219" fmla="*/ 205925 h 414828"/>
                <a:gd name="connsiteX220" fmla="*/ 194741 w 322730"/>
                <a:gd name="connsiteY220" fmla="*/ 250700 h 414828"/>
                <a:gd name="connsiteX221" fmla="*/ 213799 w 322730"/>
                <a:gd name="connsiteY221" fmla="*/ 284964 h 414828"/>
                <a:gd name="connsiteX222" fmla="*/ 218455 w 322730"/>
                <a:gd name="connsiteY222" fmla="*/ 287429 h 414828"/>
                <a:gd name="connsiteX223" fmla="*/ 243626 w 322730"/>
                <a:gd name="connsiteY223" fmla="*/ 270503 h 414828"/>
                <a:gd name="connsiteX224" fmla="*/ 250815 w 322730"/>
                <a:gd name="connsiteY224" fmla="*/ 241317 h 414828"/>
                <a:gd name="connsiteX225" fmla="*/ 251075 w 322730"/>
                <a:gd name="connsiteY225" fmla="*/ 241288 h 414828"/>
                <a:gd name="connsiteX226" fmla="*/ 248779 w 322730"/>
                <a:gd name="connsiteY226" fmla="*/ 237103 h 414828"/>
                <a:gd name="connsiteX227" fmla="*/ 248407 w 322730"/>
                <a:gd name="connsiteY227" fmla="*/ 237112 h 414828"/>
                <a:gd name="connsiteX228" fmla="*/ 248322 w 322730"/>
                <a:gd name="connsiteY228" fmla="*/ 236271 h 414828"/>
                <a:gd name="connsiteX229" fmla="*/ 225094 w 322730"/>
                <a:gd name="connsiteY229" fmla="*/ 193938 h 414828"/>
                <a:gd name="connsiteX230" fmla="*/ 224943 w 322730"/>
                <a:gd name="connsiteY230" fmla="*/ 193932 h 414828"/>
                <a:gd name="connsiteX231" fmla="*/ 224771 w 322730"/>
                <a:gd name="connsiteY231" fmla="*/ 193350 h 414828"/>
                <a:gd name="connsiteX232" fmla="*/ 213241 w 322730"/>
                <a:gd name="connsiteY232" fmla="*/ 172336 h 414828"/>
                <a:gd name="connsiteX233" fmla="*/ 134321 w 322730"/>
                <a:gd name="connsiteY233" fmla="*/ 100127 h 414828"/>
                <a:gd name="connsiteX234" fmla="*/ 135512 w 322730"/>
                <a:gd name="connsiteY234" fmla="*/ 104806 h 414828"/>
                <a:gd name="connsiteX235" fmla="*/ 131543 w 322730"/>
                <a:gd name="connsiteY235" fmla="*/ 104138 h 414828"/>
                <a:gd name="connsiteX236" fmla="*/ 134321 w 322730"/>
                <a:gd name="connsiteY236" fmla="*/ 100127 h 414828"/>
                <a:gd name="connsiteX237" fmla="*/ 103166 w 322730"/>
                <a:gd name="connsiteY237" fmla="*/ 93659 h 414828"/>
                <a:gd name="connsiteX238" fmla="*/ 100521 w 322730"/>
                <a:gd name="connsiteY238" fmla="*/ 97628 h 414828"/>
                <a:gd name="connsiteX239" fmla="*/ 103166 w 322730"/>
                <a:gd name="connsiteY239" fmla="*/ 93659 h 414828"/>
                <a:gd name="connsiteX240" fmla="*/ 74393 w 322730"/>
                <a:gd name="connsiteY240" fmla="*/ 83388 h 414828"/>
                <a:gd name="connsiteX241" fmla="*/ 78759 w 322730"/>
                <a:gd name="connsiteY241" fmla="*/ 85152 h 414828"/>
                <a:gd name="connsiteX242" fmla="*/ 78759 w 322730"/>
                <a:gd name="connsiteY242" fmla="*/ 86916 h 414828"/>
                <a:gd name="connsiteX243" fmla="*/ 77171 w 322730"/>
                <a:gd name="connsiteY243" fmla="*/ 87974 h 414828"/>
                <a:gd name="connsiteX244" fmla="*/ 74790 w 322730"/>
                <a:gd name="connsiteY244" fmla="*/ 87622 h 414828"/>
                <a:gd name="connsiteX245" fmla="*/ 74393 w 322730"/>
                <a:gd name="connsiteY245" fmla="*/ 83388 h 414828"/>
                <a:gd name="connsiteX246" fmla="*/ 23943 w 322730"/>
                <a:gd name="connsiteY246" fmla="*/ 71923 h 414828"/>
                <a:gd name="connsiteX247" fmla="*/ 48187 w 322730"/>
                <a:gd name="connsiteY247" fmla="*/ 72982 h 414828"/>
                <a:gd name="connsiteX248" fmla="*/ 47464 w 322730"/>
                <a:gd name="connsiteY248" fmla="*/ 78273 h 414828"/>
                <a:gd name="connsiteX249" fmla="*/ 23943 w 322730"/>
                <a:gd name="connsiteY249" fmla="*/ 79685 h 414828"/>
                <a:gd name="connsiteX250" fmla="*/ 4403 w 322730"/>
                <a:gd name="connsiteY250" fmla="*/ 81801 h 414828"/>
                <a:gd name="connsiteX251" fmla="*/ 3679 w 322730"/>
                <a:gd name="connsiteY251" fmla="*/ 78979 h 414828"/>
                <a:gd name="connsiteX252" fmla="*/ 23943 w 322730"/>
                <a:gd name="connsiteY252" fmla="*/ 71923 h 414828"/>
                <a:gd name="connsiteX253" fmla="*/ 113424 w 322730"/>
                <a:gd name="connsiteY253" fmla="*/ 62486 h 414828"/>
                <a:gd name="connsiteX254" fmla="*/ 109592 w 322730"/>
                <a:gd name="connsiteY254" fmla="*/ 66908 h 414828"/>
                <a:gd name="connsiteX255" fmla="*/ 113424 w 322730"/>
                <a:gd name="connsiteY255" fmla="*/ 62486 h 414828"/>
                <a:gd name="connsiteX256" fmla="*/ 96485 w 322730"/>
                <a:gd name="connsiteY256" fmla="*/ 42407 h 414828"/>
                <a:gd name="connsiteX257" fmla="*/ 71458 w 322730"/>
                <a:gd name="connsiteY257" fmla="*/ 57802 h 414828"/>
                <a:gd name="connsiteX258" fmla="*/ 72541 w 322730"/>
                <a:gd name="connsiteY258" fmla="*/ 146949 h 414828"/>
                <a:gd name="connsiteX259" fmla="*/ 157015 w 322730"/>
                <a:gd name="connsiteY259" fmla="*/ 300799 h 414828"/>
                <a:gd name="connsiteX260" fmla="*/ 239323 w 322730"/>
                <a:gd name="connsiteY260" fmla="*/ 360470 h 414828"/>
                <a:gd name="connsiteX261" fmla="*/ 264452 w 322730"/>
                <a:gd name="connsiteY261" fmla="*/ 289145 h 414828"/>
                <a:gd name="connsiteX262" fmla="*/ 262015 w 322730"/>
                <a:gd name="connsiteY262" fmla="*/ 277254 h 414828"/>
                <a:gd name="connsiteX263" fmla="*/ 253937 w 322730"/>
                <a:gd name="connsiteY263" fmla="*/ 292854 h 414828"/>
                <a:gd name="connsiteX264" fmla="*/ 215956 w 322730"/>
                <a:gd name="connsiteY264" fmla="*/ 304441 h 414828"/>
                <a:gd name="connsiteX265" fmla="*/ 200854 w 322730"/>
                <a:gd name="connsiteY265" fmla="*/ 279554 h 414828"/>
                <a:gd name="connsiteX266" fmla="*/ 177841 w 322730"/>
                <a:gd name="connsiteY266" fmla="*/ 236633 h 414828"/>
                <a:gd name="connsiteX267" fmla="*/ 127500 w 322730"/>
                <a:gd name="connsiteY267" fmla="*/ 142135 h 414828"/>
                <a:gd name="connsiteX268" fmla="*/ 129298 w 322730"/>
                <a:gd name="connsiteY268" fmla="*/ 138167 h 414828"/>
                <a:gd name="connsiteX269" fmla="*/ 152625 w 322730"/>
                <a:gd name="connsiteY269" fmla="*/ 120539 h 414828"/>
                <a:gd name="connsiteX270" fmla="*/ 166904 w 322730"/>
                <a:gd name="connsiteY270" fmla="*/ 97581 h 414828"/>
                <a:gd name="connsiteX271" fmla="*/ 159181 w 322730"/>
                <a:gd name="connsiteY271" fmla="*/ 85121 h 414828"/>
                <a:gd name="connsiteX272" fmla="*/ 96485 w 322730"/>
                <a:gd name="connsiteY272" fmla="*/ 42407 h 414828"/>
                <a:gd name="connsiteX273" fmla="*/ 84529 w 322730"/>
                <a:gd name="connsiteY273" fmla="*/ 504 h 414828"/>
                <a:gd name="connsiteX274" fmla="*/ 90390 w 322730"/>
                <a:gd name="connsiteY274" fmla="*/ 17883 h 414828"/>
                <a:gd name="connsiteX275" fmla="*/ 91045 w 322730"/>
                <a:gd name="connsiteY275" fmla="*/ 35664 h 414828"/>
                <a:gd name="connsiteX276" fmla="*/ 100202 w 322730"/>
                <a:gd name="connsiteY276" fmla="*/ 32550 h 414828"/>
                <a:gd name="connsiteX277" fmla="*/ 116493 w 322730"/>
                <a:gd name="connsiteY277" fmla="*/ 36224 h 414828"/>
                <a:gd name="connsiteX278" fmla="*/ 116550 w 322730"/>
                <a:gd name="connsiteY278" fmla="*/ 33435 h 414828"/>
                <a:gd name="connsiteX279" fmla="*/ 134542 w 322730"/>
                <a:gd name="connsiteY279" fmla="*/ 15655 h 414828"/>
                <a:gd name="connsiteX280" fmla="*/ 149006 w 322730"/>
                <a:gd name="connsiteY280" fmla="*/ 3318 h 414828"/>
                <a:gd name="connsiteX281" fmla="*/ 151122 w 322730"/>
                <a:gd name="connsiteY281" fmla="*/ 5132 h 414828"/>
                <a:gd name="connsiteX282" fmla="*/ 136306 w 322730"/>
                <a:gd name="connsiteY282" fmla="*/ 22186 h 414828"/>
                <a:gd name="connsiteX283" fmla="*/ 121003 w 322730"/>
                <a:gd name="connsiteY283" fmla="*/ 37241 h 414828"/>
                <a:gd name="connsiteX284" fmla="*/ 130532 w 322730"/>
                <a:gd name="connsiteY284" fmla="*/ 39391 h 414828"/>
                <a:gd name="connsiteX285" fmla="*/ 145568 w 322730"/>
                <a:gd name="connsiteY285" fmla="*/ 52235 h 414828"/>
                <a:gd name="connsiteX286" fmla="*/ 155532 w 322730"/>
                <a:gd name="connsiteY286" fmla="*/ 40161 h 414828"/>
                <a:gd name="connsiteX287" fmla="*/ 170701 w 322730"/>
                <a:gd name="connsiteY287" fmla="*/ 29943 h 414828"/>
                <a:gd name="connsiteX288" fmla="*/ 172112 w 322730"/>
                <a:gd name="connsiteY288" fmla="*/ 32497 h 414828"/>
                <a:gd name="connsiteX289" fmla="*/ 160471 w 322730"/>
                <a:gd name="connsiteY289" fmla="*/ 44677 h 414828"/>
                <a:gd name="connsiteX290" fmla="*/ 150177 w 322730"/>
                <a:gd name="connsiteY290" fmla="*/ 56173 h 414828"/>
                <a:gd name="connsiteX291" fmla="*/ 156293 w 322730"/>
                <a:gd name="connsiteY291" fmla="*/ 61397 h 414828"/>
                <a:gd name="connsiteX292" fmla="*/ 159524 w 322730"/>
                <a:gd name="connsiteY292" fmla="*/ 66632 h 414828"/>
                <a:gd name="connsiteX293" fmla="*/ 179286 w 322730"/>
                <a:gd name="connsiteY293" fmla="*/ 55483 h 414828"/>
                <a:gd name="connsiteX294" fmla="*/ 201158 w 322730"/>
                <a:gd name="connsiteY294" fmla="*/ 53381 h 414828"/>
                <a:gd name="connsiteX295" fmla="*/ 201158 w 322730"/>
                <a:gd name="connsiteY295" fmla="*/ 56183 h 414828"/>
                <a:gd name="connsiteX296" fmla="*/ 180379 w 322730"/>
                <a:gd name="connsiteY296" fmla="*/ 61436 h 414828"/>
                <a:gd name="connsiteX297" fmla="*/ 162107 w 322730"/>
                <a:gd name="connsiteY297" fmla="*/ 70818 h 414828"/>
                <a:gd name="connsiteX298" fmla="*/ 177798 w 322730"/>
                <a:gd name="connsiteY298" fmla="*/ 96244 h 414828"/>
                <a:gd name="connsiteX299" fmla="*/ 193874 w 322730"/>
                <a:gd name="connsiteY299" fmla="*/ 92177 h 414828"/>
                <a:gd name="connsiteX300" fmla="*/ 203867 w 322730"/>
                <a:gd name="connsiteY300" fmla="*/ 81870 h 414828"/>
                <a:gd name="connsiteX301" fmla="*/ 217785 w 322730"/>
                <a:gd name="connsiteY301" fmla="*/ 80765 h 414828"/>
                <a:gd name="connsiteX302" fmla="*/ 217071 w 322730"/>
                <a:gd name="connsiteY302" fmla="*/ 82974 h 414828"/>
                <a:gd name="connsiteX303" fmla="*/ 194588 w 322730"/>
                <a:gd name="connsiteY303" fmla="*/ 95858 h 414828"/>
                <a:gd name="connsiteX304" fmla="*/ 179452 w 322730"/>
                <a:gd name="connsiteY304" fmla="*/ 98925 h 414828"/>
                <a:gd name="connsiteX305" fmla="*/ 187294 w 322730"/>
                <a:gd name="connsiteY305" fmla="*/ 111631 h 414828"/>
                <a:gd name="connsiteX306" fmla="*/ 199487 w 322730"/>
                <a:gd name="connsiteY306" fmla="*/ 133766 h 414828"/>
                <a:gd name="connsiteX307" fmla="*/ 216769 w 322730"/>
                <a:gd name="connsiteY307" fmla="*/ 126997 h 414828"/>
                <a:gd name="connsiteX308" fmla="*/ 238541 w 322730"/>
                <a:gd name="connsiteY308" fmla="*/ 117255 h 414828"/>
                <a:gd name="connsiteX309" fmla="*/ 239629 w 322730"/>
                <a:gd name="connsiteY309" fmla="*/ 119780 h 414828"/>
                <a:gd name="connsiteX310" fmla="*/ 218584 w 322730"/>
                <a:gd name="connsiteY310" fmla="*/ 132860 h 414828"/>
                <a:gd name="connsiteX311" fmla="*/ 201712 w 322730"/>
                <a:gd name="connsiteY311" fmla="*/ 137805 h 414828"/>
                <a:gd name="connsiteX312" fmla="*/ 215858 w 322730"/>
                <a:gd name="connsiteY312" fmla="*/ 163484 h 414828"/>
                <a:gd name="connsiteX313" fmla="*/ 230971 w 322730"/>
                <a:gd name="connsiteY313" fmla="*/ 189292 h 414828"/>
                <a:gd name="connsiteX314" fmla="*/ 243780 w 322730"/>
                <a:gd name="connsiteY314" fmla="*/ 190494 h 414828"/>
                <a:gd name="connsiteX315" fmla="*/ 258797 w 322730"/>
                <a:gd name="connsiteY315" fmla="*/ 182144 h 414828"/>
                <a:gd name="connsiteX316" fmla="*/ 276633 w 322730"/>
                <a:gd name="connsiteY316" fmla="*/ 170714 h 414828"/>
                <a:gd name="connsiteX317" fmla="*/ 278817 w 322730"/>
                <a:gd name="connsiteY317" fmla="*/ 173929 h 414828"/>
                <a:gd name="connsiteX318" fmla="*/ 278453 w 322730"/>
                <a:gd name="connsiteY318" fmla="*/ 174643 h 414828"/>
                <a:gd name="connsiteX319" fmla="*/ 277725 w 322730"/>
                <a:gd name="connsiteY319" fmla="*/ 176072 h 414828"/>
                <a:gd name="connsiteX320" fmla="*/ 262437 w 322730"/>
                <a:gd name="connsiteY320" fmla="*/ 186788 h 414828"/>
                <a:gd name="connsiteX321" fmla="*/ 248604 w 322730"/>
                <a:gd name="connsiteY321" fmla="*/ 195003 h 414828"/>
                <a:gd name="connsiteX322" fmla="*/ 233926 w 322730"/>
                <a:gd name="connsiteY322" fmla="*/ 194338 h 414828"/>
                <a:gd name="connsiteX323" fmla="*/ 243565 w 322730"/>
                <a:gd name="connsiteY323" fmla="*/ 210798 h 414828"/>
                <a:gd name="connsiteX324" fmla="*/ 252162 w 322730"/>
                <a:gd name="connsiteY324" fmla="*/ 229527 h 414828"/>
                <a:gd name="connsiteX325" fmla="*/ 262741 w 322730"/>
                <a:gd name="connsiteY325" fmla="*/ 219340 h 414828"/>
                <a:gd name="connsiteX326" fmla="*/ 282112 w 322730"/>
                <a:gd name="connsiteY326" fmla="*/ 215504 h 414828"/>
                <a:gd name="connsiteX327" fmla="*/ 282844 w 322730"/>
                <a:gd name="connsiteY327" fmla="*/ 218326 h 414828"/>
                <a:gd name="connsiteX328" fmla="*/ 268190 w 322730"/>
                <a:gd name="connsiteY328" fmla="*/ 225029 h 414828"/>
                <a:gd name="connsiteX329" fmla="*/ 254704 w 322730"/>
                <a:gd name="connsiteY329" fmla="*/ 235064 h 414828"/>
                <a:gd name="connsiteX330" fmla="*/ 262951 w 322730"/>
                <a:gd name="connsiteY330" fmla="*/ 253029 h 414828"/>
                <a:gd name="connsiteX331" fmla="*/ 266704 w 322730"/>
                <a:gd name="connsiteY331" fmla="*/ 249179 h 414828"/>
                <a:gd name="connsiteX332" fmla="*/ 295043 w 322730"/>
                <a:gd name="connsiteY332" fmla="*/ 241080 h 414828"/>
                <a:gd name="connsiteX333" fmla="*/ 295397 w 322730"/>
                <a:gd name="connsiteY333" fmla="*/ 245129 h 414828"/>
                <a:gd name="connsiteX334" fmla="*/ 275914 w 322730"/>
                <a:gd name="connsiteY334" fmla="*/ 252492 h 414828"/>
                <a:gd name="connsiteX335" fmla="*/ 267767 w 322730"/>
                <a:gd name="connsiteY335" fmla="*/ 257277 h 414828"/>
                <a:gd name="connsiteX336" fmla="*/ 267349 w 322730"/>
                <a:gd name="connsiteY336" fmla="*/ 258102 h 414828"/>
                <a:gd name="connsiteX337" fmla="*/ 269647 w 322730"/>
                <a:gd name="connsiteY337" fmla="*/ 259101 h 414828"/>
                <a:gd name="connsiteX338" fmla="*/ 272657 w 322730"/>
                <a:gd name="connsiteY338" fmla="*/ 278153 h 414828"/>
                <a:gd name="connsiteX339" fmla="*/ 286506 w 322730"/>
                <a:gd name="connsiteY339" fmla="*/ 271940 h 414828"/>
                <a:gd name="connsiteX340" fmla="*/ 307893 w 322730"/>
                <a:gd name="connsiteY340" fmla="*/ 276819 h 414828"/>
                <a:gd name="connsiteX341" fmla="*/ 306806 w 322730"/>
                <a:gd name="connsiteY341" fmla="*/ 279258 h 414828"/>
                <a:gd name="connsiteX342" fmla="*/ 287231 w 322730"/>
                <a:gd name="connsiteY342" fmla="*/ 278561 h 414828"/>
                <a:gd name="connsiteX343" fmla="*/ 273361 w 322730"/>
                <a:gd name="connsiteY343" fmla="*/ 282608 h 414828"/>
                <a:gd name="connsiteX344" fmla="*/ 275649 w 322730"/>
                <a:gd name="connsiteY344" fmla="*/ 297092 h 414828"/>
                <a:gd name="connsiteX345" fmla="*/ 275521 w 322730"/>
                <a:gd name="connsiteY345" fmla="*/ 298172 h 414828"/>
                <a:gd name="connsiteX346" fmla="*/ 298513 w 322730"/>
                <a:gd name="connsiteY346" fmla="*/ 298866 h 414828"/>
                <a:gd name="connsiteX347" fmla="*/ 322172 w 322730"/>
                <a:gd name="connsiteY347" fmla="*/ 307529 h 414828"/>
                <a:gd name="connsiteX348" fmla="*/ 321808 w 322730"/>
                <a:gd name="connsiteY348" fmla="*/ 308980 h 414828"/>
                <a:gd name="connsiteX349" fmla="*/ 274863 w 322730"/>
                <a:gd name="connsiteY349" fmla="*/ 303752 h 414828"/>
                <a:gd name="connsiteX350" fmla="*/ 273801 w 322730"/>
                <a:gd name="connsiteY350" fmla="*/ 312761 h 414828"/>
                <a:gd name="connsiteX351" fmla="*/ 290376 w 322730"/>
                <a:gd name="connsiteY351" fmla="*/ 319967 h 414828"/>
                <a:gd name="connsiteX352" fmla="*/ 305450 w 322730"/>
                <a:gd name="connsiteY352" fmla="*/ 321066 h 414828"/>
                <a:gd name="connsiteX353" fmla="*/ 305450 w 322730"/>
                <a:gd name="connsiteY353" fmla="*/ 322898 h 414828"/>
                <a:gd name="connsiteX354" fmla="*/ 287505 w 322730"/>
                <a:gd name="connsiteY354" fmla="*/ 325462 h 414828"/>
                <a:gd name="connsiteX355" fmla="*/ 273108 w 322730"/>
                <a:gd name="connsiteY355" fmla="*/ 318639 h 414828"/>
                <a:gd name="connsiteX356" fmla="*/ 271917 w 322730"/>
                <a:gd name="connsiteY356" fmla="*/ 328733 h 414828"/>
                <a:gd name="connsiteX357" fmla="*/ 265835 w 322730"/>
                <a:gd name="connsiteY357" fmla="*/ 339871 h 414828"/>
                <a:gd name="connsiteX358" fmla="*/ 287088 w 322730"/>
                <a:gd name="connsiteY358" fmla="*/ 355241 h 414828"/>
                <a:gd name="connsiteX359" fmla="*/ 295788 w 322730"/>
                <a:gd name="connsiteY359" fmla="*/ 383720 h 414828"/>
                <a:gd name="connsiteX360" fmla="*/ 292858 w 322730"/>
                <a:gd name="connsiteY360" fmla="*/ 384085 h 414828"/>
                <a:gd name="connsiteX361" fmla="*/ 282600 w 322730"/>
                <a:gd name="connsiteY361" fmla="*/ 358932 h 414828"/>
                <a:gd name="connsiteX362" fmla="*/ 263294 w 322730"/>
                <a:gd name="connsiteY362" fmla="*/ 344523 h 414828"/>
                <a:gd name="connsiteX363" fmla="*/ 253998 w 322730"/>
                <a:gd name="connsiteY363" fmla="*/ 361546 h 414828"/>
                <a:gd name="connsiteX364" fmla="*/ 255291 w 322730"/>
                <a:gd name="connsiteY364" fmla="*/ 362163 h 414828"/>
                <a:gd name="connsiteX365" fmla="*/ 259473 w 322730"/>
                <a:gd name="connsiteY365" fmla="*/ 378038 h 414828"/>
                <a:gd name="connsiteX366" fmla="*/ 260867 w 322730"/>
                <a:gd name="connsiteY366" fmla="*/ 389584 h 414828"/>
                <a:gd name="connsiteX367" fmla="*/ 259473 w 322730"/>
                <a:gd name="connsiteY367" fmla="*/ 389944 h 414828"/>
                <a:gd name="connsiteX368" fmla="*/ 254594 w 322730"/>
                <a:gd name="connsiteY368" fmla="*/ 379120 h 414828"/>
                <a:gd name="connsiteX369" fmla="*/ 250931 w 322730"/>
                <a:gd name="connsiteY369" fmla="*/ 367162 h 414828"/>
                <a:gd name="connsiteX370" fmla="*/ 250900 w 322730"/>
                <a:gd name="connsiteY370" fmla="*/ 367219 h 414828"/>
                <a:gd name="connsiteX371" fmla="*/ 232617 w 322730"/>
                <a:gd name="connsiteY371" fmla="*/ 377070 h 414828"/>
                <a:gd name="connsiteX372" fmla="*/ 218618 w 322730"/>
                <a:gd name="connsiteY372" fmla="*/ 377242 h 414828"/>
                <a:gd name="connsiteX373" fmla="*/ 218711 w 322730"/>
                <a:gd name="connsiteY373" fmla="*/ 377487 h 414828"/>
                <a:gd name="connsiteX374" fmla="*/ 211437 w 322730"/>
                <a:gd name="connsiteY374" fmla="*/ 398203 h 414828"/>
                <a:gd name="connsiteX375" fmla="*/ 206935 w 322730"/>
                <a:gd name="connsiteY375" fmla="*/ 413919 h 414828"/>
                <a:gd name="connsiteX376" fmla="*/ 203817 w 322730"/>
                <a:gd name="connsiteY376" fmla="*/ 413562 h 414828"/>
                <a:gd name="connsiteX377" fmla="*/ 205203 w 322730"/>
                <a:gd name="connsiteY377" fmla="*/ 396774 h 414828"/>
                <a:gd name="connsiteX378" fmla="*/ 213383 w 322730"/>
                <a:gd name="connsiteY378" fmla="*/ 377306 h 414828"/>
                <a:gd name="connsiteX379" fmla="*/ 208638 w 322730"/>
                <a:gd name="connsiteY379" fmla="*/ 377364 h 414828"/>
                <a:gd name="connsiteX380" fmla="*/ 177953 w 322730"/>
                <a:gd name="connsiteY380" fmla="*/ 358448 h 414828"/>
                <a:gd name="connsiteX381" fmla="*/ 171958 w 322730"/>
                <a:gd name="connsiteY381" fmla="*/ 349074 h 414828"/>
                <a:gd name="connsiteX382" fmla="*/ 161642 w 322730"/>
                <a:gd name="connsiteY382" fmla="*/ 358555 h 414828"/>
                <a:gd name="connsiteX383" fmla="*/ 145577 w 322730"/>
                <a:gd name="connsiteY383" fmla="*/ 370197 h 414828"/>
                <a:gd name="connsiteX384" fmla="*/ 143751 w 322730"/>
                <a:gd name="connsiteY384" fmla="*/ 367727 h 414828"/>
                <a:gd name="connsiteX385" fmla="*/ 156530 w 322730"/>
                <a:gd name="connsiteY385" fmla="*/ 356086 h 414828"/>
                <a:gd name="connsiteX386" fmla="*/ 169167 w 322730"/>
                <a:gd name="connsiteY386" fmla="*/ 344709 h 414828"/>
                <a:gd name="connsiteX387" fmla="*/ 158098 w 322730"/>
                <a:gd name="connsiteY387" fmla="*/ 327399 h 414828"/>
                <a:gd name="connsiteX388" fmla="*/ 157921 w 322730"/>
                <a:gd name="connsiteY388" fmla="*/ 327081 h 414828"/>
                <a:gd name="connsiteX389" fmla="*/ 143361 w 322730"/>
                <a:gd name="connsiteY389" fmla="*/ 335353 h 414828"/>
                <a:gd name="connsiteX390" fmla="*/ 128897 w 322730"/>
                <a:gd name="connsiteY390" fmla="*/ 342314 h 414828"/>
                <a:gd name="connsiteX391" fmla="*/ 127134 w 322730"/>
                <a:gd name="connsiteY391" fmla="*/ 340116 h 414828"/>
                <a:gd name="connsiteX392" fmla="*/ 140186 w 322730"/>
                <a:gd name="connsiteY392" fmla="*/ 329492 h 414828"/>
                <a:gd name="connsiteX393" fmla="*/ 155360 w 322730"/>
                <a:gd name="connsiteY393" fmla="*/ 322457 h 414828"/>
                <a:gd name="connsiteX394" fmla="*/ 146330 w 322730"/>
                <a:gd name="connsiteY394" fmla="*/ 306156 h 414828"/>
                <a:gd name="connsiteX395" fmla="*/ 132110 w 322730"/>
                <a:gd name="connsiteY395" fmla="*/ 313357 h 414828"/>
                <a:gd name="connsiteX396" fmla="*/ 110768 w 322730"/>
                <a:gd name="connsiteY396" fmla="*/ 312762 h 414828"/>
                <a:gd name="connsiteX397" fmla="*/ 110768 w 322730"/>
                <a:gd name="connsiteY397" fmla="*/ 310198 h 414828"/>
                <a:gd name="connsiteX398" fmla="*/ 128168 w 322730"/>
                <a:gd name="connsiteY398" fmla="*/ 306901 h 414828"/>
                <a:gd name="connsiteX399" fmla="*/ 143394 w 322730"/>
                <a:gd name="connsiteY399" fmla="*/ 300856 h 414828"/>
                <a:gd name="connsiteX400" fmla="*/ 135920 w 322730"/>
                <a:gd name="connsiteY400" fmla="*/ 287364 h 414828"/>
                <a:gd name="connsiteX401" fmla="*/ 121178 w 322730"/>
                <a:gd name="connsiteY401" fmla="*/ 291961 h 414828"/>
                <a:gd name="connsiteX402" fmla="*/ 110438 w 322730"/>
                <a:gd name="connsiteY402" fmla="*/ 300706 h 414828"/>
                <a:gd name="connsiteX403" fmla="*/ 108291 w 322730"/>
                <a:gd name="connsiteY403" fmla="*/ 299656 h 414828"/>
                <a:gd name="connsiteX404" fmla="*/ 119030 w 322730"/>
                <a:gd name="connsiteY404" fmla="*/ 285315 h 414828"/>
                <a:gd name="connsiteX405" fmla="*/ 133246 w 322730"/>
                <a:gd name="connsiteY405" fmla="*/ 282537 h 414828"/>
                <a:gd name="connsiteX406" fmla="*/ 125523 w 322730"/>
                <a:gd name="connsiteY406" fmla="*/ 268597 h 414828"/>
                <a:gd name="connsiteX407" fmla="*/ 114518 w 322730"/>
                <a:gd name="connsiteY407" fmla="*/ 273967 h 414828"/>
                <a:gd name="connsiteX408" fmla="*/ 92926 w 322730"/>
                <a:gd name="connsiteY408" fmla="*/ 270449 h 414828"/>
                <a:gd name="connsiteX409" fmla="*/ 93997 w 322730"/>
                <a:gd name="connsiteY409" fmla="*/ 268284 h 414828"/>
                <a:gd name="connsiteX410" fmla="*/ 114339 w 322730"/>
                <a:gd name="connsiteY410" fmla="*/ 267202 h 414828"/>
                <a:gd name="connsiteX411" fmla="*/ 122830 w 322730"/>
                <a:gd name="connsiteY411" fmla="*/ 263735 h 414828"/>
                <a:gd name="connsiteX412" fmla="*/ 114562 w 322730"/>
                <a:gd name="connsiteY412" fmla="*/ 248809 h 414828"/>
                <a:gd name="connsiteX413" fmla="*/ 104004 w 322730"/>
                <a:gd name="connsiteY413" fmla="*/ 255594 h 414828"/>
                <a:gd name="connsiteX414" fmla="*/ 90034 w 322730"/>
                <a:gd name="connsiteY414" fmla="*/ 265754 h 414828"/>
                <a:gd name="connsiteX415" fmla="*/ 87828 w 322730"/>
                <a:gd name="connsiteY415" fmla="*/ 263577 h 414828"/>
                <a:gd name="connsiteX416" fmla="*/ 101063 w 322730"/>
                <a:gd name="connsiteY416" fmla="*/ 251603 h 414828"/>
                <a:gd name="connsiteX417" fmla="*/ 112557 w 322730"/>
                <a:gd name="connsiteY417" fmla="*/ 245190 h 414828"/>
                <a:gd name="connsiteX418" fmla="*/ 103028 w 322730"/>
                <a:gd name="connsiteY418" fmla="*/ 227987 h 414828"/>
                <a:gd name="connsiteX419" fmla="*/ 89544 w 322730"/>
                <a:gd name="connsiteY419" fmla="*/ 226793 h 414828"/>
                <a:gd name="connsiteX420" fmla="*/ 71764 w 322730"/>
                <a:gd name="connsiteY420" fmla="*/ 228557 h 414828"/>
                <a:gd name="connsiteX421" fmla="*/ 70698 w 322730"/>
                <a:gd name="connsiteY421" fmla="*/ 225735 h 414828"/>
                <a:gd name="connsiteX422" fmla="*/ 89544 w 322730"/>
                <a:gd name="connsiteY422" fmla="*/ 220443 h 414828"/>
                <a:gd name="connsiteX423" fmla="*/ 99521 w 322730"/>
                <a:gd name="connsiteY423" fmla="*/ 222065 h 414828"/>
                <a:gd name="connsiteX424" fmla="*/ 89776 w 322730"/>
                <a:gd name="connsiteY424" fmla="*/ 205993 h 414828"/>
                <a:gd name="connsiteX425" fmla="*/ 74098 w 322730"/>
                <a:gd name="connsiteY425" fmla="*/ 208886 h 414828"/>
                <a:gd name="connsiteX426" fmla="*/ 58392 w 322730"/>
                <a:gd name="connsiteY426" fmla="*/ 216569 h 414828"/>
                <a:gd name="connsiteX427" fmla="*/ 56931 w 322730"/>
                <a:gd name="connsiteY427" fmla="*/ 215522 h 414828"/>
                <a:gd name="connsiteX428" fmla="*/ 72409 w 322730"/>
                <a:gd name="connsiteY428" fmla="*/ 202992 h 414828"/>
                <a:gd name="connsiteX429" fmla="*/ 86819 w 322730"/>
                <a:gd name="connsiteY429" fmla="*/ 201114 h 414828"/>
                <a:gd name="connsiteX430" fmla="*/ 80833 w 322730"/>
                <a:gd name="connsiteY430" fmla="*/ 191241 h 414828"/>
                <a:gd name="connsiteX431" fmla="*/ 74367 w 322730"/>
                <a:gd name="connsiteY431" fmla="*/ 179204 h 414828"/>
                <a:gd name="connsiteX432" fmla="*/ 64501 w 322730"/>
                <a:gd name="connsiteY432" fmla="*/ 185310 h 414828"/>
                <a:gd name="connsiteX433" fmla="*/ 47649 w 322730"/>
                <a:gd name="connsiteY433" fmla="*/ 190410 h 414828"/>
                <a:gd name="connsiteX434" fmla="*/ 46917 w 322730"/>
                <a:gd name="connsiteY434" fmla="*/ 187131 h 414828"/>
                <a:gd name="connsiteX435" fmla="*/ 61204 w 322730"/>
                <a:gd name="connsiteY435" fmla="*/ 180938 h 414828"/>
                <a:gd name="connsiteX436" fmla="*/ 71934 w 322730"/>
                <a:gd name="connsiteY436" fmla="*/ 174674 h 414828"/>
                <a:gd name="connsiteX437" fmla="*/ 68831 w 322730"/>
                <a:gd name="connsiteY437" fmla="*/ 168898 h 414828"/>
                <a:gd name="connsiteX438" fmla="*/ 54889 w 322730"/>
                <a:gd name="connsiteY438" fmla="*/ 165757 h 414828"/>
                <a:gd name="connsiteX439" fmla="*/ 44003 w 322730"/>
                <a:gd name="connsiteY439" fmla="*/ 169141 h 414828"/>
                <a:gd name="connsiteX440" fmla="*/ 34932 w 322730"/>
                <a:gd name="connsiteY440" fmla="*/ 173653 h 414828"/>
                <a:gd name="connsiteX441" fmla="*/ 33481 w 322730"/>
                <a:gd name="connsiteY441" fmla="*/ 171773 h 414828"/>
                <a:gd name="connsiteX442" fmla="*/ 56341 w 322730"/>
                <a:gd name="connsiteY442" fmla="*/ 160494 h 414828"/>
                <a:gd name="connsiteX443" fmla="*/ 66008 w 322730"/>
                <a:gd name="connsiteY443" fmla="*/ 163642 h 414828"/>
                <a:gd name="connsiteX444" fmla="*/ 59455 w 322730"/>
                <a:gd name="connsiteY444" fmla="*/ 151442 h 414828"/>
                <a:gd name="connsiteX445" fmla="*/ 57176 w 322730"/>
                <a:gd name="connsiteY445" fmla="*/ 144096 h 414828"/>
                <a:gd name="connsiteX446" fmla="*/ 53014 w 322730"/>
                <a:gd name="connsiteY446" fmla="*/ 144888 h 414828"/>
                <a:gd name="connsiteX447" fmla="*/ 24321 w 322730"/>
                <a:gd name="connsiteY447" fmla="*/ 157674 h 414828"/>
                <a:gd name="connsiteX448" fmla="*/ 25050 w 322730"/>
                <a:gd name="connsiteY448" fmla="*/ 155526 h 414828"/>
                <a:gd name="connsiteX449" fmla="*/ 53845 w 322730"/>
                <a:gd name="connsiteY449" fmla="*/ 138109 h 414828"/>
                <a:gd name="connsiteX450" fmla="*/ 55344 w 322730"/>
                <a:gd name="connsiteY450" fmla="*/ 138191 h 414828"/>
                <a:gd name="connsiteX451" fmla="*/ 48397 w 322730"/>
                <a:gd name="connsiteY451" fmla="*/ 115801 h 414828"/>
                <a:gd name="connsiteX452" fmla="*/ 34417 w 322730"/>
                <a:gd name="connsiteY452" fmla="*/ 119698 h 414828"/>
                <a:gd name="connsiteX453" fmla="*/ 20346 w 322730"/>
                <a:gd name="connsiteY453" fmla="*/ 127757 h 414828"/>
                <a:gd name="connsiteX454" fmla="*/ 502 w 322730"/>
                <a:gd name="connsiteY454" fmla="*/ 129955 h 414828"/>
                <a:gd name="connsiteX455" fmla="*/ 863 w 322730"/>
                <a:gd name="connsiteY455" fmla="*/ 127391 h 414828"/>
                <a:gd name="connsiteX456" fmla="*/ 25397 w 322730"/>
                <a:gd name="connsiteY456" fmla="*/ 115302 h 414828"/>
                <a:gd name="connsiteX457" fmla="*/ 38836 w 322730"/>
                <a:gd name="connsiteY457" fmla="*/ 109577 h 414828"/>
                <a:gd name="connsiteX458" fmla="*/ 46618 w 322730"/>
                <a:gd name="connsiteY458" fmla="*/ 109909 h 414828"/>
                <a:gd name="connsiteX459" fmla="*/ 50881 w 322730"/>
                <a:gd name="connsiteY459" fmla="*/ 70024 h 414828"/>
                <a:gd name="connsiteX460" fmla="*/ 59152 w 322730"/>
                <a:gd name="connsiteY460" fmla="*/ 58934 h 414828"/>
                <a:gd name="connsiteX461" fmla="*/ 40023 w 322730"/>
                <a:gd name="connsiteY461" fmla="*/ 48472 h 414828"/>
                <a:gd name="connsiteX462" fmla="*/ 24321 w 322730"/>
                <a:gd name="connsiteY462" fmla="*/ 33253 h 414828"/>
                <a:gd name="connsiteX463" fmla="*/ 26870 w 322730"/>
                <a:gd name="connsiteY463" fmla="*/ 30679 h 414828"/>
                <a:gd name="connsiteX464" fmla="*/ 42891 w 322730"/>
                <a:gd name="connsiteY464" fmla="*/ 43185 h 414828"/>
                <a:gd name="connsiteX465" fmla="*/ 61096 w 322730"/>
                <a:gd name="connsiteY465" fmla="*/ 56059 h 414828"/>
                <a:gd name="connsiteX466" fmla="*/ 60126 w 322730"/>
                <a:gd name="connsiteY466" fmla="*/ 57627 h 414828"/>
                <a:gd name="connsiteX467" fmla="*/ 71565 w 322730"/>
                <a:gd name="connsiteY467" fmla="*/ 42289 h 414828"/>
                <a:gd name="connsiteX468" fmla="*/ 86351 w 322730"/>
                <a:gd name="connsiteY468" fmla="*/ 37260 h 414828"/>
                <a:gd name="connsiteX469" fmla="*/ 85262 w 322730"/>
                <a:gd name="connsiteY469" fmla="*/ 17521 h 414828"/>
                <a:gd name="connsiteX470" fmla="*/ 83063 w 322730"/>
                <a:gd name="connsiteY470" fmla="*/ 866 h 414828"/>
                <a:gd name="connsiteX471" fmla="*/ 84529 w 322730"/>
                <a:gd name="connsiteY471" fmla="*/ 504 h 414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Lst>
              <a:rect l="l" t="t" r="r" b="b"/>
              <a:pathLst>
                <a:path w="322730" h="414828">
                  <a:moveTo>
                    <a:pt x="182863" y="365501"/>
                  </a:moveTo>
                  <a:cubicBezTo>
                    <a:pt x="185049" y="363318"/>
                    <a:pt x="188328" y="365865"/>
                    <a:pt x="186871" y="368048"/>
                  </a:cubicBezTo>
                  <a:cubicBezTo>
                    <a:pt x="183228" y="373505"/>
                    <a:pt x="179948" y="378962"/>
                    <a:pt x="177398" y="384782"/>
                  </a:cubicBezTo>
                  <a:cubicBezTo>
                    <a:pt x="175212" y="389512"/>
                    <a:pt x="174119" y="394241"/>
                    <a:pt x="170476" y="397152"/>
                  </a:cubicBezTo>
                  <a:cubicBezTo>
                    <a:pt x="169747" y="397879"/>
                    <a:pt x="168289" y="397879"/>
                    <a:pt x="167925" y="396424"/>
                  </a:cubicBezTo>
                  <a:cubicBezTo>
                    <a:pt x="166468" y="391331"/>
                    <a:pt x="169383" y="386238"/>
                    <a:pt x="171569" y="381508"/>
                  </a:cubicBezTo>
                  <a:cubicBezTo>
                    <a:pt x="174848" y="375324"/>
                    <a:pt x="178491" y="370230"/>
                    <a:pt x="182863" y="365501"/>
                  </a:cubicBezTo>
                  <a:close/>
                  <a:moveTo>
                    <a:pt x="220719" y="347443"/>
                  </a:moveTo>
                  <a:cubicBezTo>
                    <a:pt x="221409" y="347443"/>
                    <a:pt x="221754" y="347443"/>
                    <a:pt x="222100" y="347443"/>
                  </a:cubicBezTo>
                  <a:cubicBezTo>
                    <a:pt x="222445" y="347821"/>
                    <a:pt x="223135" y="348199"/>
                    <a:pt x="223135" y="348955"/>
                  </a:cubicBezTo>
                  <a:cubicBezTo>
                    <a:pt x="223135" y="349333"/>
                    <a:pt x="223135" y="349711"/>
                    <a:pt x="223135" y="349711"/>
                  </a:cubicBezTo>
                  <a:cubicBezTo>
                    <a:pt x="224861" y="355002"/>
                    <a:pt x="217268" y="353868"/>
                    <a:pt x="218993" y="349711"/>
                  </a:cubicBezTo>
                  <a:cubicBezTo>
                    <a:pt x="218993" y="349333"/>
                    <a:pt x="218993" y="348955"/>
                    <a:pt x="218993" y="348955"/>
                  </a:cubicBezTo>
                  <a:cubicBezTo>
                    <a:pt x="219339" y="348199"/>
                    <a:pt x="220029" y="347443"/>
                    <a:pt x="220719" y="347443"/>
                  </a:cubicBezTo>
                  <a:close/>
                  <a:moveTo>
                    <a:pt x="196807" y="344268"/>
                  </a:moveTo>
                  <a:cubicBezTo>
                    <a:pt x="198923" y="344268"/>
                    <a:pt x="201040" y="344268"/>
                    <a:pt x="203157" y="345001"/>
                  </a:cubicBezTo>
                  <a:cubicBezTo>
                    <a:pt x="203862" y="345367"/>
                    <a:pt x="204215" y="346833"/>
                    <a:pt x="203862" y="347565"/>
                  </a:cubicBezTo>
                  <a:cubicBezTo>
                    <a:pt x="202098" y="349397"/>
                    <a:pt x="200334" y="350130"/>
                    <a:pt x="198218" y="350862"/>
                  </a:cubicBezTo>
                  <a:cubicBezTo>
                    <a:pt x="193632" y="353427"/>
                    <a:pt x="191868" y="344268"/>
                    <a:pt x="196807" y="344268"/>
                  </a:cubicBezTo>
                  <a:close/>
                  <a:moveTo>
                    <a:pt x="242668" y="327538"/>
                  </a:moveTo>
                  <a:cubicBezTo>
                    <a:pt x="243859" y="326805"/>
                    <a:pt x="245446" y="327538"/>
                    <a:pt x="245446" y="329003"/>
                  </a:cubicBezTo>
                  <a:cubicBezTo>
                    <a:pt x="245446" y="330103"/>
                    <a:pt x="243462" y="331202"/>
                    <a:pt x="242271" y="330469"/>
                  </a:cubicBezTo>
                  <a:cubicBezTo>
                    <a:pt x="241874" y="329736"/>
                    <a:pt x="241874" y="329736"/>
                    <a:pt x="241478" y="329370"/>
                  </a:cubicBezTo>
                  <a:cubicBezTo>
                    <a:pt x="241081" y="329003"/>
                    <a:pt x="241081" y="328637"/>
                    <a:pt x="241478" y="328271"/>
                  </a:cubicBezTo>
                  <a:close/>
                  <a:moveTo>
                    <a:pt x="196101" y="326313"/>
                  </a:moveTo>
                  <a:cubicBezTo>
                    <a:pt x="199435" y="328995"/>
                    <a:pt x="195361" y="334360"/>
                    <a:pt x="192027" y="331677"/>
                  </a:cubicBezTo>
                  <a:cubicBezTo>
                    <a:pt x="188693" y="328995"/>
                    <a:pt x="192768" y="323630"/>
                    <a:pt x="196101" y="326313"/>
                  </a:cubicBezTo>
                  <a:close/>
                  <a:moveTo>
                    <a:pt x="213604" y="309198"/>
                  </a:moveTo>
                  <a:cubicBezTo>
                    <a:pt x="216901" y="310642"/>
                    <a:pt x="215436" y="315332"/>
                    <a:pt x="212139" y="314611"/>
                  </a:cubicBezTo>
                  <a:cubicBezTo>
                    <a:pt x="207743" y="314250"/>
                    <a:pt x="209574" y="307755"/>
                    <a:pt x="213604" y="309198"/>
                  </a:cubicBezTo>
                  <a:close/>
                  <a:moveTo>
                    <a:pt x="253235" y="304203"/>
                  </a:moveTo>
                  <a:cubicBezTo>
                    <a:pt x="254806" y="304158"/>
                    <a:pt x="256295" y="305144"/>
                    <a:pt x="256295" y="307295"/>
                  </a:cubicBezTo>
                  <a:cubicBezTo>
                    <a:pt x="256295" y="307653"/>
                    <a:pt x="256295" y="308011"/>
                    <a:pt x="256295" y="308011"/>
                  </a:cubicBezTo>
                  <a:cubicBezTo>
                    <a:pt x="256625" y="313747"/>
                    <a:pt x="249018" y="313388"/>
                    <a:pt x="249679" y="308011"/>
                  </a:cubicBezTo>
                  <a:cubicBezTo>
                    <a:pt x="249679" y="307653"/>
                    <a:pt x="249679" y="307653"/>
                    <a:pt x="249679" y="307295"/>
                  </a:cubicBezTo>
                  <a:cubicBezTo>
                    <a:pt x="250010" y="305323"/>
                    <a:pt x="251664" y="304248"/>
                    <a:pt x="253235" y="304203"/>
                  </a:cubicBezTo>
                  <a:close/>
                  <a:moveTo>
                    <a:pt x="179115" y="279886"/>
                  </a:moveTo>
                  <a:cubicBezTo>
                    <a:pt x="183560" y="281297"/>
                    <a:pt x="179856" y="288352"/>
                    <a:pt x="175781" y="285530"/>
                  </a:cubicBezTo>
                  <a:cubicBezTo>
                    <a:pt x="172818" y="283061"/>
                    <a:pt x="175781" y="279180"/>
                    <a:pt x="179115" y="279886"/>
                  </a:cubicBezTo>
                  <a:close/>
                  <a:moveTo>
                    <a:pt x="155606" y="271243"/>
                  </a:moveTo>
                  <a:cubicBezTo>
                    <a:pt x="159742" y="274418"/>
                    <a:pt x="154478" y="280415"/>
                    <a:pt x="150342" y="277593"/>
                  </a:cubicBezTo>
                  <a:cubicBezTo>
                    <a:pt x="145831" y="274418"/>
                    <a:pt x="151094" y="268068"/>
                    <a:pt x="155606" y="271243"/>
                  </a:cubicBezTo>
                  <a:close/>
                  <a:moveTo>
                    <a:pt x="253576" y="264364"/>
                  </a:moveTo>
                  <a:lnTo>
                    <a:pt x="247715" y="274653"/>
                  </a:lnTo>
                  <a:lnTo>
                    <a:pt x="224821" y="290799"/>
                  </a:lnTo>
                  <a:lnTo>
                    <a:pt x="231311" y="294235"/>
                  </a:lnTo>
                  <a:cubicBezTo>
                    <a:pt x="236553" y="294443"/>
                    <a:pt x="241149" y="292110"/>
                    <a:pt x="244947" y="288255"/>
                  </a:cubicBezTo>
                  <a:close/>
                  <a:moveTo>
                    <a:pt x="266263" y="260245"/>
                  </a:moveTo>
                  <a:lnTo>
                    <a:pt x="266051" y="260665"/>
                  </a:lnTo>
                  <a:lnTo>
                    <a:pt x="266398" y="260539"/>
                  </a:lnTo>
                  <a:close/>
                  <a:moveTo>
                    <a:pt x="182896" y="258074"/>
                  </a:moveTo>
                  <a:cubicBezTo>
                    <a:pt x="184243" y="259421"/>
                    <a:pt x="184748" y="261694"/>
                    <a:pt x="182728" y="262873"/>
                  </a:cubicBezTo>
                  <a:cubicBezTo>
                    <a:pt x="182391" y="262873"/>
                    <a:pt x="182054" y="263209"/>
                    <a:pt x="181718" y="263209"/>
                  </a:cubicBezTo>
                  <a:cubicBezTo>
                    <a:pt x="179360" y="264556"/>
                    <a:pt x="175993" y="262873"/>
                    <a:pt x="177340" y="260179"/>
                  </a:cubicBezTo>
                  <a:cubicBezTo>
                    <a:pt x="177340" y="259842"/>
                    <a:pt x="177677" y="259505"/>
                    <a:pt x="178013" y="258831"/>
                  </a:cubicBezTo>
                  <a:cubicBezTo>
                    <a:pt x="179360" y="256306"/>
                    <a:pt x="181549" y="256727"/>
                    <a:pt x="182896" y="258074"/>
                  </a:cubicBezTo>
                  <a:close/>
                  <a:moveTo>
                    <a:pt x="144532" y="249595"/>
                  </a:moveTo>
                  <a:cubicBezTo>
                    <a:pt x="147057" y="251399"/>
                    <a:pt x="143810" y="255007"/>
                    <a:pt x="141645" y="253203"/>
                  </a:cubicBezTo>
                  <a:cubicBezTo>
                    <a:pt x="139481" y="251038"/>
                    <a:pt x="142367" y="247430"/>
                    <a:pt x="144532" y="249595"/>
                  </a:cubicBezTo>
                  <a:close/>
                  <a:moveTo>
                    <a:pt x="255186" y="248779"/>
                  </a:moveTo>
                  <a:lnTo>
                    <a:pt x="256338" y="256718"/>
                  </a:lnTo>
                  <a:lnTo>
                    <a:pt x="256949" y="255028"/>
                  </a:lnTo>
                  <a:lnTo>
                    <a:pt x="258297" y="254448"/>
                  </a:lnTo>
                  <a:close/>
                  <a:moveTo>
                    <a:pt x="213574" y="242720"/>
                  </a:moveTo>
                  <a:lnTo>
                    <a:pt x="215031" y="246201"/>
                  </a:lnTo>
                  <a:cubicBezTo>
                    <a:pt x="216113" y="247635"/>
                    <a:pt x="213949" y="248710"/>
                    <a:pt x="212505" y="247993"/>
                  </a:cubicBezTo>
                  <a:lnTo>
                    <a:pt x="211500" y="246662"/>
                  </a:lnTo>
                  <a:close/>
                  <a:moveTo>
                    <a:pt x="221752" y="231067"/>
                  </a:moveTo>
                  <a:lnTo>
                    <a:pt x="223492" y="231899"/>
                  </a:lnTo>
                  <a:lnTo>
                    <a:pt x="223210" y="234730"/>
                  </a:lnTo>
                  <a:lnTo>
                    <a:pt x="225601" y="238280"/>
                  </a:lnTo>
                  <a:lnTo>
                    <a:pt x="222937" y="240500"/>
                  </a:lnTo>
                  <a:cubicBezTo>
                    <a:pt x="222663" y="243157"/>
                    <a:pt x="223210" y="246454"/>
                    <a:pt x="223575" y="247919"/>
                  </a:cubicBezTo>
                  <a:cubicBezTo>
                    <a:pt x="224669" y="250484"/>
                    <a:pt x="227951" y="257078"/>
                    <a:pt x="230869" y="257810"/>
                  </a:cubicBezTo>
                  <a:cubicBezTo>
                    <a:pt x="233787" y="258543"/>
                    <a:pt x="232328" y="249384"/>
                    <a:pt x="231598" y="247186"/>
                  </a:cubicBezTo>
                  <a:lnTo>
                    <a:pt x="225601" y="238280"/>
                  </a:lnTo>
                  <a:lnTo>
                    <a:pt x="227222" y="236928"/>
                  </a:lnTo>
                  <a:cubicBezTo>
                    <a:pt x="228681" y="237295"/>
                    <a:pt x="230140" y="236196"/>
                    <a:pt x="229410" y="234730"/>
                  </a:cubicBezTo>
                  <a:lnTo>
                    <a:pt x="223492" y="231899"/>
                  </a:lnTo>
                  <a:lnTo>
                    <a:pt x="223575" y="231067"/>
                  </a:lnTo>
                  <a:cubicBezTo>
                    <a:pt x="234151" y="231800"/>
                    <a:pt x="238163" y="242058"/>
                    <a:pt x="239257" y="251216"/>
                  </a:cubicBezTo>
                  <a:cubicBezTo>
                    <a:pt x="239622" y="255612"/>
                    <a:pt x="240716" y="261108"/>
                    <a:pt x="237434" y="264405"/>
                  </a:cubicBezTo>
                  <a:cubicBezTo>
                    <a:pt x="234516" y="267702"/>
                    <a:pt x="230869" y="266603"/>
                    <a:pt x="227951" y="264405"/>
                  </a:cubicBezTo>
                  <a:cubicBezTo>
                    <a:pt x="220293" y="259642"/>
                    <a:pt x="214093" y="249384"/>
                    <a:pt x="215187" y="240226"/>
                  </a:cubicBezTo>
                  <a:cubicBezTo>
                    <a:pt x="215552" y="236562"/>
                    <a:pt x="217740" y="232166"/>
                    <a:pt x="221752" y="231067"/>
                  </a:cubicBezTo>
                  <a:close/>
                  <a:moveTo>
                    <a:pt x="207454" y="227561"/>
                  </a:moveTo>
                  <a:cubicBezTo>
                    <a:pt x="210701" y="230608"/>
                    <a:pt x="213858" y="235626"/>
                    <a:pt x="214760" y="240465"/>
                  </a:cubicBezTo>
                  <a:lnTo>
                    <a:pt x="213574" y="242720"/>
                  </a:lnTo>
                  <a:lnTo>
                    <a:pt x="207280" y="227676"/>
                  </a:lnTo>
                  <a:close/>
                  <a:moveTo>
                    <a:pt x="154256" y="222720"/>
                  </a:moveTo>
                  <a:cubicBezTo>
                    <a:pt x="154256" y="222720"/>
                    <a:pt x="154623" y="222720"/>
                    <a:pt x="154989" y="222720"/>
                  </a:cubicBezTo>
                  <a:cubicBezTo>
                    <a:pt x="159751" y="222030"/>
                    <a:pt x="159019" y="229623"/>
                    <a:pt x="154623" y="228587"/>
                  </a:cubicBezTo>
                  <a:lnTo>
                    <a:pt x="153890" y="228587"/>
                  </a:lnTo>
                  <a:cubicBezTo>
                    <a:pt x="150959" y="227552"/>
                    <a:pt x="150593" y="223065"/>
                    <a:pt x="154256" y="222720"/>
                  </a:cubicBezTo>
                  <a:close/>
                  <a:moveTo>
                    <a:pt x="193023" y="213580"/>
                  </a:moveTo>
                  <a:cubicBezTo>
                    <a:pt x="199337" y="215373"/>
                    <a:pt x="203756" y="220929"/>
                    <a:pt x="207138" y="227337"/>
                  </a:cubicBezTo>
                  <a:lnTo>
                    <a:pt x="207280" y="227676"/>
                  </a:lnTo>
                  <a:lnTo>
                    <a:pt x="204207" y="229711"/>
                  </a:lnTo>
                  <a:cubicBezTo>
                    <a:pt x="206011" y="232579"/>
                    <a:pt x="207454" y="235805"/>
                    <a:pt x="207815" y="238673"/>
                  </a:cubicBezTo>
                  <a:lnTo>
                    <a:pt x="206793" y="240427"/>
                  </a:lnTo>
                  <a:lnTo>
                    <a:pt x="202764" y="235088"/>
                  </a:lnTo>
                  <a:cubicBezTo>
                    <a:pt x="201321" y="232579"/>
                    <a:pt x="200238" y="229353"/>
                    <a:pt x="198074" y="226844"/>
                  </a:cubicBezTo>
                  <a:cubicBezTo>
                    <a:pt x="196991" y="224693"/>
                    <a:pt x="195187" y="223259"/>
                    <a:pt x="192662" y="221825"/>
                  </a:cubicBezTo>
                  <a:cubicBezTo>
                    <a:pt x="190497" y="222542"/>
                    <a:pt x="189776" y="223976"/>
                    <a:pt x="191579" y="225768"/>
                  </a:cubicBezTo>
                  <a:cubicBezTo>
                    <a:pt x="191579" y="230787"/>
                    <a:pt x="196270" y="238315"/>
                    <a:pt x="199517" y="242258"/>
                  </a:cubicBezTo>
                  <a:cubicBezTo>
                    <a:pt x="200599" y="243692"/>
                    <a:pt x="202042" y="244767"/>
                    <a:pt x="203846" y="245484"/>
                  </a:cubicBezTo>
                  <a:lnTo>
                    <a:pt x="206793" y="240427"/>
                  </a:lnTo>
                  <a:lnTo>
                    <a:pt x="211500" y="246662"/>
                  </a:lnTo>
                  <a:lnTo>
                    <a:pt x="208537" y="252295"/>
                  </a:lnTo>
                  <a:cubicBezTo>
                    <a:pt x="198074" y="256597"/>
                    <a:pt x="190497" y="242975"/>
                    <a:pt x="187250" y="235805"/>
                  </a:cubicBezTo>
                  <a:cubicBezTo>
                    <a:pt x="185085" y="231145"/>
                    <a:pt x="180756" y="223259"/>
                    <a:pt x="182560" y="217882"/>
                  </a:cubicBezTo>
                  <a:cubicBezTo>
                    <a:pt x="184364" y="213580"/>
                    <a:pt x="189054" y="212505"/>
                    <a:pt x="193023" y="213580"/>
                  </a:cubicBezTo>
                  <a:close/>
                  <a:moveTo>
                    <a:pt x="117784" y="194771"/>
                  </a:moveTo>
                  <a:cubicBezTo>
                    <a:pt x="121665" y="197674"/>
                    <a:pt x="117079" y="204205"/>
                    <a:pt x="113551" y="200939"/>
                  </a:cubicBezTo>
                  <a:cubicBezTo>
                    <a:pt x="109318" y="197674"/>
                    <a:pt x="113904" y="191868"/>
                    <a:pt x="117784" y="194771"/>
                  </a:cubicBezTo>
                  <a:close/>
                  <a:moveTo>
                    <a:pt x="198629" y="188869"/>
                  </a:moveTo>
                  <a:lnTo>
                    <a:pt x="206790" y="196983"/>
                  </a:lnTo>
                  <a:lnTo>
                    <a:pt x="204661" y="199099"/>
                  </a:lnTo>
                  <a:cubicBezTo>
                    <a:pt x="205371" y="200334"/>
                    <a:pt x="206968" y="202892"/>
                    <a:pt x="207899" y="205449"/>
                  </a:cubicBezTo>
                  <a:lnTo>
                    <a:pt x="207561" y="208301"/>
                  </a:lnTo>
                  <a:lnTo>
                    <a:pt x="202177" y="200158"/>
                  </a:lnTo>
                  <a:cubicBezTo>
                    <a:pt x="201468" y="199805"/>
                    <a:pt x="198629" y="195219"/>
                    <a:pt x="197919" y="195572"/>
                  </a:cubicBezTo>
                  <a:cubicBezTo>
                    <a:pt x="196500" y="196277"/>
                    <a:pt x="198274" y="201216"/>
                    <a:pt x="198629" y="201922"/>
                  </a:cubicBezTo>
                  <a:cubicBezTo>
                    <a:pt x="199693" y="204391"/>
                    <a:pt x="203952" y="213916"/>
                    <a:pt x="207145" y="211799"/>
                  </a:cubicBezTo>
                  <a:lnTo>
                    <a:pt x="207561" y="208301"/>
                  </a:lnTo>
                  <a:lnTo>
                    <a:pt x="210339" y="212505"/>
                  </a:lnTo>
                  <a:cubicBezTo>
                    <a:pt x="211049" y="212858"/>
                    <a:pt x="212823" y="212505"/>
                    <a:pt x="212823" y="211447"/>
                  </a:cubicBezTo>
                  <a:cubicBezTo>
                    <a:pt x="213178" y="206860"/>
                    <a:pt x="210694" y="202627"/>
                    <a:pt x="208210" y="198394"/>
                  </a:cubicBezTo>
                  <a:lnTo>
                    <a:pt x="206790" y="196983"/>
                  </a:lnTo>
                  <a:lnTo>
                    <a:pt x="207500" y="196277"/>
                  </a:lnTo>
                  <a:cubicBezTo>
                    <a:pt x="213178" y="201569"/>
                    <a:pt x="218501" y="210388"/>
                    <a:pt x="211759" y="217444"/>
                  </a:cubicBezTo>
                  <a:cubicBezTo>
                    <a:pt x="203952" y="224852"/>
                    <a:pt x="196145" y="212858"/>
                    <a:pt x="192951" y="206508"/>
                  </a:cubicBezTo>
                  <a:cubicBezTo>
                    <a:pt x="190467" y="201569"/>
                    <a:pt x="188693" y="187105"/>
                    <a:pt x="198629" y="188869"/>
                  </a:cubicBezTo>
                  <a:close/>
                  <a:moveTo>
                    <a:pt x="132337" y="172250"/>
                  </a:moveTo>
                  <a:cubicBezTo>
                    <a:pt x="137522" y="171230"/>
                    <a:pt x="137522" y="180415"/>
                    <a:pt x="131226" y="178714"/>
                  </a:cubicBezTo>
                  <a:cubicBezTo>
                    <a:pt x="130485" y="178714"/>
                    <a:pt x="130114" y="178374"/>
                    <a:pt x="129744" y="178033"/>
                  </a:cubicBezTo>
                  <a:cubicBezTo>
                    <a:pt x="127522" y="177353"/>
                    <a:pt x="126781" y="173611"/>
                    <a:pt x="129744" y="172931"/>
                  </a:cubicBezTo>
                  <a:cubicBezTo>
                    <a:pt x="130485" y="172591"/>
                    <a:pt x="131226" y="172250"/>
                    <a:pt x="132337" y="172250"/>
                  </a:cubicBezTo>
                  <a:close/>
                  <a:moveTo>
                    <a:pt x="184330" y="155752"/>
                  </a:moveTo>
                  <a:lnTo>
                    <a:pt x="184016" y="156979"/>
                  </a:lnTo>
                  <a:lnTo>
                    <a:pt x="190919" y="162921"/>
                  </a:lnTo>
                  <a:lnTo>
                    <a:pt x="189851" y="163757"/>
                  </a:lnTo>
                  <a:cubicBezTo>
                    <a:pt x="189122" y="163043"/>
                    <a:pt x="186934" y="160546"/>
                    <a:pt x="185840" y="160546"/>
                  </a:cubicBezTo>
                  <a:cubicBezTo>
                    <a:pt x="183652" y="160903"/>
                    <a:pt x="184746" y="163757"/>
                    <a:pt x="185475" y="165184"/>
                  </a:cubicBezTo>
                  <a:cubicBezTo>
                    <a:pt x="186204" y="167681"/>
                    <a:pt x="187299" y="170178"/>
                    <a:pt x="188757" y="172318"/>
                  </a:cubicBezTo>
                  <a:cubicBezTo>
                    <a:pt x="189487" y="173389"/>
                    <a:pt x="191675" y="177670"/>
                    <a:pt x="193134" y="177670"/>
                  </a:cubicBezTo>
                  <a:cubicBezTo>
                    <a:pt x="198604" y="178026"/>
                    <a:pt x="194228" y="166967"/>
                    <a:pt x="193134" y="164827"/>
                  </a:cubicBezTo>
                  <a:lnTo>
                    <a:pt x="190919" y="162921"/>
                  </a:lnTo>
                  <a:lnTo>
                    <a:pt x="191675" y="162330"/>
                  </a:lnTo>
                  <a:lnTo>
                    <a:pt x="186856" y="156143"/>
                  </a:lnTo>
                  <a:lnTo>
                    <a:pt x="201157" y="169821"/>
                  </a:lnTo>
                  <a:cubicBezTo>
                    <a:pt x="202251" y="173745"/>
                    <a:pt x="202616" y="179097"/>
                    <a:pt x="199698" y="182664"/>
                  </a:cubicBezTo>
                  <a:cubicBezTo>
                    <a:pt x="197146" y="185161"/>
                    <a:pt x="193498" y="184804"/>
                    <a:pt x="190581" y="183377"/>
                  </a:cubicBezTo>
                  <a:cubicBezTo>
                    <a:pt x="183287" y="179810"/>
                    <a:pt x="175993" y="166967"/>
                    <a:pt x="178181" y="159476"/>
                  </a:cubicBezTo>
                  <a:close/>
                  <a:moveTo>
                    <a:pt x="185840" y="154838"/>
                  </a:moveTo>
                  <a:lnTo>
                    <a:pt x="186856" y="156143"/>
                  </a:lnTo>
                  <a:lnTo>
                    <a:pt x="185627" y="154967"/>
                  </a:lnTo>
                  <a:close/>
                  <a:moveTo>
                    <a:pt x="184746" y="154125"/>
                  </a:moveTo>
                  <a:lnTo>
                    <a:pt x="185627" y="154967"/>
                  </a:lnTo>
                  <a:lnTo>
                    <a:pt x="184330" y="155752"/>
                  </a:lnTo>
                  <a:close/>
                  <a:moveTo>
                    <a:pt x="259560" y="150593"/>
                  </a:moveTo>
                  <a:cubicBezTo>
                    <a:pt x="260639" y="150593"/>
                    <a:pt x="261359" y="152018"/>
                    <a:pt x="260280" y="152731"/>
                  </a:cubicBezTo>
                  <a:cubicBezTo>
                    <a:pt x="248770" y="160571"/>
                    <a:pt x="233664" y="163066"/>
                    <a:pt x="219997" y="166986"/>
                  </a:cubicBezTo>
                  <a:cubicBezTo>
                    <a:pt x="217479" y="167699"/>
                    <a:pt x="215681" y="164135"/>
                    <a:pt x="218558" y="163066"/>
                  </a:cubicBezTo>
                  <a:cubicBezTo>
                    <a:pt x="231506" y="158077"/>
                    <a:pt x="245173" y="151306"/>
                    <a:pt x="259560" y="150593"/>
                  </a:cubicBezTo>
                  <a:close/>
                  <a:moveTo>
                    <a:pt x="87747" y="137748"/>
                  </a:moveTo>
                  <a:cubicBezTo>
                    <a:pt x="91482" y="140106"/>
                    <a:pt x="87000" y="145493"/>
                    <a:pt x="82891" y="142799"/>
                  </a:cubicBezTo>
                  <a:cubicBezTo>
                    <a:pt x="79156" y="140106"/>
                    <a:pt x="84012" y="134718"/>
                    <a:pt x="87747" y="137748"/>
                  </a:cubicBezTo>
                  <a:close/>
                  <a:moveTo>
                    <a:pt x="107844" y="136835"/>
                  </a:moveTo>
                  <a:cubicBezTo>
                    <a:pt x="110566" y="139304"/>
                    <a:pt x="107164" y="143890"/>
                    <a:pt x="104442" y="141421"/>
                  </a:cubicBezTo>
                  <a:cubicBezTo>
                    <a:pt x="101381" y="139304"/>
                    <a:pt x="104783" y="134718"/>
                    <a:pt x="107844" y="136835"/>
                  </a:cubicBezTo>
                  <a:close/>
                  <a:moveTo>
                    <a:pt x="156897" y="135176"/>
                  </a:moveTo>
                  <a:lnTo>
                    <a:pt x="159464" y="139075"/>
                  </a:lnTo>
                  <a:lnTo>
                    <a:pt x="158235" y="140770"/>
                  </a:lnTo>
                  <a:lnTo>
                    <a:pt x="158556" y="141134"/>
                  </a:lnTo>
                  <a:lnTo>
                    <a:pt x="157866" y="141134"/>
                  </a:lnTo>
                  <a:cubicBezTo>
                    <a:pt x="156020" y="142589"/>
                    <a:pt x="156020" y="144408"/>
                    <a:pt x="157497" y="146227"/>
                  </a:cubicBezTo>
                  <a:cubicBezTo>
                    <a:pt x="158235" y="148410"/>
                    <a:pt x="158974" y="149865"/>
                    <a:pt x="159712" y="151684"/>
                  </a:cubicBezTo>
                  <a:cubicBezTo>
                    <a:pt x="160820" y="154594"/>
                    <a:pt x="161927" y="157141"/>
                    <a:pt x="163035" y="159688"/>
                  </a:cubicBezTo>
                  <a:cubicBezTo>
                    <a:pt x="164881" y="162962"/>
                    <a:pt x="166357" y="165872"/>
                    <a:pt x="168573" y="168783"/>
                  </a:cubicBezTo>
                  <a:cubicBezTo>
                    <a:pt x="170049" y="170602"/>
                    <a:pt x="171526" y="172421"/>
                    <a:pt x="173741" y="173876"/>
                  </a:cubicBezTo>
                  <a:cubicBezTo>
                    <a:pt x="174110" y="173876"/>
                    <a:pt x="174110" y="173512"/>
                    <a:pt x="174110" y="172785"/>
                  </a:cubicBezTo>
                  <a:cubicBezTo>
                    <a:pt x="176326" y="169147"/>
                    <a:pt x="172264" y="158596"/>
                    <a:pt x="170419" y="154594"/>
                  </a:cubicBezTo>
                  <a:lnTo>
                    <a:pt x="158556" y="141134"/>
                  </a:lnTo>
                  <a:lnTo>
                    <a:pt x="160820" y="141134"/>
                  </a:lnTo>
                  <a:lnTo>
                    <a:pt x="159464" y="139075"/>
                  </a:lnTo>
                  <a:lnTo>
                    <a:pt x="160081" y="138223"/>
                  </a:lnTo>
                  <a:cubicBezTo>
                    <a:pt x="171157" y="144044"/>
                    <a:pt x="177802" y="154958"/>
                    <a:pt x="179279" y="166964"/>
                  </a:cubicBezTo>
                  <a:cubicBezTo>
                    <a:pt x="180387" y="175695"/>
                    <a:pt x="177064" y="185154"/>
                    <a:pt x="167834" y="176787"/>
                  </a:cubicBezTo>
                  <a:cubicBezTo>
                    <a:pt x="162296" y="171693"/>
                    <a:pt x="158605" y="164781"/>
                    <a:pt x="155651" y="158232"/>
                  </a:cubicBezTo>
                  <a:cubicBezTo>
                    <a:pt x="153067" y="153139"/>
                    <a:pt x="149006" y="146227"/>
                    <a:pt x="150482" y="140406"/>
                  </a:cubicBezTo>
                  <a:cubicBezTo>
                    <a:pt x="151036" y="136768"/>
                    <a:pt x="154174" y="135040"/>
                    <a:pt x="156897" y="135176"/>
                  </a:cubicBezTo>
                  <a:close/>
                  <a:moveTo>
                    <a:pt x="169567" y="101877"/>
                  </a:moveTo>
                  <a:lnTo>
                    <a:pt x="160356" y="118195"/>
                  </a:lnTo>
                  <a:cubicBezTo>
                    <a:pt x="155727" y="124101"/>
                    <a:pt x="150513" y="129511"/>
                    <a:pt x="145119" y="136003"/>
                  </a:cubicBezTo>
                  <a:cubicBezTo>
                    <a:pt x="136849" y="146102"/>
                    <a:pt x="136489" y="140692"/>
                    <a:pt x="142602" y="156201"/>
                  </a:cubicBezTo>
                  <a:cubicBezTo>
                    <a:pt x="146917" y="167743"/>
                    <a:pt x="155547" y="178924"/>
                    <a:pt x="161300" y="190105"/>
                  </a:cubicBezTo>
                  <a:lnTo>
                    <a:pt x="166536" y="199591"/>
                  </a:lnTo>
                  <a:lnTo>
                    <a:pt x="164571" y="191824"/>
                  </a:lnTo>
                  <a:cubicBezTo>
                    <a:pt x="164707" y="187546"/>
                    <a:pt x="166435" y="183754"/>
                    <a:pt x="171165" y="183048"/>
                  </a:cubicBezTo>
                  <a:cubicBezTo>
                    <a:pt x="175530" y="182343"/>
                    <a:pt x="178804" y="187282"/>
                    <a:pt x="181351" y="190457"/>
                  </a:cubicBezTo>
                  <a:lnTo>
                    <a:pt x="183913" y="195318"/>
                  </a:lnTo>
                  <a:lnTo>
                    <a:pt x="179168" y="189751"/>
                  </a:lnTo>
                  <a:cubicBezTo>
                    <a:pt x="177349" y="188340"/>
                    <a:pt x="175530" y="190810"/>
                    <a:pt x="177349" y="192221"/>
                  </a:cubicBezTo>
                  <a:cubicBezTo>
                    <a:pt x="178077" y="193103"/>
                    <a:pt x="180714" y="196630"/>
                    <a:pt x="182670" y="200158"/>
                  </a:cubicBezTo>
                  <a:lnTo>
                    <a:pt x="182916" y="201750"/>
                  </a:lnTo>
                  <a:lnTo>
                    <a:pt x="176258" y="192926"/>
                  </a:lnTo>
                  <a:cubicBezTo>
                    <a:pt x="175530" y="192221"/>
                    <a:pt x="172620" y="187987"/>
                    <a:pt x="171528" y="188693"/>
                  </a:cubicBezTo>
                  <a:cubicBezTo>
                    <a:pt x="170437" y="189046"/>
                    <a:pt x="170073" y="191162"/>
                    <a:pt x="170073" y="191868"/>
                  </a:cubicBezTo>
                  <a:cubicBezTo>
                    <a:pt x="169709" y="194337"/>
                    <a:pt x="170437" y="197160"/>
                    <a:pt x="171528" y="199276"/>
                  </a:cubicBezTo>
                  <a:cubicBezTo>
                    <a:pt x="172984" y="201746"/>
                    <a:pt x="174439" y="203862"/>
                    <a:pt x="176622" y="205273"/>
                  </a:cubicBezTo>
                  <a:cubicBezTo>
                    <a:pt x="177713" y="206332"/>
                    <a:pt x="182079" y="209154"/>
                    <a:pt x="183898" y="208096"/>
                  </a:cubicBezTo>
                  <a:lnTo>
                    <a:pt x="182916" y="201750"/>
                  </a:lnTo>
                  <a:lnTo>
                    <a:pt x="187172" y="207390"/>
                  </a:lnTo>
                  <a:cubicBezTo>
                    <a:pt x="187900" y="208096"/>
                    <a:pt x="189719" y="207743"/>
                    <a:pt x="189719" y="206332"/>
                  </a:cubicBezTo>
                  <a:lnTo>
                    <a:pt x="183913" y="195318"/>
                  </a:lnTo>
                  <a:lnTo>
                    <a:pt x="188491" y="200687"/>
                  </a:lnTo>
                  <a:cubicBezTo>
                    <a:pt x="190992" y="205362"/>
                    <a:pt x="191719" y="210212"/>
                    <a:pt x="187172" y="212682"/>
                  </a:cubicBezTo>
                  <a:cubicBezTo>
                    <a:pt x="183716" y="214798"/>
                    <a:pt x="179623" y="213828"/>
                    <a:pt x="175985" y="211668"/>
                  </a:cubicBezTo>
                  <a:lnTo>
                    <a:pt x="170031" y="205925"/>
                  </a:lnTo>
                  <a:lnTo>
                    <a:pt x="194741" y="250700"/>
                  </a:lnTo>
                  <a:cubicBezTo>
                    <a:pt x="200494" y="260438"/>
                    <a:pt x="205528" y="277029"/>
                    <a:pt x="213799" y="284964"/>
                  </a:cubicBezTo>
                  <a:lnTo>
                    <a:pt x="218455" y="287429"/>
                  </a:lnTo>
                  <a:lnTo>
                    <a:pt x="243626" y="270503"/>
                  </a:lnTo>
                  <a:cubicBezTo>
                    <a:pt x="250455" y="261383"/>
                    <a:pt x="250815" y="252262"/>
                    <a:pt x="250815" y="241317"/>
                  </a:cubicBezTo>
                  <a:lnTo>
                    <a:pt x="251075" y="241288"/>
                  </a:lnTo>
                  <a:lnTo>
                    <a:pt x="248779" y="237103"/>
                  </a:lnTo>
                  <a:lnTo>
                    <a:pt x="248407" y="237112"/>
                  </a:lnTo>
                  <a:lnTo>
                    <a:pt x="248322" y="236271"/>
                  </a:lnTo>
                  <a:lnTo>
                    <a:pt x="225094" y="193938"/>
                  </a:lnTo>
                  <a:lnTo>
                    <a:pt x="224943" y="193932"/>
                  </a:lnTo>
                  <a:lnTo>
                    <a:pt x="224771" y="193350"/>
                  </a:lnTo>
                  <a:lnTo>
                    <a:pt x="213241" y="172336"/>
                  </a:lnTo>
                  <a:close/>
                  <a:moveTo>
                    <a:pt x="134321" y="100127"/>
                  </a:moveTo>
                  <a:cubicBezTo>
                    <a:pt x="137099" y="100461"/>
                    <a:pt x="137496" y="103135"/>
                    <a:pt x="135512" y="104806"/>
                  </a:cubicBezTo>
                  <a:cubicBezTo>
                    <a:pt x="134321" y="105809"/>
                    <a:pt x="132734" y="105140"/>
                    <a:pt x="131543" y="104138"/>
                  </a:cubicBezTo>
                  <a:cubicBezTo>
                    <a:pt x="129956" y="102467"/>
                    <a:pt x="131940" y="99793"/>
                    <a:pt x="134321" y="100127"/>
                  </a:cubicBezTo>
                  <a:close/>
                  <a:moveTo>
                    <a:pt x="103166" y="93659"/>
                  </a:moveTo>
                  <a:cubicBezTo>
                    <a:pt x="105812" y="95463"/>
                    <a:pt x="102836" y="99432"/>
                    <a:pt x="100521" y="97628"/>
                  </a:cubicBezTo>
                  <a:cubicBezTo>
                    <a:pt x="98206" y="95463"/>
                    <a:pt x="101182" y="91855"/>
                    <a:pt x="103166" y="93659"/>
                  </a:cubicBezTo>
                  <a:close/>
                  <a:moveTo>
                    <a:pt x="74393" y="83388"/>
                  </a:moveTo>
                  <a:cubicBezTo>
                    <a:pt x="75981" y="82330"/>
                    <a:pt x="78362" y="83388"/>
                    <a:pt x="78759" y="85152"/>
                  </a:cubicBezTo>
                  <a:cubicBezTo>
                    <a:pt x="78759" y="85505"/>
                    <a:pt x="78759" y="86210"/>
                    <a:pt x="78759" y="86916"/>
                  </a:cubicBezTo>
                  <a:cubicBezTo>
                    <a:pt x="78759" y="87269"/>
                    <a:pt x="77965" y="88327"/>
                    <a:pt x="77171" y="87974"/>
                  </a:cubicBezTo>
                  <a:cubicBezTo>
                    <a:pt x="76378" y="87974"/>
                    <a:pt x="75584" y="87974"/>
                    <a:pt x="74790" y="87622"/>
                  </a:cubicBezTo>
                  <a:cubicBezTo>
                    <a:pt x="72806" y="86916"/>
                    <a:pt x="72806" y="84447"/>
                    <a:pt x="74393" y="83388"/>
                  </a:cubicBezTo>
                  <a:close/>
                  <a:moveTo>
                    <a:pt x="23943" y="71923"/>
                  </a:moveTo>
                  <a:cubicBezTo>
                    <a:pt x="31904" y="71218"/>
                    <a:pt x="40227" y="71923"/>
                    <a:pt x="48187" y="72982"/>
                  </a:cubicBezTo>
                  <a:cubicBezTo>
                    <a:pt x="51806" y="73335"/>
                    <a:pt x="51082" y="78273"/>
                    <a:pt x="47464" y="78273"/>
                  </a:cubicBezTo>
                  <a:cubicBezTo>
                    <a:pt x="39503" y="77921"/>
                    <a:pt x="31904" y="78626"/>
                    <a:pt x="23943" y="79685"/>
                  </a:cubicBezTo>
                  <a:cubicBezTo>
                    <a:pt x="17430" y="80743"/>
                    <a:pt x="10555" y="83565"/>
                    <a:pt x="4403" y="81801"/>
                  </a:cubicBezTo>
                  <a:cubicBezTo>
                    <a:pt x="3318" y="81096"/>
                    <a:pt x="2956" y="79685"/>
                    <a:pt x="3679" y="78979"/>
                  </a:cubicBezTo>
                  <a:cubicBezTo>
                    <a:pt x="8022" y="73335"/>
                    <a:pt x="17068" y="72982"/>
                    <a:pt x="23943" y="71923"/>
                  </a:cubicBezTo>
                  <a:close/>
                  <a:moveTo>
                    <a:pt x="113424" y="62486"/>
                  </a:moveTo>
                  <a:cubicBezTo>
                    <a:pt x="116873" y="64867"/>
                    <a:pt x="113040" y="69290"/>
                    <a:pt x="109592" y="66908"/>
                  </a:cubicBezTo>
                  <a:cubicBezTo>
                    <a:pt x="106143" y="64867"/>
                    <a:pt x="110358" y="60105"/>
                    <a:pt x="113424" y="62486"/>
                  </a:cubicBezTo>
                  <a:close/>
                  <a:moveTo>
                    <a:pt x="96485" y="42407"/>
                  </a:moveTo>
                  <a:cubicBezTo>
                    <a:pt x="88199" y="43963"/>
                    <a:pt x="79761" y="48726"/>
                    <a:pt x="71458" y="57802"/>
                  </a:cubicBezTo>
                  <a:cubicBezTo>
                    <a:pt x="47271" y="84402"/>
                    <a:pt x="59545" y="118551"/>
                    <a:pt x="72541" y="146949"/>
                  </a:cubicBezTo>
                  <a:cubicBezTo>
                    <a:pt x="97089" y="200149"/>
                    <a:pt x="129940" y="249036"/>
                    <a:pt x="157015" y="300799"/>
                  </a:cubicBezTo>
                  <a:cubicBezTo>
                    <a:pt x="172177" y="329915"/>
                    <a:pt x="196364" y="388508"/>
                    <a:pt x="239323" y="360470"/>
                  </a:cubicBezTo>
                  <a:cubicBezTo>
                    <a:pt x="263691" y="344833"/>
                    <a:pt x="267752" y="316054"/>
                    <a:pt x="264452" y="289145"/>
                  </a:cubicBezTo>
                  <a:lnTo>
                    <a:pt x="262015" y="277254"/>
                  </a:lnTo>
                  <a:lnTo>
                    <a:pt x="253937" y="292854"/>
                  </a:lnTo>
                  <a:cubicBezTo>
                    <a:pt x="244003" y="304531"/>
                    <a:pt x="229081" y="311474"/>
                    <a:pt x="215956" y="304441"/>
                  </a:cubicBezTo>
                  <a:cubicBezTo>
                    <a:pt x="209124" y="300834"/>
                    <a:pt x="204090" y="285686"/>
                    <a:pt x="200854" y="279554"/>
                  </a:cubicBezTo>
                  <a:cubicBezTo>
                    <a:pt x="192943" y="265487"/>
                    <a:pt x="185392" y="251060"/>
                    <a:pt x="177841" y="236633"/>
                  </a:cubicBezTo>
                  <a:cubicBezTo>
                    <a:pt x="160581" y="205254"/>
                    <a:pt x="144041" y="173875"/>
                    <a:pt x="127500" y="142135"/>
                  </a:cubicBezTo>
                  <a:cubicBezTo>
                    <a:pt x="126781" y="140692"/>
                    <a:pt x="127859" y="138889"/>
                    <a:pt x="129298" y="138167"/>
                  </a:cubicBezTo>
                  <a:cubicBezTo>
                    <a:pt x="138827" y="133478"/>
                    <a:pt x="146378" y="127617"/>
                    <a:pt x="152625" y="120539"/>
                  </a:cubicBezTo>
                  <a:lnTo>
                    <a:pt x="166904" y="97581"/>
                  </a:lnTo>
                  <a:lnTo>
                    <a:pt x="159181" y="85121"/>
                  </a:lnTo>
                  <a:cubicBezTo>
                    <a:pt x="144831" y="61936"/>
                    <a:pt x="121343" y="37740"/>
                    <a:pt x="96485" y="42407"/>
                  </a:cubicBezTo>
                  <a:close/>
                  <a:moveTo>
                    <a:pt x="84529" y="504"/>
                  </a:moveTo>
                  <a:cubicBezTo>
                    <a:pt x="88559" y="4849"/>
                    <a:pt x="89658" y="12090"/>
                    <a:pt x="90390" y="17883"/>
                  </a:cubicBezTo>
                  <a:lnTo>
                    <a:pt x="91045" y="35664"/>
                  </a:lnTo>
                  <a:lnTo>
                    <a:pt x="100202" y="32550"/>
                  </a:lnTo>
                  <a:lnTo>
                    <a:pt x="116493" y="36224"/>
                  </a:lnTo>
                  <a:lnTo>
                    <a:pt x="116550" y="33435"/>
                  </a:lnTo>
                  <a:cubicBezTo>
                    <a:pt x="122900" y="27992"/>
                    <a:pt x="128545" y="21823"/>
                    <a:pt x="134542" y="15655"/>
                  </a:cubicBezTo>
                  <a:cubicBezTo>
                    <a:pt x="139128" y="11301"/>
                    <a:pt x="143361" y="6221"/>
                    <a:pt x="149006" y="3318"/>
                  </a:cubicBezTo>
                  <a:cubicBezTo>
                    <a:pt x="150064" y="2955"/>
                    <a:pt x="151828" y="4043"/>
                    <a:pt x="151122" y="5132"/>
                  </a:cubicBezTo>
                  <a:cubicBezTo>
                    <a:pt x="147242" y="11663"/>
                    <a:pt x="141597" y="16743"/>
                    <a:pt x="136306" y="22186"/>
                  </a:cubicBezTo>
                  <a:lnTo>
                    <a:pt x="121003" y="37241"/>
                  </a:lnTo>
                  <a:lnTo>
                    <a:pt x="130532" y="39391"/>
                  </a:lnTo>
                  <a:lnTo>
                    <a:pt x="145568" y="52235"/>
                  </a:lnTo>
                  <a:lnTo>
                    <a:pt x="155532" y="40161"/>
                  </a:lnTo>
                  <a:cubicBezTo>
                    <a:pt x="159765" y="35782"/>
                    <a:pt x="164704" y="31038"/>
                    <a:pt x="170701" y="29943"/>
                  </a:cubicBezTo>
                  <a:cubicBezTo>
                    <a:pt x="172112" y="29943"/>
                    <a:pt x="172465" y="31403"/>
                    <a:pt x="172112" y="32497"/>
                  </a:cubicBezTo>
                  <a:cubicBezTo>
                    <a:pt x="169290" y="37424"/>
                    <a:pt x="164880" y="40982"/>
                    <a:pt x="160471" y="44677"/>
                  </a:cubicBezTo>
                  <a:lnTo>
                    <a:pt x="150177" y="56173"/>
                  </a:lnTo>
                  <a:lnTo>
                    <a:pt x="156293" y="61397"/>
                  </a:lnTo>
                  <a:lnTo>
                    <a:pt x="159524" y="66632"/>
                  </a:lnTo>
                  <a:lnTo>
                    <a:pt x="179286" y="55483"/>
                  </a:lnTo>
                  <a:cubicBezTo>
                    <a:pt x="185847" y="53381"/>
                    <a:pt x="194596" y="50580"/>
                    <a:pt x="201158" y="53381"/>
                  </a:cubicBezTo>
                  <a:cubicBezTo>
                    <a:pt x="202616" y="54082"/>
                    <a:pt x="202616" y="55833"/>
                    <a:pt x="201158" y="56183"/>
                  </a:cubicBezTo>
                  <a:cubicBezTo>
                    <a:pt x="194961" y="59335"/>
                    <a:pt x="186941" y="59335"/>
                    <a:pt x="180379" y="61436"/>
                  </a:cubicBezTo>
                  <a:lnTo>
                    <a:pt x="162107" y="70818"/>
                  </a:lnTo>
                  <a:lnTo>
                    <a:pt x="177798" y="96244"/>
                  </a:lnTo>
                  <a:lnTo>
                    <a:pt x="193874" y="92177"/>
                  </a:lnTo>
                  <a:cubicBezTo>
                    <a:pt x="197443" y="89232"/>
                    <a:pt x="200298" y="84815"/>
                    <a:pt x="203867" y="81870"/>
                  </a:cubicBezTo>
                  <a:cubicBezTo>
                    <a:pt x="207792" y="78189"/>
                    <a:pt x="213859" y="75980"/>
                    <a:pt x="217785" y="80765"/>
                  </a:cubicBezTo>
                  <a:cubicBezTo>
                    <a:pt x="218499" y="81502"/>
                    <a:pt x="218142" y="82974"/>
                    <a:pt x="217071" y="82974"/>
                  </a:cubicBezTo>
                  <a:cubicBezTo>
                    <a:pt x="206722" y="83342"/>
                    <a:pt x="202796" y="90705"/>
                    <a:pt x="194588" y="95858"/>
                  </a:cubicBezTo>
                  <a:lnTo>
                    <a:pt x="179452" y="98925"/>
                  </a:lnTo>
                  <a:lnTo>
                    <a:pt x="187294" y="111631"/>
                  </a:lnTo>
                  <a:lnTo>
                    <a:pt x="199487" y="133766"/>
                  </a:lnTo>
                  <a:lnTo>
                    <a:pt x="216769" y="126997"/>
                  </a:lnTo>
                  <a:cubicBezTo>
                    <a:pt x="224026" y="123749"/>
                    <a:pt x="230921" y="119420"/>
                    <a:pt x="238541" y="117255"/>
                  </a:cubicBezTo>
                  <a:cubicBezTo>
                    <a:pt x="239629" y="117255"/>
                    <a:pt x="240718" y="118698"/>
                    <a:pt x="239629" y="119780"/>
                  </a:cubicBezTo>
                  <a:cubicBezTo>
                    <a:pt x="234186" y="125553"/>
                    <a:pt x="226657" y="129703"/>
                    <a:pt x="218584" y="132860"/>
                  </a:cubicBezTo>
                  <a:lnTo>
                    <a:pt x="201712" y="137805"/>
                  </a:lnTo>
                  <a:lnTo>
                    <a:pt x="215858" y="163484"/>
                  </a:lnTo>
                  <a:lnTo>
                    <a:pt x="230971" y="189292"/>
                  </a:lnTo>
                  <a:lnTo>
                    <a:pt x="243780" y="190494"/>
                  </a:lnTo>
                  <a:cubicBezTo>
                    <a:pt x="249150" y="189020"/>
                    <a:pt x="254246" y="185895"/>
                    <a:pt x="258797" y="182144"/>
                  </a:cubicBezTo>
                  <a:cubicBezTo>
                    <a:pt x="263893" y="177858"/>
                    <a:pt x="268989" y="169643"/>
                    <a:pt x="276633" y="170714"/>
                  </a:cubicBezTo>
                  <a:cubicBezTo>
                    <a:pt x="278089" y="170714"/>
                    <a:pt x="278817" y="172143"/>
                    <a:pt x="278817" y="173929"/>
                  </a:cubicBezTo>
                  <a:cubicBezTo>
                    <a:pt x="278817" y="174286"/>
                    <a:pt x="278817" y="174643"/>
                    <a:pt x="278453" y="174643"/>
                  </a:cubicBezTo>
                  <a:cubicBezTo>
                    <a:pt x="278453" y="175358"/>
                    <a:pt x="278089" y="176072"/>
                    <a:pt x="277725" y="176072"/>
                  </a:cubicBezTo>
                  <a:cubicBezTo>
                    <a:pt x="272265" y="176072"/>
                    <a:pt x="266441" y="183930"/>
                    <a:pt x="262437" y="186788"/>
                  </a:cubicBezTo>
                  <a:cubicBezTo>
                    <a:pt x="258069" y="190003"/>
                    <a:pt x="253700" y="192860"/>
                    <a:pt x="248604" y="195003"/>
                  </a:cubicBezTo>
                  <a:lnTo>
                    <a:pt x="233926" y="194338"/>
                  </a:lnTo>
                  <a:lnTo>
                    <a:pt x="243565" y="210798"/>
                  </a:lnTo>
                  <a:lnTo>
                    <a:pt x="252162" y="229527"/>
                  </a:lnTo>
                  <a:lnTo>
                    <a:pt x="262741" y="219340"/>
                  </a:lnTo>
                  <a:cubicBezTo>
                    <a:pt x="268740" y="215416"/>
                    <a:pt x="275517" y="213211"/>
                    <a:pt x="282112" y="215504"/>
                  </a:cubicBezTo>
                  <a:cubicBezTo>
                    <a:pt x="283577" y="215857"/>
                    <a:pt x="283577" y="217621"/>
                    <a:pt x="282844" y="218326"/>
                  </a:cubicBezTo>
                  <a:cubicBezTo>
                    <a:pt x="278082" y="221501"/>
                    <a:pt x="272953" y="222912"/>
                    <a:pt x="268190" y="225029"/>
                  </a:cubicBezTo>
                  <a:lnTo>
                    <a:pt x="254704" y="235064"/>
                  </a:lnTo>
                  <a:lnTo>
                    <a:pt x="262951" y="253029"/>
                  </a:lnTo>
                  <a:lnTo>
                    <a:pt x="266704" y="249179"/>
                  </a:lnTo>
                  <a:cubicBezTo>
                    <a:pt x="275206" y="244025"/>
                    <a:pt x="285479" y="241816"/>
                    <a:pt x="295043" y="241080"/>
                  </a:cubicBezTo>
                  <a:cubicBezTo>
                    <a:pt x="297523" y="241080"/>
                    <a:pt x="297877" y="244761"/>
                    <a:pt x="295397" y="245129"/>
                  </a:cubicBezTo>
                  <a:cubicBezTo>
                    <a:pt x="289021" y="246602"/>
                    <a:pt x="281936" y="249179"/>
                    <a:pt x="275914" y="252492"/>
                  </a:cubicBezTo>
                  <a:cubicBezTo>
                    <a:pt x="272726" y="253596"/>
                    <a:pt x="269892" y="255069"/>
                    <a:pt x="267767" y="257277"/>
                  </a:cubicBezTo>
                  <a:lnTo>
                    <a:pt x="267349" y="258102"/>
                  </a:lnTo>
                  <a:lnTo>
                    <a:pt x="269647" y="259101"/>
                  </a:lnTo>
                  <a:lnTo>
                    <a:pt x="272657" y="278153"/>
                  </a:lnTo>
                  <a:lnTo>
                    <a:pt x="286506" y="271940"/>
                  </a:lnTo>
                  <a:cubicBezTo>
                    <a:pt x="293393" y="271243"/>
                    <a:pt x="302818" y="271592"/>
                    <a:pt x="307893" y="276819"/>
                  </a:cubicBezTo>
                  <a:cubicBezTo>
                    <a:pt x="308981" y="277515"/>
                    <a:pt x="307893" y="279258"/>
                    <a:pt x="306806" y="279258"/>
                  </a:cubicBezTo>
                  <a:cubicBezTo>
                    <a:pt x="300643" y="279955"/>
                    <a:pt x="293756" y="277864"/>
                    <a:pt x="287231" y="278561"/>
                  </a:cubicBezTo>
                  <a:lnTo>
                    <a:pt x="273361" y="282608"/>
                  </a:lnTo>
                  <a:lnTo>
                    <a:pt x="275649" y="297092"/>
                  </a:lnTo>
                  <a:lnTo>
                    <a:pt x="275521" y="298172"/>
                  </a:lnTo>
                  <a:lnTo>
                    <a:pt x="298513" y="298866"/>
                  </a:lnTo>
                  <a:cubicBezTo>
                    <a:pt x="306946" y="300272"/>
                    <a:pt x="315061" y="302993"/>
                    <a:pt x="322172" y="307529"/>
                  </a:cubicBezTo>
                  <a:cubicBezTo>
                    <a:pt x="323267" y="308255"/>
                    <a:pt x="322537" y="308980"/>
                    <a:pt x="321808" y="308980"/>
                  </a:cubicBezTo>
                  <a:lnTo>
                    <a:pt x="274863" y="303752"/>
                  </a:lnTo>
                  <a:lnTo>
                    <a:pt x="273801" y="312761"/>
                  </a:lnTo>
                  <a:lnTo>
                    <a:pt x="290376" y="319967"/>
                  </a:lnTo>
                  <a:cubicBezTo>
                    <a:pt x="295042" y="320700"/>
                    <a:pt x="300785" y="318135"/>
                    <a:pt x="305450" y="321066"/>
                  </a:cubicBezTo>
                  <a:cubicBezTo>
                    <a:pt x="305809" y="321433"/>
                    <a:pt x="305809" y="322165"/>
                    <a:pt x="305450" y="322898"/>
                  </a:cubicBezTo>
                  <a:cubicBezTo>
                    <a:pt x="302220" y="328027"/>
                    <a:pt x="292530" y="326561"/>
                    <a:pt x="287505" y="325462"/>
                  </a:cubicBezTo>
                  <a:lnTo>
                    <a:pt x="273108" y="318639"/>
                  </a:lnTo>
                  <a:lnTo>
                    <a:pt x="271917" y="328733"/>
                  </a:lnTo>
                  <a:lnTo>
                    <a:pt x="265835" y="339871"/>
                  </a:lnTo>
                  <a:lnTo>
                    <a:pt x="287088" y="355241"/>
                  </a:lnTo>
                  <a:cubicBezTo>
                    <a:pt x="293682" y="363579"/>
                    <a:pt x="297620" y="373696"/>
                    <a:pt x="295788" y="383720"/>
                  </a:cubicBezTo>
                  <a:cubicBezTo>
                    <a:pt x="295788" y="384814"/>
                    <a:pt x="293590" y="385179"/>
                    <a:pt x="292858" y="384085"/>
                  </a:cubicBezTo>
                  <a:cubicBezTo>
                    <a:pt x="289194" y="375336"/>
                    <a:pt x="288462" y="366587"/>
                    <a:pt x="282600" y="358932"/>
                  </a:cubicBezTo>
                  <a:lnTo>
                    <a:pt x="263294" y="344523"/>
                  </a:lnTo>
                  <a:lnTo>
                    <a:pt x="253998" y="361546"/>
                  </a:lnTo>
                  <a:lnTo>
                    <a:pt x="255291" y="362163"/>
                  </a:lnTo>
                  <a:cubicBezTo>
                    <a:pt x="256685" y="367214"/>
                    <a:pt x="258079" y="372626"/>
                    <a:pt x="259473" y="378038"/>
                  </a:cubicBezTo>
                  <a:cubicBezTo>
                    <a:pt x="260518" y="381646"/>
                    <a:pt x="262958" y="385976"/>
                    <a:pt x="260867" y="389584"/>
                  </a:cubicBezTo>
                  <a:cubicBezTo>
                    <a:pt x="260518" y="389944"/>
                    <a:pt x="260170" y="389944"/>
                    <a:pt x="259473" y="389944"/>
                  </a:cubicBezTo>
                  <a:cubicBezTo>
                    <a:pt x="255988" y="388140"/>
                    <a:pt x="255640" y="382728"/>
                    <a:pt x="254594" y="379120"/>
                  </a:cubicBezTo>
                  <a:lnTo>
                    <a:pt x="250931" y="367162"/>
                  </a:lnTo>
                  <a:lnTo>
                    <a:pt x="250900" y="367219"/>
                  </a:lnTo>
                  <a:cubicBezTo>
                    <a:pt x="245713" y="371821"/>
                    <a:pt x="239640" y="375242"/>
                    <a:pt x="232617" y="377070"/>
                  </a:cubicBezTo>
                  <a:lnTo>
                    <a:pt x="218618" y="377242"/>
                  </a:lnTo>
                  <a:lnTo>
                    <a:pt x="218711" y="377487"/>
                  </a:lnTo>
                  <a:cubicBezTo>
                    <a:pt x="215594" y="384273"/>
                    <a:pt x="213169" y="391059"/>
                    <a:pt x="211437" y="398203"/>
                  </a:cubicBezTo>
                  <a:cubicBezTo>
                    <a:pt x="210398" y="403561"/>
                    <a:pt x="210052" y="409990"/>
                    <a:pt x="206935" y="413919"/>
                  </a:cubicBezTo>
                  <a:cubicBezTo>
                    <a:pt x="205895" y="415348"/>
                    <a:pt x="204164" y="414991"/>
                    <a:pt x="203817" y="413562"/>
                  </a:cubicBezTo>
                  <a:cubicBezTo>
                    <a:pt x="201393" y="408561"/>
                    <a:pt x="203817" y="401775"/>
                    <a:pt x="205203" y="396774"/>
                  </a:cubicBezTo>
                  <a:lnTo>
                    <a:pt x="213383" y="377306"/>
                  </a:lnTo>
                  <a:lnTo>
                    <a:pt x="208638" y="377364"/>
                  </a:lnTo>
                  <a:cubicBezTo>
                    <a:pt x="196003" y="375028"/>
                    <a:pt x="186075" y="367749"/>
                    <a:pt x="177953" y="358448"/>
                  </a:cubicBezTo>
                  <a:lnTo>
                    <a:pt x="171958" y="349074"/>
                  </a:lnTo>
                  <a:lnTo>
                    <a:pt x="161642" y="358555"/>
                  </a:lnTo>
                  <a:cubicBezTo>
                    <a:pt x="157261" y="362788"/>
                    <a:pt x="152149" y="368433"/>
                    <a:pt x="145577" y="370197"/>
                  </a:cubicBezTo>
                  <a:cubicBezTo>
                    <a:pt x="144116" y="370902"/>
                    <a:pt x="142656" y="369138"/>
                    <a:pt x="143751" y="367727"/>
                  </a:cubicBezTo>
                  <a:cubicBezTo>
                    <a:pt x="146672" y="362788"/>
                    <a:pt x="152149" y="359966"/>
                    <a:pt x="156530" y="356086"/>
                  </a:cubicBezTo>
                  <a:lnTo>
                    <a:pt x="169167" y="344709"/>
                  </a:lnTo>
                  <a:lnTo>
                    <a:pt x="158098" y="327399"/>
                  </a:lnTo>
                  <a:lnTo>
                    <a:pt x="157921" y="327081"/>
                  </a:lnTo>
                  <a:lnTo>
                    <a:pt x="143361" y="335353"/>
                  </a:lnTo>
                  <a:cubicBezTo>
                    <a:pt x="138775" y="337918"/>
                    <a:pt x="134189" y="342314"/>
                    <a:pt x="128897" y="342314"/>
                  </a:cubicBezTo>
                  <a:cubicBezTo>
                    <a:pt x="127839" y="342314"/>
                    <a:pt x="126781" y="341215"/>
                    <a:pt x="127134" y="340116"/>
                  </a:cubicBezTo>
                  <a:cubicBezTo>
                    <a:pt x="129603" y="334621"/>
                    <a:pt x="135247" y="332056"/>
                    <a:pt x="140186" y="329492"/>
                  </a:cubicBezTo>
                  <a:lnTo>
                    <a:pt x="155360" y="322457"/>
                  </a:lnTo>
                  <a:lnTo>
                    <a:pt x="146330" y="306156"/>
                  </a:lnTo>
                  <a:lnTo>
                    <a:pt x="132110" y="313357"/>
                  </a:lnTo>
                  <a:cubicBezTo>
                    <a:pt x="124543" y="315784"/>
                    <a:pt x="116749" y="316426"/>
                    <a:pt x="110768" y="312762"/>
                  </a:cubicBezTo>
                  <a:cubicBezTo>
                    <a:pt x="109680" y="312029"/>
                    <a:pt x="109318" y="310564"/>
                    <a:pt x="110768" y="310198"/>
                  </a:cubicBezTo>
                  <a:cubicBezTo>
                    <a:pt x="116205" y="307633"/>
                    <a:pt x="122368" y="308000"/>
                    <a:pt x="128168" y="306901"/>
                  </a:cubicBezTo>
                  <a:lnTo>
                    <a:pt x="143394" y="300856"/>
                  </a:lnTo>
                  <a:lnTo>
                    <a:pt x="135920" y="287364"/>
                  </a:lnTo>
                  <a:lnTo>
                    <a:pt x="121178" y="291961"/>
                  </a:lnTo>
                  <a:cubicBezTo>
                    <a:pt x="117598" y="294759"/>
                    <a:pt x="115092" y="300006"/>
                    <a:pt x="110438" y="300706"/>
                  </a:cubicBezTo>
                  <a:cubicBezTo>
                    <a:pt x="109722" y="301055"/>
                    <a:pt x="108649" y="300706"/>
                    <a:pt x="108291" y="299656"/>
                  </a:cubicBezTo>
                  <a:cubicBezTo>
                    <a:pt x="106143" y="293710"/>
                    <a:pt x="114376" y="288113"/>
                    <a:pt x="119030" y="285315"/>
                  </a:cubicBezTo>
                  <a:lnTo>
                    <a:pt x="133246" y="282537"/>
                  </a:lnTo>
                  <a:lnTo>
                    <a:pt x="125523" y="268597"/>
                  </a:lnTo>
                  <a:lnTo>
                    <a:pt x="114518" y="273967"/>
                  </a:lnTo>
                  <a:cubicBezTo>
                    <a:pt x="106934" y="276222"/>
                    <a:pt x="99172" y="276222"/>
                    <a:pt x="92926" y="270449"/>
                  </a:cubicBezTo>
                  <a:cubicBezTo>
                    <a:pt x="91856" y="269728"/>
                    <a:pt x="92570" y="268284"/>
                    <a:pt x="93997" y="268284"/>
                  </a:cubicBezTo>
                  <a:cubicBezTo>
                    <a:pt x="100778" y="269006"/>
                    <a:pt x="107558" y="269367"/>
                    <a:pt x="114339" y="267202"/>
                  </a:cubicBezTo>
                  <a:lnTo>
                    <a:pt x="122830" y="263735"/>
                  </a:lnTo>
                  <a:lnTo>
                    <a:pt x="114562" y="248809"/>
                  </a:lnTo>
                  <a:lnTo>
                    <a:pt x="104004" y="255594"/>
                  </a:lnTo>
                  <a:cubicBezTo>
                    <a:pt x="99592" y="259223"/>
                    <a:pt x="95548" y="263940"/>
                    <a:pt x="90034" y="265754"/>
                  </a:cubicBezTo>
                  <a:cubicBezTo>
                    <a:pt x="88563" y="266117"/>
                    <a:pt x="87093" y="265029"/>
                    <a:pt x="87828" y="263577"/>
                  </a:cubicBezTo>
                  <a:cubicBezTo>
                    <a:pt x="90034" y="258134"/>
                    <a:pt x="96284" y="254869"/>
                    <a:pt x="101063" y="251603"/>
                  </a:cubicBezTo>
                  <a:lnTo>
                    <a:pt x="112557" y="245190"/>
                  </a:lnTo>
                  <a:lnTo>
                    <a:pt x="103028" y="227987"/>
                  </a:lnTo>
                  <a:lnTo>
                    <a:pt x="89544" y="226793"/>
                  </a:lnTo>
                  <a:cubicBezTo>
                    <a:pt x="83855" y="227146"/>
                    <a:pt x="77454" y="229615"/>
                    <a:pt x="71764" y="228557"/>
                  </a:cubicBezTo>
                  <a:cubicBezTo>
                    <a:pt x="70698" y="228557"/>
                    <a:pt x="69631" y="226793"/>
                    <a:pt x="70698" y="225735"/>
                  </a:cubicBezTo>
                  <a:cubicBezTo>
                    <a:pt x="75320" y="221148"/>
                    <a:pt x="83144" y="220796"/>
                    <a:pt x="89544" y="220443"/>
                  </a:cubicBezTo>
                  <a:lnTo>
                    <a:pt x="99521" y="222065"/>
                  </a:lnTo>
                  <a:lnTo>
                    <a:pt x="89776" y="205993"/>
                  </a:lnTo>
                  <a:lnTo>
                    <a:pt x="74098" y="208886"/>
                  </a:lnTo>
                  <a:cubicBezTo>
                    <a:pt x="68985" y="210981"/>
                    <a:pt x="64236" y="215522"/>
                    <a:pt x="58392" y="216569"/>
                  </a:cubicBezTo>
                  <a:cubicBezTo>
                    <a:pt x="57661" y="216919"/>
                    <a:pt x="56931" y="215871"/>
                    <a:pt x="56931" y="215522"/>
                  </a:cubicBezTo>
                  <a:cubicBezTo>
                    <a:pt x="57844" y="208711"/>
                    <a:pt x="64601" y="205044"/>
                    <a:pt x="72409" y="202992"/>
                  </a:cubicBezTo>
                  <a:lnTo>
                    <a:pt x="86819" y="201114"/>
                  </a:lnTo>
                  <a:lnTo>
                    <a:pt x="80833" y="191241"/>
                  </a:lnTo>
                  <a:lnTo>
                    <a:pt x="74367" y="179204"/>
                  </a:lnTo>
                  <a:lnTo>
                    <a:pt x="64501" y="185310"/>
                  </a:lnTo>
                  <a:cubicBezTo>
                    <a:pt x="59373" y="187860"/>
                    <a:pt x="53145" y="191504"/>
                    <a:pt x="47649" y="190410"/>
                  </a:cubicBezTo>
                  <a:cubicBezTo>
                    <a:pt x="46184" y="190046"/>
                    <a:pt x="45818" y="188589"/>
                    <a:pt x="46917" y="187131"/>
                  </a:cubicBezTo>
                  <a:cubicBezTo>
                    <a:pt x="50580" y="183852"/>
                    <a:pt x="56808" y="183124"/>
                    <a:pt x="61204" y="180938"/>
                  </a:cubicBezTo>
                  <a:lnTo>
                    <a:pt x="71934" y="174674"/>
                  </a:lnTo>
                  <a:lnTo>
                    <a:pt x="68831" y="168898"/>
                  </a:lnTo>
                  <a:lnTo>
                    <a:pt x="54889" y="165757"/>
                  </a:lnTo>
                  <a:cubicBezTo>
                    <a:pt x="51261" y="166509"/>
                    <a:pt x="47269" y="167637"/>
                    <a:pt x="44003" y="169141"/>
                  </a:cubicBezTo>
                  <a:cubicBezTo>
                    <a:pt x="40738" y="171021"/>
                    <a:pt x="38561" y="173277"/>
                    <a:pt x="34932" y="173653"/>
                  </a:cubicBezTo>
                  <a:cubicBezTo>
                    <a:pt x="33481" y="174029"/>
                    <a:pt x="33118" y="172901"/>
                    <a:pt x="33481" y="171773"/>
                  </a:cubicBezTo>
                  <a:cubicBezTo>
                    <a:pt x="36021" y="163878"/>
                    <a:pt x="49083" y="160870"/>
                    <a:pt x="56341" y="160494"/>
                  </a:cubicBezTo>
                  <a:lnTo>
                    <a:pt x="66008" y="163642"/>
                  </a:lnTo>
                  <a:lnTo>
                    <a:pt x="59455" y="151442"/>
                  </a:lnTo>
                  <a:lnTo>
                    <a:pt x="57176" y="144096"/>
                  </a:lnTo>
                  <a:lnTo>
                    <a:pt x="53014" y="144888"/>
                  </a:lnTo>
                  <a:cubicBezTo>
                    <a:pt x="43860" y="150761"/>
                    <a:pt x="36345" y="165191"/>
                    <a:pt x="24321" y="157674"/>
                  </a:cubicBezTo>
                  <a:cubicBezTo>
                    <a:pt x="23593" y="157316"/>
                    <a:pt x="23957" y="155526"/>
                    <a:pt x="25050" y="155526"/>
                  </a:cubicBezTo>
                  <a:cubicBezTo>
                    <a:pt x="35980" y="154452"/>
                    <a:pt x="43837" y="141499"/>
                    <a:pt x="53845" y="138109"/>
                  </a:cubicBezTo>
                  <a:lnTo>
                    <a:pt x="55344" y="138191"/>
                  </a:lnTo>
                  <a:lnTo>
                    <a:pt x="48397" y="115801"/>
                  </a:lnTo>
                  <a:lnTo>
                    <a:pt x="34417" y="119698"/>
                  </a:lnTo>
                  <a:cubicBezTo>
                    <a:pt x="29366" y="121529"/>
                    <a:pt x="25036" y="124827"/>
                    <a:pt x="20346" y="127757"/>
                  </a:cubicBezTo>
                  <a:cubicBezTo>
                    <a:pt x="14573" y="131054"/>
                    <a:pt x="6636" y="134352"/>
                    <a:pt x="502" y="129955"/>
                  </a:cubicBezTo>
                  <a:cubicBezTo>
                    <a:pt x="-219" y="129223"/>
                    <a:pt x="-219" y="127391"/>
                    <a:pt x="863" y="127391"/>
                  </a:cubicBezTo>
                  <a:cubicBezTo>
                    <a:pt x="10244" y="124460"/>
                    <a:pt x="17099" y="119698"/>
                    <a:pt x="25397" y="115302"/>
                  </a:cubicBezTo>
                  <a:cubicBezTo>
                    <a:pt x="29185" y="113104"/>
                    <a:pt x="33966" y="110814"/>
                    <a:pt x="38836" y="109577"/>
                  </a:cubicBezTo>
                  <a:lnTo>
                    <a:pt x="46618" y="109909"/>
                  </a:lnTo>
                  <a:lnTo>
                    <a:pt x="50881" y="70024"/>
                  </a:lnTo>
                  <a:lnTo>
                    <a:pt x="59152" y="58934"/>
                  </a:lnTo>
                  <a:lnTo>
                    <a:pt x="40023" y="48472"/>
                  </a:lnTo>
                  <a:cubicBezTo>
                    <a:pt x="33606" y="44288"/>
                    <a:pt x="27780" y="39323"/>
                    <a:pt x="24321" y="33253"/>
                  </a:cubicBezTo>
                  <a:cubicBezTo>
                    <a:pt x="23593" y="31782"/>
                    <a:pt x="25777" y="29943"/>
                    <a:pt x="26870" y="30679"/>
                  </a:cubicBezTo>
                  <a:cubicBezTo>
                    <a:pt x="33060" y="33621"/>
                    <a:pt x="37429" y="39139"/>
                    <a:pt x="42891" y="43185"/>
                  </a:cubicBezTo>
                  <a:cubicBezTo>
                    <a:pt x="48716" y="47967"/>
                    <a:pt x="54906" y="52013"/>
                    <a:pt x="61096" y="56059"/>
                  </a:cubicBezTo>
                  <a:lnTo>
                    <a:pt x="60126" y="57627"/>
                  </a:lnTo>
                  <a:lnTo>
                    <a:pt x="71565" y="42289"/>
                  </a:lnTo>
                  <a:lnTo>
                    <a:pt x="86351" y="37260"/>
                  </a:lnTo>
                  <a:lnTo>
                    <a:pt x="85262" y="17521"/>
                  </a:lnTo>
                  <a:cubicBezTo>
                    <a:pt x="84529" y="12090"/>
                    <a:pt x="82331" y="6297"/>
                    <a:pt x="83063" y="866"/>
                  </a:cubicBezTo>
                  <a:cubicBezTo>
                    <a:pt x="83063" y="-220"/>
                    <a:pt x="84162" y="-220"/>
                    <a:pt x="84529" y="504"/>
                  </a:cubicBezTo>
                  <a:close/>
                </a:path>
              </a:pathLst>
            </a:custGeom>
            <a:solidFill>
              <a:schemeClr val="accent5">
                <a:alpha val="60000"/>
              </a:schemeClr>
            </a:solidFill>
            <a:ln>
              <a:noFill/>
            </a:ln>
            <a:effectLst/>
          </p:spPr>
          <p:txBody>
            <a:bodyPr anchor="ctr"/>
            <a:lstStyle/>
            <a:p>
              <a:pPr eaLnBrk="1" fontAlgn="auto" hangingPunct="1">
                <a:spcBef>
                  <a:spcPts val="0"/>
                </a:spcBef>
                <a:spcAft>
                  <a:spcPts val="0"/>
                </a:spcAft>
                <a:defRPr/>
              </a:pPr>
              <a:endParaRPr lang="es-ES_tradnl" b="0" i="0" dirty="0">
                <a:latin typeface="Schoolbell" panose="02000000000000000000" pitchFamily="2" charset="0"/>
              </a:endParaRPr>
            </a:p>
          </p:txBody>
        </p:sp>
        <p:sp>
          <p:nvSpPr>
            <p:cNvPr id="18" name="Freeform 898">
              <a:extLst>
                <a:ext uri="{FF2B5EF4-FFF2-40B4-BE49-F238E27FC236}">
                  <a16:creationId xmlns:a16="http://schemas.microsoft.com/office/drawing/2014/main" id="{46508516-6AC9-D149-8DC0-9D39557ACEC5}"/>
                </a:ext>
              </a:extLst>
            </p:cNvPr>
            <p:cNvSpPr>
              <a:spLocks/>
            </p:cNvSpPr>
            <p:nvPr/>
          </p:nvSpPr>
          <p:spPr bwMode="auto">
            <a:xfrm>
              <a:off x="10056440" y="6596644"/>
              <a:ext cx="802510" cy="432756"/>
            </a:xfrm>
            <a:custGeom>
              <a:avLst/>
              <a:gdLst/>
              <a:ahLst/>
              <a:cxnLst/>
              <a:rect l="0" t="0" r="r" b="b"/>
              <a:pathLst>
                <a:path w="561934" h="303025">
                  <a:moveTo>
                    <a:pt x="464884" y="256848"/>
                  </a:moveTo>
                  <a:cubicBezTo>
                    <a:pt x="467449" y="264316"/>
                    <a:pt x="470379" y="271783"/>
                    <a:pt x="474409" y="278895"/>
                  </a:cubicBezTo>
                  <a:cubicBezTo>
                    <a:pt x="477340" y="283874"/>
                    <a:pt x="481370" y="288497"/>
                    <a:pt x="481736" y="294542"/>
                  </a:cubicBezTo>
                  <a:cubicBezTo>
                    <a:pt x="481736" y="295964"/>
                    <a:pt x="480271" y="297387"/>
                    <a:pt x="478805" y="296675"/>
                  </a:cubicBezTo>
                  <a:cubicBezTo>
                    <a:pt x="472211" y="293831"/>
                    <a:pt x="469280" y="287430"/>
                    <a:pt x="466350" y="281385"/>
                  </a:cubicBezTo>
                  <a:cubicBezTo>
                    <a:pt x="462686" y="273917"/>
                    <a:pt x="460488" y="266449"/>
                    <a:pt x="459023" y="258271"/>
                  </a:cubicBezTo>
                  <a:cubicBezTo>
                    <a:pt x="458290" y="254715"/>
                    <a:pt x="463419" y="253292"/>
                    <a:pt x="464884" y="256848"/>
                  </a:cubicBezTo>
                  <a:close/>
                  <a:moveTo>
                    <a:pt x="452926" y="222285"/>
                  </a:moveTo>
                  <a:cubicBezTo>
                    <a:pt x="453956" y="221542"/>
                    <a:pt x="455673" y="222285"/>
                    <a:pt x="455673" y="223771"/>
                  </a:cubicBezTo>
                  <a:cubicBezTo>
                    <a:pt x="456359" y="226372"/>
                    <a:pt x="455673" y="228973"/>
                    <a:pt x="454986" y="232317"/>
                  </a:cubicBezTo>
                  <a:cubicBezTo>
                    <a:pt x="453613" y="238633"/>
                    <a:pt x="444002" y="233803"/>
                    <a:pt x="447435" y="228601"/>
                  </a:cubicBezTo>
                  <a:cubicBezTo>
                    <a:pt x="449151" y="226001"/>
                    <a:pt x="450524" y="224143"/>
                    <a:pt x="452926" y="222285"/>
                  </a:cubicBezTo>
                  <a:close/>
                  <a:moveTo>
                    <a:pt x="427220" y="216725"/>
                  </a:moveTo>
                  <a:cubicBezTo>
                    <a:pt x="431937" y="215192"/>
                    <a:pt x="434114" y="223239"/>
                    <a:pt x="429034" y="224772"/>
                  </a:cubicBezTo>
                  <a:cubicBezTo>
                    <a:pt x="423954" y="225921"/>
                    <a:pt x="421777" y="217874"/>
                    <a:pt x="427220" y="216725"/>
                  </a:cubicBezTo>
                  <a:close/>
                  <a:moveTo>
                    <a:pt x="342546" y="215436"/>
                  </a:moveTo>
                  <a:cubicBezTo>
                    <a:pt x="349041" y="213604"/>
                    <a:pt x="351566" y="223862"/>
                    <a:pt x="345072" y="225694"/>
                  </a:cubicBezTo>
                  <a:cubicBezTo>
                    <a:pt x="338577" y="227526"/>
                    <a:pt x="336052" y="217268"/>
                    <a:pt x="342546" y="215436"/>
                  </a:cubicBezTo>
                  <a:close/>
                  <a:moveTo>
                    <a:pt x="311287" y="208337"/>
                  </a:moveTo>
                  <a:cubicBezTo>
                    <a:pt x="315097" y="207254"/>
                    <a:pt x="316621" y="213027"/>
                    <a:pt x="312811" y="214110"/>
                  </a:cubicBezTo>
                  <a:cubicBezTo>
                    <a:pt x="309001" y="214831"/>
                    <a:pt x="307477" y="209058"/>
                    <a:pt x="311287" y="208337"/>
                  </a:cubicBezTo>
                  <a:close/>
                  <a:moveTo>
                    <a:pt x="471758" y="206038"/>
                  </a:moveTo>
                  <a:cubicBezTo>
                    <a:pt x="472117" y="206038"/>
                    <a:pt x="472117" y="206408"/>
                    <a:pt x="472834" y="206408"/>
                  </a:cubicBezTo>
                  <a:cubicBezTo>
                    <a:pt x="478569" y="209001"/>
                    <a:pt x="471758" y="216409"/>
                    <a:pt x="468891" y="211223"/>
                  </a:cubicBezTo>
                  <a:cubicBezTo>
                    <a:pt x="468532" y="211223"/>
                    <a:pt x="468532" y="210853"/>
                    <a:pt x="468532" y="210482"/>
                  </a:cubicBezTo>
                  <a:cubicBezTo>
                    <a:pt x="467815" y="209742"/>
                    <a:pt x="467815" y="208260"/>
                    <a:pt x="468532" y="207519"/>
                  </a:cubicBezTo>
                  <a:cubicBezTo>
                    <a:pt x="468532" y="207149"/>
                    <a:pt x="469249" y="206408"/>
                    <a:pt x="469608" y="206408"/>
                  </a:cubicBezTo>
                  <a:cubicBezTo>
                    <a:pt x="469966" y="206038"/>
                    <a:pt x="471400" y="205667"/>
                    <a:pt x="471758" y="206038"/>
                  </a:cubicBezTo>
                  <a:close/>
                  <a:moveTo>
                    <a:pt x="369843" y="197585"/>
                  </a:moveTo>
                  <a:cubicBezTo>
                    <a:pt x="374198" y="194554"/>
                    <a:pt x="378552" y="202636"/>
                    <a:pt x="372746" y="204320"/>
                  </a:cubicBezTo>
                  <a:cubicBezTo>
                    <a:pt x="368029" y="205330"/>
                    <a:pt x="366215" y="199942"/>
                    <a:pt x="369843" y="197585"/>
                  </a:cubicBezTo>
                  <a:close/>
                  <a:moveTo>
                    <a:pt x="236992" y="193143"/>
                  </a:moveTo>
                  <a:cubicBezTo>
                    <a:pt x="243064" y="191379"/>
                    <a:pt x="245208" y="200904"/>
                    <a:pt x="239492" y="201963"/>
                  </a:cubicBezTo>
                  <a:cubicBezTo>
                    <a:pt x="233420" y="203726"/>
                    <a:pt x="231277" y="194554"/>
                    <a:pt x="236992" y="193143"/>
                  </a:cubicBezTo>
                  <a:close/>
                  <a:moveTo>
                    <a:pt x="426633" y="184095"/>
                  </a:moveTo>
                  <a:cubicBezTo>
                    <a:pt x="430368" y="181854"/>
                    <a:pt x="434104" y="187084"/>
                    <a:pt x="431489" y="190445"/>
                  </a:cubicBezTo>
                  <a:cubicBezTo>
                    <a:pt x="427380" y="194181"/>
                    <a:pt x="421777" y="187084"/>
                    <a:pt x="426633" y="184095"/>
                  </a:cubicBezTo>
                  <a:close/>
                  <a:moveTo>
                    <a:pt x="154589" y="180173"/>
                  </a:moveTo>
                  <a:cubicBezTo>
                    <a:pt x="160450" y="178679"/>
                    <a:pt x="162649" y="187644"/>
                    <a:pt x="156787" y="189512"/>
                  </a:cubicBezTo>
                  <a:cubicBezTo>
                    <a:pt x="151291" y="191006"/>
                    <a:pt x="148727" y="181667"/>
                    <a:pt x="154589" y="180173"/>
                  </a:cubicBezTo>
                  <a:close/>
                  <a:moveTo>
                    <a:pt x="350521" y="177572"/>
                  </a:moveTo>
                  <a:cubicBezTo>
                    <a:pt x="353061" y="177196"/>
                    <a:pt x="355964" y="178512"/>
                    <a:pt x="355601" y="181520"/>
                  </a:cubicBezTo>
                  <a:cubicBezTo>
                    <a:pt x="355601" y="182272"/>
                    <a:pt x="355601" y="183024"/>
                    <a:pt x="355601" y="183400"/>
                  </a:cubicBezTo>
                  <a:cubicBezTo>
                    <a:pt x="354876" y="186784"/>
                    <a:pt x="349796" y="189416"/>
                    <a:pt x="348344" y="185280"/>
                  </a:cubicBezTo>
                  <a:lnTo>
                    <a:pt x="347618" y="183776"/>
                  </a:lnTo>
                  <a:cubicBezTo>
                    <a:pt x="345804" y="180016"/>
                    <a:pt x="347981" y="177948"/>
                    <a:pt x="350521" y="177572"/>
                  </a:cubicBezTo>
                  <a:close/>
                  <a:moveTo>
                    <a:pt x="298124" y="177029"/>
                  </a:moveTo>
                  <a:cubicBezTo>
                    <a:pt x="299712" y="178533"/>
                    <a:pt x="300484" y="181165"/>
                    <a:pt x="298596" y="182857"/>
                  </a:cubicBezTo>
                  <a:cubicBezTo>
                    <a:pt x="298253" y="183233"/>
                    <a:pt x="297909" y="183233"/>
                    <a:pt x="297909" y="183609"/>
                  </a:cubicBezTo>
                  <a:cubicBezTo>
                    <a:pt x="294820" y="186241"/>
                    <a:pt x="290015" y="182857"/>
                    <a:pt x="292074" y="178721"/>
                  </a:cubicBezTo>
                  <a:cubicBezTo>
                    <a:pt x="292418" y="178345"/>
                    <a:pt x="292761" y="178345"/>
                    <a:pt x="292761" y="177969"/>
                  </a:cubicBezTo>
                  <a:cubicBezTo>
                    <a:pt x="294134" y="175149"/>
                    <a:pt x="296537" y="175525"/>
                    <a:pt x="298124" y="177029"/>
                  </a:cubicBezTo>
                  <a:close/>
                  <a:moveTo>
                    <a:pt x="469289" y="168520"/>
                  </a:moveTo>
                  <a:cubicBezTo>
                    <a:pt x="470650" y="169155"/>
                    <a:pt x="470650" y="171694"/>
                    <a:pt x="468949" y="171694"/>
                  </a:cubicBezTo>
                  <a:cubicBezTo>
                    <a:pt x="468269" y="172012"/>
                    <a:pt x="467928" y="172012"/>
                    <a:pt x="467588" y="172012"/>
                  </a:cubicBezTo>
                  <a:cubicBezTo>
                    <a:pt x="466908" y="172012"/>
                    <a:pt x="466227" y="171694"/>
                    <a:pt x="466227" y="171059"/>
                  </a:cubicBezTo>
                  <a:cubicBezTo>
                    <a:pt x="466227" y="170742"/>
                    <a:pt x="466227" y="170424"/>
                    <a:pt x="466227" y="169790"/>
                  </a:cubicBezTo>
                  <a:cubicBezTo>
                    <a:pt x="466227" y="168520"/>
                    <a:pt x="468269" y="167567"/>
                    <a:pt x="469289" y="168520"/>
                  </a:cubicBezTo>
                  <a:close/>
                  <a:moveTo>
                    <a:pt x="231212" y="160253"/>
                  </a:moveTo>
                  <a:cubicBezTo>
                    <a:pt x="233197" y="162049"/>
                    <a:pt x="233935" y="165261"/>
                    <a:pt x="230612" y="167718"/>
                  </a:cubicBezTo>
                  <a:cubicBezTo>
                    <a:pt x="230243" y="168096"/>
                    <a:pt x="229505" y="168852"/>
                    <a:pt x="228766" y="168852"/>
                  </a:cubicBezTo>
                  <a:cubicBezTo>
                    <a:pt x="225813" y="170364"/>
                    <a:pt x="221752" y="167718"/>
                    <a:pt x="222859" y="164317"/>
                  </a:cubicBezTo>
                  <a:cubicBezTo>
                    <a:pt x="223229" y="163183"/>
                    <a:pt x="223967" y="162427"/>
                    <a:pt x="224336" y="161293"/>
                  </a:cubicBezTo>
                  <a:cubicBezTo>
                    <a:pt x="225998" y="158080"/>
                    <a:pt x="229228" y="158458"/>
                    <a:pt x="231212" y="160253"/>
                  </a:cubicBezTo>
                  <a:close/>
                  <a:moveTo>
                    <a:pt x="170704" y="159101"/>
                  </a:moveTo>
                  <a:cubicBezTo>
                    <a:pt x="175218" y="158042"/>
                    <a:pt x="176955" y="165098"/>
                    <a:pt x="172440" y="166156"/>
                  </a:cubicBezTo>
                  <a:cubicBezTo>
                    <a:pt x="167926" y="167214"/>
                    <a:pt x="166190" y="160159"/>
                    <a:pt x="170704" y="159101"/>
                  </a:cubicBezTo>
                  <a:close/>
                  <a:moveTo>
                    <a:pt x="94319" y="148252"/>
                  </a:moveTo>
                  <a:cubicBezTo>
                    <a:pt x="95041" y="148583"/>
                    <a:pt x="95762" y="148914"/>
                    <a:pt x="96123" y="149575"/>
                  </a:cubicBezTo>
                  <a:cubicBezTo>
                    <a:pt x="97205" y="149906"/>
                    <a:pt x="97566" y="150898"/>
                    <a:pt x="96484" y="151560"/>
                  </a:cubicBezTo>
                  <a:cubicBezTo>
                    <a:pt x="95762" y="152221"/>
                    <a:pt x="95041" y="152552"/>
                    <a:pt x="94319" y="153213"/>
                  </a:cubicBezTo>
                  <a:cubicBezTo>
                    <a:pt x="92515" y="154536"/>
                    <a:pt x="89990" y="152552"/>
                    <a:pt x="89990" y="150567"/>
                  </a:cubicBezTo>
                  <a:cubicBezTo>
                    <a:pt x="89990" y="148583"/>
                    <a:pt x="92515" y="146929"/>
                    <a:pt x="94319" y="148252"/>
                  </a:cubicBezTo>
                  <a:close/>
                  <a:moveTo>
                    <a:pt x="456197" y="138992"/>
                  </a:moveTo>
                  <a:cubicBezTo>
                    <a:pt x="456558" y="138992"/>
                    <a:pt x="456919" y="139345"/>
                    <a:pt x="457280" y="139345"/>
                  </a:cubicBezTo>
                  <a:cubicBezTo>
                    <a:pt x="462691" y="143578"/>
                    <a:pt x="456197" y="151339"/>
                    <a:pt x="451146" y="146753"/>
                  </a:cubicBezTo>
                  <a:cubicBezTo>
                    <a:pt x="451146" y="146401"/>
                    <a:pt x="450785" y="146401"/>
                    <a:pt x="450424" y="146048"/>
                  </a:cubicBezTo>
                  <a:cubicBezTo>
                    <a:pt x="447177" y="142520"/>
                    <a:pt x="451867" y="135817"/>
                    <a:pt x="456197" y="138992"/>
                  </a:cubicBezTo>
                  <a:close/>
                  <a:moveTo>
                    <a:pt x="358970" y="133197"/>
                  </a:moveTo>
                  <a:lnTo>
                    <a:pt x="363341" y="134348"/>
                  </a:lnTo>
                  <a:cubicBezTo>
                    <a:pt x="365832" y="135060"/>
                    <a:pt x="365120" y="137553"/>
                    <a:pt x="363341" y="138621"/>
                  </a:cubicBezTo>
                  <a:lnTo>
                    <a:pt x="361444" y="138554"/>
                  </a:lnTo>
                  <a:lnTo>
                    <a:pt x="358970" y="133197"/>
                  </a:lnTo>
                  <a:close/>
                  <a:moveTo>
                    <a:pt x="123894" y="130503"/>
                  </a:moveTo>
                  <a:cubicBezTo>
                    <a:pt x="127636" y="129467"/>
                    <a:pt x="129337" y="135334"/>
                    <a:pt x="125595" y="136369"/>
                  </a:cubicBezTo>
                  <a:cubicBezTo>
                    <a:pt x="121853" y="137059"/>
                    <a:pt x="120152" y="131538"/>
                    <a:pt x="123894" y="130503"/>
                  </a:cubicBezTo>
                  <a:close/>
                  <a:moveTo>
                    <a:pt x="298492" y="129780"/>
                  </a:moveTo>
                  <a:lnTo>
                    <a:pt x="302486" y="130539"/>
                  </a:lnTo>
                  <a:lnTo>
                    <a:pt x="301921" y="133080"/>
                  </a:lnTo>
                  <a:lnTo>
                    <a:pt x="298492" y="129780"/>
                  </a:lnTo>
                  <a:close/>
                  <a:moveTo>
                    <a:pt x="338656" y="127850"/>
                  </a:moveTo>
                  <a:lnTo>
                    <a:pt x="339145" y="127978"/>
                  </a:lnTo>
                  <a:lnTo>
                    <a:pt x="339145" y="132568"/>
                  </a:lnTo>
                  <a:cubicBezTo>
                    <a:pt x="343059" y="133280"/>
                    <a:pt x="347329" y="133992"/>
                    <a:pt x="350887" y="135772"/>
                  </a:cubicBezTo>
                  <a:lnTo>
                    <a:pt x="351791" y="138215"/>
                  </a:lnTo>
                  <a:lnTo>
                    <a:pt x="343059" y="137909"/>
                  </a:lnTo>
                  <a:cubicBezTo>
                    <a:pt x="339501" y="137553"/>
                    <a:pt x="335587" y="136484"/>
                    <a:pt x="331673" y="136484"/>
                  </a:cubicBezTo>
                  <a:cubicBezTo>
                    <a:pt x="328470" y="136128"/>
                    <a:pt x="325268" y="136840"/>
                    <a:pt x="322421" y="137909"/>
                  </a:cubicBezTo>
                  <a:cubicBezTo>
                    <a:pt x="321354" y="141113"/>
                    <a:pt x="322421" y="142538"/>
                    <a:pt x="325268" y="142538"/>
                  </a:cubicBezTo>
                  <a:cubicBezTo>
                    <a:pt x="330605" y="146098"/>
                    <a:pt x="341636" y="147523"/>
                    <a:pt x="348041" y="147167"/>
                  </a:cubicBezTo>
                  <a:cubicBezTo>
                    <a:pt x="350175" y="147167"/>
                    <a:pt x="352310" y="146454"/>
                    <a:pt x="354445" y="145386"/>
                  </a:cubicBezTo>
                  <a:lnTo>
                    <a:pt x="351791" y="138215"/>
                  </a:lnTo>
                  <a:lnTo>
                    <a:pt x="361444" y="138554"/>
                  </a:lnTo>
                  <a:lnTo>
                    <a:pt x="364764" y="145742"/>
                  </a:lnTo>
                  <a:cubicBezTo>
                    <a:pt x="360850" y="159273"/>
                    <a:pt x="341992" y="156425"/>
                    <a:pt x="332029" y="154288"/>
                  </a:cubicBezTo>
                  <a:cubicBezTo>
                    <a:pt x="325980" y="152864"/>
                    <a:pt x="314237" y="151083"/>
                    <a:pt x="310679" y="145030"/>
                  </a:cubicBezTo>
                  <a:cubicBezTo>
                    <a:pt x="307477" y="140045"/>
                    <a:pt x="310323" y="134704"/>
                    <a:pt x="314237" y="131499"/>
                  </a:cubicBezTo>
                  <a:cubicBezTo>
                    <a:pt x="320820" y="126514"/>
                    <a:pt x="329716" y="126336"/>
                    <a:pt x="338656" y="127850"/>
                  </a:cubicBezTo>
                  <a:close/>
                  <a:moveTo>
                    <a:pt x="295634" y="127029"/>
                  </a:moveTo>
                  <a:lnTo>
                    <a:pt x="298492" y="129780"/>
                  </a:lnTo>
                  <a:lnTo>
                    <a:pt x="285676" y="127344"/>
                  </a:lnTo>
                  <a:lnTo>
                    <a:pt x="295634" y="127029"/>
                  </a:lnTo>
                  <a:close/>
                  <a:moveTo>
                    <a:pt x="369132" y="109396"/>
                  </a:moveTo>
                  <a:cubicBezTo>
                    <a:pt x="374686" y="109842"/>
                    <a:pt x="380372" y="112247"/>
                    <a:pt x="385170" y="115276"/>
                  </a:cubicBezTo>
                  <a:cubicBezTo>
                    <a:pt x="389435" y="118127"/>
                    <a:pt x="396188" y="120978"/>
                    <a:pt x="396899" y="127037"/>
                  </a:cubicBezTo>
                  <a:cubicBezTo>
                    <a:pt x="397609" y="131670"/>
                    <a:pt x="393700" y="134521"/>
                    <a:pt x="389790" y="136303"/>
                  </a:cubicBezTo>
                  <a:cubicBezTo>
                    <a:pt x="384637" y="138263"/>
                    <a:pt x="378240" y="138886"/>
                    <a:pt x="372109" y="137995"/>
                  </a:cubicBezTo>
                  <a:lnTo>
                    <a:pt x="358241" y="131619"/>
                  </a:lnTo>
                  <a:lnTo>
                    <a:pt x="358970" y="133197"/>
                  </a:lnTo>
                  <a:lnTo>
                    <a:pt x="339145" y="127978"/>
                  </a:lnTo>
                  <a:lnTo>
                    <a:pt x="339145" y="127939"/>
                  </a:lnTo>
                  <a:lnTo>
                    <a:pt x="355905" y="130191"/>
                  </a:lnTo>
                  <a:lnTo>
                    <a:pt x="352117" y="117415"/>
                  </a:lnTo>
                  <a:lnTo>
                    <a:pt x="354631" y="116108"/>
                  </a:lnTo>
                  <a:lnTo>
                    <a:pt x="356737" y="118484"/>
                  </a:lnTo>
                  <a:lnTo>
                    <a:pt x="362410" y="117089"/>
                  </a:lnTo>
                  <a:lnTo>
                    <a:pt x="362335" y="123072"/>
                  </a:lnTo>
                  <a:cubicBezTo>
                    <a:pt x="364734" y="125255"/>
                    <a:pt x="368466" y="127037"/>
                    <a:pt x="370243" y="127750"/>
                  </a:cubicBezTo>
                  <a:cubicBezTo>
                    <a:pt x="373442" y="128819"/>
                    <a:pt x="382327" y="130957"/>
                    <a:pt x="385526" y="128106"/>
                  </a:cubicBezTo>
                  <a:cubicBezTo>
                    <a:pt x="388013" y="125968"/>
                    <a:pt x="378062" y="120622"/>
                    <a:pt x="375574" y="119197"/>
                  </a:cubicBezTo>
                  <a:cubicBezTo>
                    <a:pt x="372731" y="117949"/>
                    <a:pt x="369443" y="116613"/>
                    <a:pt x="366156" y="116167"/>
                  </a:cubicBezTo>
                  <a:lnTo>
                    <a:pt x="362410" y="117089"/>
                  </a:lnTo>
                  <a:lnTo>
                    <a:pt x="362424" y="115989"/>
                  </a:lnTo>
                  <a:cubicBezTo>
                    <a:pt x="363845" y="114920"/>
                    <a:pt x="363490" y="112782"/>
                    <a:pt x="361713" y="112425"/>
                  </a:cubicBezTo>
                  <a:lnTo>
                    <a:pt x="354631" y="116108"/>
                  </a:lnTo>
                  <a:lnTo>
                    <a:pt x="353894" y="115276"/>
                  </a:lnTo>
                  <a:cubicBezTo>
                    <a:pt x="358159" y="110465"/>
                    <a:pt x="363579" y="108951"/>
                    <a:pt x="369132" y="109396"/>
                  </a:cubicBezTo>
                  <a:close/>
                  <a:moveTo>
                    <a:pt x="234218" y="105114"/>
                  </a:moveTo>
                  <a:cubicBezTo>
                    <a:pt x="241614" y="105750"/>
                    <a:pt x="248920" y="108112"/>
                    <a:pt x="255595" y="111928"/>
                  </a:cubicBezTo>
                  <a:cubicBezTo>
                    <a:pt x="265336" y="117379"/>
                    <a:pt x="272191" y="127918"/>
                    <a:pt x="257038" y="130462"/>
                  </a:cubicBezTo>
                  <a:cubicBezTo>
                    <a:pt x="247657" y="132279"/>
                    <a:pt x="237916" y="130825"/>
                    <a:pt x="228896" y="128645"/>
                  </a:cubicBezTo>
                  <a:cubicBezTo>
                    <a:pt x="222041" y="127191"/>
                    <a:pt x="212299" y="125737"/>
                    <a:pt x="207248" y="120286"/>
                  </a:cubicBezTo>
                  <a:cubicBezTo>
                    <a:pt x="204182" y="116652"/>
                    <a:pt x="204903" y="112201"/>
                    <a:pt x="207113" y="109657"/>
                  </a:cubicBezTo>
                  <a:lnTo>
                    <a:pt x="213070" y="110210"/>
                  </a:lnTo>
                  <a:lnTo>
                    <a:pt x="214103" y="112291"/>
                  </a:lnTo>
                  <a:lnTo>
                    <a:pt x="214339" y="112280"/>
                  </a:lnTo>
                  <a:lnTo>
                    <a:pt x="213382" y="113382"/>
                  </a:lnTo>
                  <a:cubicBezTo>
                    <a:pt x="213743" y="116289"/>
                    <a:pt x="215186" y="117742"/>
                    <a:pt x="218794" y="117742"/>
                  </a:cubicBezTo>
                  <a:cubicBezTo>
                    <a:pt x="221319" y="118469"/>
                    <a:pt x="223484" y="119196"/>
                    <a:pt x="225649" y="119560"/>
                  </a:cubicBezTo>
                  <a:cubicBezTo>
                    <a:pt x="229257" y="120650"/>
                    <a:pt x="232865" y="121740"/>
                    <a:pt x="236473" y="122467"/>
                  </a:cubicBezTo>
                  <a:cubicBezTo>
                    <a:pt x="240441" y="123194"/>
                    <a:pt x="244771" y="123920"/>
                    <a:pt x="249461" y="123920"/>
                  </a:cubicBezTo>
                  <a:cubicBezTo>
                    <a:pt x="252347" y="123920"/>
                    <a:pt x="255595" y="123557"/>
                    <a:pt x="258481" y="122830"/>
                  </a:cubicBezTo>
                  <a:cubicBezTo>
                    <a:pt x="258481" y="122467"/>
                    <a:pt x="258481" y="122103"/>
                    <a:pt x="257399" y="121740"/>
                  </a:cubicBezTo>
                  <a:cubicBezTo>
                    <a:pt x="255595" y="116289"/>
                    <a:pt x="241884" y="112291"/>
                    <a:pt x="236833" y="111201"/>
                  </a:cubicBezTo>
                  <a:lnTo>
                    <a:pt x="214339" y="112280"/>
                  </a:lnTo>
                  <a:lnTo>
                    <a:pt x="215907" y="110474"/>
                  </a:lnTo>
                  <a:lnTo>
                    <a:pt x="213070" y="110210"/>
                  </a:lnTo>
                  <a:lnTo>
                    <a:pt x="212299" y="108657"/>
                  </a:lnTo>
                  <a:cubicBezTo>
                    <a:pt x="219335" y="105568"/>
                    <a:pt x="226821" y="104478"/>
                    <a:pt x="234218" y="105114"/>
                  </a:cubicBezTo>
                  <a:close/>
                  <a:moveTo>
                    <a:pt x="152119" y="104283"/>
                  </a:moveTo>
                  <a:cubicBezTo>
                    <a:pt x="154283" y="102479"/>
                    <a:pt x="157530" y="103923"/>
                    <a:pt x="157530" y="106809"/>
                  </a:cubicBezTo>
                  <a:cubicBezTo>
                    <a:pt x="157891" y="108974"/>
                    <a:pt x="156448" y="110056"/>
                    <a:pt x="154283" y="110056"/>
                  </a:cubicBezTo>
                  <a:cubicBezTo>
                    <a:pt x="151397" y="110056"/>
                    <a:pt x="150315" y="106448"/>
                    <a:pt x="152119" y="104283"/>
                  </a:cubicBezTo>
                  <a:close/>
                  <a:moveTo>
                    <a:pt x="307634" y="103945"/>
                  </a:moveTo>
                  <a:cubicBezTo>
                    <a:pt x="317651" y="102479"/>
                    <a:pt x="330887" y="103945"/>
                    <a:pt x="332318" y="116767"/>
                  </a:cubicBezTo>
                  <a:cubicBezTo>
                    <a:pt x="334107" y="130688"/>
                    <a:pt x="315504" y="129589"/>
                    <a:pt x="307276" y="127391"/>
                  </a:cubicBezTo>
                  <a:cubicBezTo>
                    <a:pt x="300121" y="125925"/>
                    <a:pt x="283665" y="116034"/>
                    <a:pt x="293324" y="107242"/>
                  </a:cubicBezTo>
                  <a:cubicBezTo>
                    <a:pt x="295292" y="105044"/>
                    <a:pt x="298332" y="104311"/>
                    <a:pt x="301552" y="104219"/>
                  </a:cubicBezTo>
                  <a:lnTo>
                    <a:pt x="307687" y="104763"/>
                  </a:lnTo>
                  <a:lnTo>
                    <a:pt x="307992" y="109440"/>
                  </a:lnTo>
                  <a:cubicBezTo>
                    <a:pt x="309959" y="109623"/>
                    <a:pt x="313894" y="110081"/>
                    <a:pt x="317293" y="111226"/>
                  </a:cubicBezTo>
                  <a:lnTo>
                    <a:pt x="319716" y="113579"/>
                  </a:lnTo>
                  <a:lnTo>
                    <a:pt x="307634" y="113103"/>
                  </a:lnTo>
                  <a:cubicBezTo>
                    <a:pt x="306561" y="112737"/>
                    <a:pt x="299763" y="112371"/>
                    <a:pt x="299406" y="113470"/>
                  </a:cubicBezTo>
                  <a:cubicBezTo>
                    <a:pt x="299048" y="115301"/>
                    <a:pt x="305487" y="117499"/>
                    <a:pt x="306561" y="118232"/>
                  </a:cubicBezTo>
                  <a:cubicBezTo>
                    <a:pt x="309780" y="118965"/>
                    <a:pt x="323375" y="121896"/>
                    <a:pt x="323375" y="117133"/>
                  </a:cubicBezTo>
                  <a:lnTo>
                    <a:pt x="319716" y="113579"/>
                  </a:lnTo>
                  <a:lnTo>
                    <a:pt x="326237" y="113836"/>
                  </a:lnTo>
                  <a:cubicBezTo>
                    <a:pt x="327668" y="113470"/>
                    <a:pt x="328383" y="111638"/>
                    <a:pt x="327310" y="110905"/>
                  </a:cubicBezTo>
                  <a:cubicBezTo>
                    <a:pt x="322659" y="106875"/>
                    <a:pt x="316220" y="105776"/>
                    <a:pt x="310854" y="105044"/>
                  </a:cubicBezTo>
                  <a:lnTo>
                    <a:pt x="307687" y="104763"/>
                  </a:lnTo>
                  <a:lnTo>
                    <a:pt x="307634" y="103945"/>
                  </a:lnTo>
                  <a:close/>
                  <a:moveTo>
                    <a:pt x="407324" y="103528"/>
                  </a:moveTo>
                  <a:lnTo>
                    <a:pt x="415946" y="123877"/>
                  </a:lnTo>
                  <a:cubicBezTo>
                    <a:pt x="417426" y="131914"/>
                    <a:pt x="417596" y="140586"/>
                    <a:pt x="417056" y="148839"/>
                  </a:cubicBezTo>
                  <a:lnTo>
                    <a:pt x="415544" y="159585"/>
                  </a:lnTo>
                  <a:lnTo>
                    <a:pt x="423571" y="155869"/>
                  </a:lnTo>
                  <a:cubicBezTo>
                    <a:pt x="432132" y="145570"/>
                    <a:pt x="428424" y="130087"/>
                    <a:pt x="419729" y="116903"/>
                  </a:cubicBezTo>
                  <a:lnTo>
                    <a:pt x="407324" y="103528"/>
                  </a:lnTo>
                  <a:close/>
                  <a:moveTo>
                    <a:pt x="396639" y="97150"/>
                  </a:moveTo>
                  <a:lnTo>
                    <a:pt x="406181" y="102296"/>
                  </a:lnTo>
                  <a:lnTo>
                    <a:pt x="403854" y="99787"/>
                  </a:lnTo>
                  <a:lnTo>
                    <a:pt x="403241" y="98161"/>
                  </a:lnTo>
                  <a:lnTo>
                    <a:pt x="396639" y="97150"/>
                  </a:lnTo>
                  <a:close/>
                  <a:moveTo>
                    <a:pt x="99466" y="96075"/>
                  </a:moveTo>
                  <a:cubicBezTo>
                    <a:pt x="103844" y="94542"/>
                    <a:pt x="105528" y="102589"/>
                    <a:pt x="101150" y="104122"/>
                  </a:cubicBezTo>
                  <a:cubicBezTo>
                    <a:pt x="96772" y="105271"/>
                    <a:pt x="94752" y="97224"/>
                    <a:pt x="99466" y="96075"/>
                  </a:cubicBezTo>
                  <a:close/>
                  <a:moveTo>
                    <a:pt x="247515" y="95958"/>
                  </a:moveTo>
                  <a:lnTo>
                    <a:pt x="247308" y="98113"/>
                  </a:lnTo>
                  <a:lnTo>
                    <a:pt x="246102" y="96652"/>
                  </a:lnTo>
                  <a:lnTo>
                    <a:pt x="247515" y="95958"/>
                  </a:lnTo>
                  <a:close/>
                  <a:moveTo>
                    <a:pt x="247605" y="95914"/>
                  </a:moveTo>
                  <a:lnTo>
                    <a:pt x="247515" y="95958"/>
                  </a:lnTo>
                  <a:lnTo>
                    <a:pt x="247519" y="95917"/>
                  </a:lnTo>
                  <a:lnTo>
                    <a:pt x="247605" y="95914"/>
                  </a:lnTo>
                  <a:close/>
                  <a:moveTo>
                    <a:pt x="259298" y="90169"/>
                  </a:moveTo>
                  <a:cubicBezTo>
                    <a:pt x="264169" y="89480"/>
                    <a:pt x="269305" y="90215"/>
                    <a:pt x="274087" y="92238"/>
                  </a:cubicBezTo>
                  <a:cubicBezTo>
                    <a:pt x="278692" y="94445"/>
                    <a:pt x="284714" y="98124"/>
                    <a:pt x="285423" y="103641"/>
                  </a:cubicBezTo>
                  <a:cubicBezTo>
                    <a:pt x="286486" y="108423"/>
                    <a:pt x="283297" y="111733"/>
                    <a:pt x="279401" y="113940"/>
                  </a:cubicBezTo>
                  <a:cubicBezTo>
                    <a:pt x="270899" y="117986"/>
                    <a:pt x="252479" y="115412"/>
                    <a:pt x="246457" y="106952"/>
                  </a:cubicBezTo>
                  <a:lnTo>
                    <a:pt x="247308" y="98113"/>
                  </a:lnTo>
                  <a:lnTo>
                    <a:pt x="248228" y="99227"/>
                  </a:lnTo>
                  <a:lnTo>
                    <a:pt x="259563" y="97037"/>
                  </a:lnTo>
                  <a:lnTo>
                    <a:pt x="259563" y="98491"/>
                  </a:lnTo>
                  <a:cubicBezTo>
                    <a:pt x="258146" y="99227"/>
                    <a:pt x="254250" y="99227"/>
                    <a:pt x="253541" y="100698"/>
                  </a:cubicBezTo>
                  <a:cubicBezTo>
                    <a:pt x="252124" y="102905"/>
                    <a:pt x="255667" y="104009"/>
                    <a:pt x="257438" y="104377"/>
                  </a:cubicBezTo>
                  <a:cubicBezTo>
                    <a:pt x="260626" y="105848"/>
                    <a:pt x="264169" y="106584"/>
                    <a:pt x="267357" y="106952"/>
                  </a:cubicBezTo>
                  <a:cubicBezTo>
                    <a:pt x="269128" y="106952"/>
                    <a:pt x="274796" y="107687"/>
                    <a:pt x="275858" y="106584"/>
                  </a:cubicBezTo>
                  <a:cubicBezTo>
                    <a:pt x="280464" y="100698"/>
                    <a:pt x="265940" y="96652"/>
                    <a:pt x="263460" y="96284"/>
                  </a:cubicBezTo>
                  <a:lnTo>
                    <a:pt x="259563" y="97037"/>
                  </a:lnTo>
                  <a:lnTo>
                    <a:pt x="259563" y="95549"/>
                  </a:lnTo>
                  <a:lnTo>
                    <a:pt x="247605" y="95914"/>
                  </a:lnTo>
                  <a:lnTo>
                    <a:pt x="259298" y="90169"/>
                  </a:lnTo>
                  <a:close/>
                  <a:moveTo>
                    <a:pt x="138496" y="81048"/>
                  </a:moveTo>
                  <a:cubicBezTo>
                    <a:pt x="141319" y="80254"/>
                    <a:pt x="142024" y="84620"/>
                    <a:pt x="139555" y="85414"/>
                  </a:cubicBezTo>
                  <a:cubicBezTo>
                    <a:pt x="137085" y="86207"/>
                    <a:pt x="136027" y="81842"/>
                    <a:pt x="138496" y="81048"/>
                  </a:cubicBezTo>
                  <a:close/>
                  <a:moveTo>
                    <a:pt x="183245" y="69729"/>
                  </a:moveTo>
                  <a:lnTo>
                    <a:pt x="192327" y="92124"/>
                  </a:lnTo>
                  <a:cubicBezTo>
                    <a:pt x="194619" y="101499"/>
                    <a:pt x="196057" y="111145"/>
                    <a:pt x="198574" y="121782"/>
                  </a:cubicBezTo>
                  <a:cubicBezTo>
                    <a:pt x="202169" y="137287"/>
                    <a:pt x="196417" y="133682"/>
                    <a:pt x="216549" y="139451"/>
                  </a:cubicBezTo>
                  <a:cubicBezTo>
                    <a:pt x="232008" y="143778"/>
                    <a:pt x="249624" y="144139"/>
                    <a:pt x="265083" y="146302"/>
                  </a:cubicBezTo>
                  <a:lnTo>
                    <a:pt x="276457" y="148006"/>
                  </a:lnTo>
                  <a:lnTo>
                    <a:pt x="267995" y="144307"/>
                  </a:lnTo>
                  <a:cubicBezTo>
                    <a:pt x="263656" y="140843"/>
                    <a:pt x="261006" y="136193"/>
                    <a:pt x="263747" y="130904"/>
                  </a:cubicBezTo>
                  <a:cubicBezTo>
                    <a:pt x="266671" y="125434"/>
                    <a:pt x="274711" y="126163"/>
                    <a:pt x="279462" y="126163"/>
                  </a:cubicBezTo>
                  <a:lnTo>
                    <a:pt x="285676" y="127344"/>
                  </a:lnTo>
                  <a:lnTo>
                    <a:pt x="276904" y="127622"/>
                  </a:lnTo>
                  <a:cubicBezTo>
                    <a:pt x="274345" y="128716"/>
                    <a:pt x="275442" y="132363"/>
                    <a:pt x="278366" y="131998"/>
                  </a:cubicBezTo>
                  <a:cubicBezTo>
                    <a:pt x="280010" y="131816"/>
                    <a:pt x="285675" y="131816"/>
                    <a:pt x="290792" y="132591"/>
                  </a:cubicBezTo>
                  <a:lnTo>
                    <a:pt x="292690" y="133680"/>
                  </a:lnTo>
                  <a:lnTo>
                    <a:pt x="278366" y="133457"/>
                  </a:lnTo>
                  <a:cubicBezTo>
                    <a:pt x="276904" y="133457"/>
                    <a:pt x="270325" y="133457"/>
                    <a:pt x="269960" y="134916"/>
                  </a:cubicBezTo>
                  <a:cubicBezTo>
                    <a:pt x="269594" y="136010"/>
                    <a:pt x="271787" y="138198"/>
                    <a:pt x="272153" y="138928"/>
                  </a:cubicBezTo>
                  <a:cubicBezTo>
                    <a:pt x="274711" y="141116"/>
                    <a:pt x="278366" y="142575"/>
                    <a:pt x="281289" y="143304"/>
                  </a:cubicBezTo>
                  <a:cubicBezTo>
                    <a:pt x="284579" y="143669"/>
                    <a:pt x="287868" y="143669"/>
                    <a:pt x="291157" y="142939"/>
                  </a:cubicBezTo>
                  <a:cubicBezTo>
                    <a:pt x="293350" y="142575"/>
                    <a:pt x="299563" y="140022"/>
                    <a:pt x="299928" y="137834"/>
                  </a:cubicBezTo>
                  <a:lnTo>
                    <a:pt x="292690" y="133680"/>
                  </a:lnTo>
                  <a:lnTo>
                    <a:pt x="301756" y="133822"/>
                  </a:lnTo>
                  <a:lnTo>
                    <a:pt x="301921" y="133080"/>
                  </a:lnTo>
                  <a:lnTo>
                    <a:pt x="307238" y="138198"/>
                  </a:lnTo>
                  <a:cubicBezTo>
                    <a:pt x="306689" y="143304"/>
                    <a:pt x="302395" y="146586"/>
                    <a:pt x="297279" y="148501"/>
                  </a:cubicBezTo>
                  <a:lnTo>
                    <a:pt x="288247" y="149773"/>
                  </a:lnTo>
                  <a:lnTo>
                    <a:pt x="351725" y="159283"/>
                  </a:lnTo>
                  <a:cubicBezTo>
                    <a:pt x="365746" y="161447"/>
                    <a:pt x="386597" y="168658"/>
                    <a:pt x="400618" y="166495"/>
                  </a:cubicBezTo>
                  <a:lnTo>
                    <a:pt x="406186" y="163917"/>
                  </a:lnTo>
                  <a:lnTo>
                    <a:pt x="408437" y="124785"/>
                  </a:lnTo>
                  <a:cubicBezTo>
                    <a:pt x="406616" y="117884"/>
                    <a:pt x="403430" y="112617"/>
                    <a:pt x="399379" y="108031"/>
                  </a:cubicBezTo>
                  <a:lnTo>
                    <a:pt x="385168" y="95393"/>
                  </a:lnTo>
                  <a:lnTo>
                    <a:pt x="320019" y="85418"/>
                  </a:lnTo>
                  <a:lnTo>
                    <a:pt x="319508" y="86023"/>
                  </a:lnTo>
                  <a:lnTo>
                    <a:pt x="315877" y="84784"/>
                  </a:lnTo>
                  <a:lnTo>
                    <a:pt x="285402" y="80118"/>
                  </a:lnTo>
                  <a:lnTo>
                    <a:pt x="183245" y="69729"/>
                  </a:lnTo>
                  <a:close/>
                  <a:moveTo>
                    <a:pt x="120530" y="66729"/>
                  </a:moveTo>
                  <a:cubicBezTo>
                    <a:pt x="84770" y="70521"/>
                    <a:pt x="53155" y="88118"/>
                    <a:pt x="61783" y="134235"/>
                  </a:cubicBezTo>
                  <a:cubicBezTo>
                    <a:pt x="70052" y="178823"/>
                    <a:pt x="113913" y="192847"/>
                    <a:pt x="152021" y="201477"/>
                  </a:cubicBezTo>
                  <a:cubicBezTo>
                    <a:pt x="224284" y="218018"/>
                    <a:pt x="299063" y="222693"/>
                    <a:pt x="371686" y="235278"/>
                  </a:cubicBezTo>
                  <a:cubicBezTo>
                    <a:pt x="412671" y="242470"/>
                    <a:pt x="490326" y="263325"/>
                    <a:pt x="495000" y="198600"/>
                  </a:cubicBezTo>
                  <a:cubicBezTo>
                    <a:pt x="496797" y="174329"/>
                    <a:pt x="486012" y="154551"/>
                    <a:pt x="469834" y="138954"/>
                  </a:cubicBezTo>
                  <a:lnTo>
                    <a:pt x="432229" y="116358"/>
                  </a:lnTo>
                  <a:lnTo>
                    <a:pt x="439535" y="131879"/>
                  </a:lnTo>
                  <a:cubicBezTo>
                    <a:pt x="443670" y="150900"/>
                    <a:pt x="439266" y="171363"/>
                    <a:pt x="422189" y="179115"/>
                  </a:cubicBezTo>
                  <a:cubicBezTo>
                    <a:pt x="413201" y="183082"/>
                    <a:pt x="393788" y="176952"/>
                    <a:pt x="385519" y="175509"/>
                  </a:cubicBezTo>
                  <a:cubicBezTo>
                    <a:pt x="365027" y="172625"/>
                    <a:pt x="344894" y="169019"/>
                    <a:pt x="324402" y="165774"/>
                  </a:cubicBezTo>
                  <a:cubicBezTo>
                    <a:pt x="279823" y="158923"/>
                    <a:pt x="235603" y="151350"/>
                    <a:pt x="191024" y="143778"/>
                  </a:cubicBezTo>
                  <a:cubicBezTo>
                    <a:pt x="188867" y="143417"/>
                    <a:pt x="188148" y="140893"/>
                    <a:pt x="188507" y="139090"/>
                  </a:cubicBezTo>
                  <a:cubicBezTo>
                    <a:pt x="191024" y="125749"/>
                    <a:pt x="190934" y="113669"/>
                    <a:pt x="188687" y="101950"/>
                  </a:cubicBezTo>
                  <a:lnTo>
                    <a:pt x="176686" y="69062"/>
                  </a:lnTo>
                  <a:lnTo>
                    <a:pt x="156336" y="66993"/>
                  </a:lnTo>
                  <a:cubicBezTo>
                    <a:pt x="144831" y="65734"/>
                    <a:pt x="132450" y="65465"/>
                    <a:pt x="120530" y="66729"/>
                  </a:cubicBezTo>
                  <a:close/>
                  <a:moveTo>
                    <a:pt x="301005" y="16245"/>
                  </a:moveTo>
                  <a:cubicBezTo>
                    <a:pt x="301738" y="15167"/>
                    <a:pt x="303936" y="15526"/>
                    <a:pt x="303936" y="17323"/>
                  </a:cubicBezTo>
                  <a:cubicBezTo>
                    <a:pt x="302837" y="34936"/>
                    <a:pt x="293678" y="52189"/>
                    <a:pt x="287084" y="68723"/>
                  </a:cubicBezTo>
                  <a:cubicBezTo>
                    <a:pt x="285619" y="71958"/>
                    <a:pt x="280490" y="70880"/>
                    <a:pt x="281589" y="67285"/>
                  </a:cubicBezTo>
                  <a:cubicBezTo>
                    <a:pt x="286718" y="50392"/>
                    <a:pt x="290381" y="30982"/>
                    <a:pt x="301005" y="16245"/>
                  </a:cubicBezTo>
                  <a:close/>
                  <a:moveTo>
                    <a:pt x="157706" y="372"/>
                  </a:moveTo>
                  <a:cubicBezTo>
                    <a:pt x="159567" y="-708"/>
                    <a:pt x="161055" y="732"/>
                    <a:pt x="160683" y="2531"/>
                  </a:cubicBezTo>
                  <a:cubicBezTo>
                    <a:pt x="159194" y="11170"/>
                    <a:pt x="152497" y="18729"/>
                    <a:pt x="149893" y="27368"/>
                  </a:cubicBezTo>
                  <a:lnTo>
                    <a:pt x="145306" y="53361"/>
                  </a:lnTo>
                  <a:lnTo>
                    <a:pt x="183682" y="57072"/>
                  </a:lnTo>
                  <a:lnTo>
                    <a:pt x="192701" y="37089"/>
                  </a:lnTo>
                  <a:cubicBezTo>
                    <a:pt x="192701" y="30985"/>
                    <a:pt x="190108" y="25239"/>
                    <a:pt x="189737" y="19135"/>
                  </a:cubicBezTo>
                  <a:cubicBezTo>
                    <a:pt x="189737" y="12313"/>
                    <a:pt x="191960" y="4413"/>
                    <a:pt x="200109" y="4413"/>
                  </a:cubicBezTo>
                  <a:cubicBezTo>
                    <a:pt x="201220" y="4054"/>
                    <a:pt x="202331" y="5849"/>
                    <a:pt x="201220" y="6567"/>
                  </a:cubicBezTo>
                  <a:cubicBezTo>
                    <a:pt x="193812" y="17340"/>
                    <a:pt x="198257" y="27035"/>
                    <a:pt x="196775" y="38884"/>
                  </a:cubicBezTo>
                  <a:lnTo>
                    <a:pt x="187494" y="57441"/>
                  </a:lnTo>
                  <a:lnTo>
                    <a:pt x="204466" y="59082"/>
                  </a:lnTo>
                  <a:lnTo>
                    <a:pt x="238461" y="64361"/>
                  </a:lnTo>
                  <a:lnTo>
                    <a:pt x="244404" y="42266"/>
                  </a:lnTo>
                  <a:cubicBezTo>
                    <a:pt x="246536" y="32535"/>
                    <a:pt x="247602" y="22444"/>
                    <a:pt x="251157" y="13433"/>
                  </a:cubicBezTo>
                  <a:cubicBezTo>
                    <a:pt x="251867" y="11992"/>
                    <a:pt x="254355" y="12713"/>
                    <a:pt x="254355" y="13794"/>
                  </a:cubicBezTo>
                  <a:cubicBezTo>
                    <a:pt x="256132" y="23885"/>
                    <a:pt x="254533" y="34697"/>
                    <a:pt x="251556" y="45239"/>
                  </a:cubicBezTo>
                  <a:lnTo>
                    <a:pt x="244137" y="65242"/>
                  </a:lnTo>
                  <a:lnTo>
                    <a:pt x="278571" y="70589"/>
                  </a:lnTo>
                  <a:lnTo>
                    <a:pt x="320010" y="75722"/>
                  </a:lnTo>
                  <a:lnTo>
                    <a:pt x="330228" y="64468"/>
                  </a:lnTo>
                  <a:cubicBezTo>
                    <a:pt x="332772" y="58006"/>
                    <a:pt x="333499" y="50595"/>
                    <a:pt x="333317" y="43365"/>
                  </a:cubicBezTo>
                  <a:cubicBezTo>
                    <a:pt x="333317" y="34688"/>
                    <a:pt x="328593" y="23481"/>
                    <a:pt x="335134" y="16613"/>
                  </a:cubicBezTo>
                  <a:cubicBezTo>
                    <a:pt x="336588" y="15167"/>
                    <a:pt x="338768" y="15528"/>
                    <a:pt x="340221" y="16613"/>
                  </a:cubicBezTo>
                  <a:cubicBezTo>
                    <a:pt x="340585" y="16974"/>
                    <a:pt x="340948" y="16974"/>
                    <a:pt x="341312" y="17697"/>
                  </a:cubicBezTo>
                  <a:cubicBezTo>
                    <a:pt x="342038" y="18059"/>
                    <a:pt x="342038" y="19143"/>
                    <a:pt x="341675" y="19866"/>
                  </a:cubicBezTo>
                  <a:cubicBezTo>
                    <a:pt x="337678" y="24928"/>
                    <a:pt x="340948" y="36857"/>
                    <a:pt x="340948" y="43365"/>
                  </a:cubicBezTo>
                  <a:cubicBezTo>
                    <a:pt x="340948" y="49872"/>
                    <a:pt x="340585" y="56741"/>
                    <a:pt x="338768" y="63248"/>
                  </a:cubicBezTo>
                  <a:lnTo>
                    <a:pt x="327441" y="76643"/>
                  </a:lnTo>
                  <a:lnTo>
                    <a:pt x="347508" y="79129"/>
                  </a:lnTo>
                  <a:lnTo>
                    <a:pt x="375600" y="85618"/>
                  </a:lnTo>
                  <a:lnTo>
                    <a:pt x="373101" y="65746"/>
                  </a:lnTo>
                  <a:cubicBezTo>
                    <a:pt x="373668" y="56644"/>
                    <a:pt x="376549" y="48131"/>
                    <a:pt x="383709" y="43240"/>
                  </a:cubicBezTo>
                  <a:cubicBezTo>
                    <a:pt x="384756" y="42154"/>
                    <a:pt x="386503" y="43603"/>
                    <a:pt x="386503" y="45052"/>
                  </a:cubicBezTo>
                  <a:cubicBezTo>
                    <a:pt x="386503" y="51935"/>
                    <a:pt x="384058" y="58455"/>
                    <a:pt x="382661" y="64976"/>
                  </a:cubicBezTo>
                  <a:lnTo>
                    <a:pt x="382661" y="87250"/>
                  </a:lnTo>
                  <a:lnTo>
                    <a:pt x="407701" y="93034"/>
                  </a:lnTo>
                  <a:lnTo>
                    <a:pt x="406626" y="85017"/>
                  </a:lnTo>
                  <a:cubicBezTo>
                    <a:pt x="407712" y="72078"/>
                    <a:pt x="413506" y="59857"/>
                    <a:pt x="420747" y="49433"/>
                  </a:cubicBezTo>
                  <a:cubicBezTo>
                    <a:pt x="422557" y="46917"/>
                    <a:pt x="426178" y="49074"/>
                    <a:pt x="425092" y="51949"/>
                  </a:cubicBezTo>
                  <a:cubicBezTo>
                    <a:pt x="421471" y="60216"/>
                    <a:pt x="418575" y="68843"/>
                    <a:pt x="416764" y="77829"/>
                  </a:cubicBezTo>
                  <a:cubicBezTo>
                    <a:pt x="416040" y="81782"/>
                    <a:pt x="414954" y="85736"/>
                    <a:pt x="415316" y="89690"/>
                  </a:cubicBezTo>
                  <a:lnTo>
                    <a:pt x="415725" y="90650"/>
                  </a:lnTo>
                  <a:lnTo>
                    <a:pt x="416266" y="90366"/>
                  </a:lnTo>
                  <a:lnTo>
                    <a:pt x="439796" y="103031"/>
                  </a:lnTo>
                  <a:lnTo>
                    <a:pt x="443826" y="84241"/>
                  </a:lnTo>
                  <a:cubicBezTo>
                    <a:pt x="448060" y="76200"/>
                    <a:pt x="455821" y="67064"/>
                    <a:pt x="464993" y="66333"/>
                  </a:cubicBezTo>
                  <a:cubicBezTo>
                    <a:pt x="466757" y="65967"/>
                    <a:pt x="467462" y="68160"/>
                    <a:pt x="466757" y="69256"/>
                  </a:cubicBezTo>
                  <a:cubicBezTo>
                    <a:pt x="462876" y="76200"/>
                    <a:pt x="455821" y="81682"/>
                    <a:pt x="451235" y="88626"/>
                  </a:cubicBezTo>
                  <a:lnTo>
                    <a:pt x="444980" y="105822"/>
                  </a:lnTo>
                  <a:lnTo>
                    <a:pt x="459104" y="113424"/>
                  </a:lnTo>
                  <a:lnTo>
                    <a:pt x="462200" y="116420"/>
                  </a:lnTo>
                  <a:lnTo>
                    <a:pt x="480628" y="93263"/>
                  </a:lnTo>
                  <a:cubicBezTo>
                    <a:pt x="488464" y="85817"/>
                    <a:pt x="497381" y="79695"/>
                    <a:pt x="507289" y="75858"/>
                  </a:cubicBezTo>
                  <a:cubicBezTo>
                    <a:pt x="508370" y="75492"/>
                    <a:pt x="508730" y="77320"/>
                    <a:pt x="508370" y="78051"/>
                  </a:cubicBezTo>
                  <a:lnTo>
                    <a:pt x="467185" y="121245"/>
                  </a:lnTo>
                  <a:lnTo>
                    <a:pt x="473913" y="127757"/>
                  </a:lnTo>
                  <a:lnTo>
                    <a:pt x="495059" y="115497"/>
                  </a:lnTo>
                  <a:cubicBezTo>
                    <a:pt x="499360" y="111116"/>
                    <a:pt x="501511" y="103448"/>
                    <a:pt x="507605" y="101257"/>
                  </a:cubicBezTo>
                  <a:cubicBezTo>
                    <a:pt x="508322" y="100892"/>
                    <a:pt x="509398" y="101622"/>
                    <a:pt x="509756" y="102353"/>
                  </a:cubicBezTo>
                  <a:cubicBezTo>
                    <a:pt x="511907" y="109655"/>
                    <a:pt x="503304" y="118418"/>
                    <a:pt x="498285" y="122799"/>
                  </a:cubicBezTo>
                  <a:lnTo>
                    <a:pt x="479246" y="132917"/>
                  </a:lnTo>
                  <a:lnTo>
                    <a:pt x="488059" y="141447"/>
                  </a:lnTo>
                  <a:lnTo>
                    <a:pt x="494511" y="155924"/>
                  </a:lnTo>
                  <a:lnTo>
                    <a:pt x="526673" y="146239"/>
                  </a:lnTo>
                  <a:cubicBezTo>
                    <a:pt x="539882" y="146101"/>
                    <a:pt x="552821" y="149966"/>
                    <a:pt x="561268" y="159353"/>
                  </a:cubicBezTo>
                  <a:cubicBezTo>
                    <a:pt x="562706" y="160826"/>
                    <a:pt x="561628" y="163034"/>
                    <a:pt x="559830" y="162666"/>
                  </a:cubicBezTo>
                  <a:cubicBezTo>
                    <a:pt x="548328" y="159721"/>
                    <a:pt x="538624" y="154200"/>
                    <a:pt x="526762" y="153463"/>
                  </a:cubicBezTo>
                  <a:lnTo>
                    <a:pt x="497354" y="162302"/>
                  </a:lnTo>
                  <a:lnTo>
                    <a:pt x="506913" y="183751"/>
                  </a:lnTo>
                  <a:lnTo>
                    <a:pt x="510677" y="182016"/>
                  </a:lnTo>
                  <a:cubicBezTo>
                    <a:pt x="517027" y="184465"/>
                    <a:pt x="523377" y="186913"/>
                    <a:pt x="529727" y="189711"/>
                  </a:cubicBezTo>
                  <a:cubicBezTo>
                    <a:pt x="533961" y="191460"/>
                    <a:pt x="540311" y="192160"/>
                    <a:pt x="541722" y="196707"/>
                  </a:cubicBezTo>
                  <a:cubicBezTo>
                    <a:pt x="542074" y="197406"/>
                    <a:pt x="541722" y="198106"/>
                    <a:pt x="541369" y="198456"/>
                  </a:cubicBezTo>
                  <a:cubicBezTo>
                    <a:pt x="536783" y="200554"/>
                    <a:pt x="531138" y="197057"/>
                    <a:pt x="526905" y="195658"/>
                  </a:cubicBezTo>
                  <a:lnTo>
                    <a:pt x="509212" y="188910"/>
                  </a:lnTo>
                  <a:lnTo>
                    <a:pt x="510652" y="192140"/>
                  </a:lnTo>
                  <a:cubicBezTo>
                    <a:pt x="511307" y="200894"/>
                    <a:pt x="510099" y="209634"/>
                    <a:pt x="506565" y="218106"/>
                  </a:cubicBezTo>
                  <a:lnTo>
                    <a:pt x="497792" y="229957"/>
                  </a:lnTo>
                  <a:lnTo>
                    <a:pt x="499036" y="230314"/>
                  </a:lnTo>
                  <a:cubicBezTo>
                    <a:pt x="503269" y="238699"/>
                    <a:pt x="508208" y="246719"/>
                    <a:pt x="513852" y="254009"/>
                  </a:cubicBezTo>
                  <a:cubicBezTo>
                    <a:pt x="518086" y="259842"/>
                    <a:pt x="524083" y="264946"/>
                    <a:pt x="525847" y="271872"/>
                  </a:cubicBezTo>
                  <a:cubicBezTo>
                    <a:pt x="526199" y="273330"/>
                    <a:pt x="524788" y="275153"/>
                    <a:pt x="523024" y="274788"/>
                  </a:cubicBezTo>
                  <a:cubicBezTo>
                    <a:pt x="515969" y="272601"/>
                    <a:pt x="511383" y="265310"/>
                    <a:pt x="507149" y="259477"/>
                  </a:cubicBezTo>
                  <a:lnTo>
                    <a:pt x="494105" y="234938"/>
                  </a:lnTo>
                  <a:lnTo>
                    <a:pt x="488529" y="242470"/>
                  </a:lnTo>
                  <a:cubicBezTo>
                    <a:pt x="476485" y="253257"/>
                    <a:pt x="461565" y="257572"/>
                    <a:pt x="446016" y="258561"/>
                  </a:cubicBezTo>
                  <a:lnTo>
                    <a:pt x="434194" y="257574"/>
                  </a:lnTo>
                  <a:lnTo>
                    <a:pt x="436337" y="276416"/>
                  </a:lnTo>
                  <a:cubicBezTo>
                    <a:pt x="437063" y="284323"/>
                    <a:pt x="438877" y="294028"/>
                    <a:pt x="435974" y="301576"/>
                  </a:cubicBezTo>
                  <a:cubicBezTo>
                    <a:pt x="435249" y="303733"/>
                    <a:pt x="432709" y="303373"/>
                    <a:pt x="431983" y="301217"/>
                  </a:cubicBezTo>
                  <a:cubicBezTo>
                    <a:pt x="429080" y="294747"/>
                    <a:pt x="430169" y="286839"/>
                    <a:pt x="429806" y="279651"/>
                  </a:cubicBezTo>
                  <a:lnTo>
                    <a:pt x="427367" y="257004"/>
                  </a:lnTo>
                  <a:lnTo>
                    <a:pt x="400456" y="254756"/>
                  </a:lnTo>
                  <a:lnTo>
                    <a:pt x="397154" y="274350"/>
                  </a:lnTo>
                  <a:cubicBezTo>
                    <a:pt x="396411" y="281141"/>
                    <a:pt x="396782" y="289005"/>
                    <a:pt x="392696" y="294367"/>
                  </a:cubicBezTo>
                  <a:cubicBezTo>
                    <a:pt x="391952" y="295797"/>
                    <a:pt x="389723" y="295797"/>
                    <a:pt x="388980" y="294367"/>
                  </a:cubicBezTo>
                  <a:cubicBezTo>
                    <a:pt x="385265" y="288290"/>
                    <a:pt x="387494" y="280069"/>
                    <a:pt x="388980" y="273277"/>
                  </a:cubicBezTo>
                  <a:lnTo>
                    <a:pt x="393518" y="253758"/>
                  </a:lnTo>
                  <a:lnTo>
                    <a:pt x="369068" y="250065"/>
                  </a:lnTo>
                  <a:lnTo>
                    <a:pt x="365342" y="269275"/>
                  </a:lnTo>
                  <a:cubicBezTo>
                    <a:pt x="362033" y="278613"/>
                    <a:pt x="356846" y="286924"/>
                    <a:pt x="348797" y="290320"/>
                  </a:cubicBezTo>
                  <a:cubicBezTo>
                    <a:pt x="347366" y="291035"/>
                    <a:pt x="345577" y="289962"/>
                    <a:pt x="345935" y="288175"/>
                  </a:cubicBezTo>
                  <a:cubicBezTo>
                    <a:pt x="347723" y="281026"/>
                    <a:pt x="353090" y="274950"/>
                    <a:pt x="356309" y="268515"/>
                  </a:cubicBezTo>
                  <a:lnTo>
                    <a:pt x="361605" y="248938"/>
                  </a:lnTo>
                  <a:lnTo>
                    <a:pt x="344685" y="246383"/>
                  </a:lnTo>
                  <a:lnTo>
                    <a:pt x="337890" y="265644"/>
                  </a:lnTo>
                  <a:cubicBezTo>
                    <a:pt x="337890" y="271392"/>
                    <a:pt x="341511" y="277858"/>
                    <a:pt x="338614" y="283246"/>
                  </a:cubicBezTo>
                  <a:cubicBezTo>
                    <a:pt x="338252" y="283965"/>
                    <a:pt x="336804" y="284683"/>
                    <a:pt x="335718" y="283965"/>
                  </a:cubicBezTo>
                  <a:cubicBezTo>
                    <a:pt x="328115" y="281809"/>
                    <a:pt x="328115" y="268877"/>
                    <a:pt x="329201" y="262052"/>
                  </a:cubicBezTo>
                  <a:lnTo>
                    <a:pt x="337389" y="245281"/>
                  </a:lnTo>
                  <a:lnTo>
                    <a:pt x="315141" y="241921"/>
                  </a:lnTo>
                  <a:lnTo>
                    <a:pt x="311931" y="257459"/>
                  </a:lnTo>
                  <a:cubicBezTo>
                    <a:pt x="308359" y="266858"/>
                    <a:pt x="302538" y="274609"/>
                    <a:pt x="292484" y="276391"/>
                  </a:cubicBezTo>
                  <a:cubicBezTo>
                    <a:pt x="290720" y="276748"/>
                    <a:pt x="290015" y="274966"/>
                    <a:pt x="290720" y="273897"/>
                  </a:cubicBezTo>
                  <a:cubicBezTo>
                    <a:pt x="297070" y="267126"/>
                    <a:pt x="302362" y="260711"/>
                    <a:pt x="305184" y="252514"/>
                  </a:cubicBezTo>
                  <a:lnTo>
                    <a:pt x="308351" y="240896"/>
                  </a:lnTo>
                  <a:lnTo>
                    <a:pt x="288826" y="237947"/>
                  </a:lnTo>
                  <a:lnTo>
                    <a:pt x="287716" y="254914"/>
                  </a:lnTo>
                  <a:cubicBezTo>
                    <a:pt x="287716" y="261759"/>
                    <a:pt x="289632" y="269685"/>
                    <a:pt x="286949" y="276170"/>
                  </a:cubicBezTo>
                  <a:cubicBezTo>
                    <a:pt x="286183" y="277972"/>
                    <a:pt x="283884" y="278332"/>
                    <a:pt x="283117" y="276531"/>
                  </a:cubicBezTo>
                  <a:cubicBezTo>
                    <a:pt x="278902" y="270766"/>
                    <a:pt x="280051" y="261759"/>
                    <a:pt x="280435" y="254553"/>
                  </a:cubicBezTo>
                  <a:lnTo>
                    <a:pt x="283247" y="237105"/>
                  </a:lnTo>
                  <a:lnTo>
                    <a:pt x="259911" y="233580"/>
                  </a:lnTo>
                  <a:lnTo>
                    <a:pt x="248331" y="246130"/>
                  </a:lnTo>
                  <a:cubicBezTo>
                    <a:pt x="243977" y="252674"/>
                    <a:pt x="242163" y="261035"/>
                    <a:pt x="236357" y="266125"/>
                  </a:cubicBezTo>
                  <a:cubicBezTo>
                    <a:pt x="235268" y="267216"/>
                    <a:pt x="233091" y="266852"/>
                    <a:pt x="232728" y="265034"/>
                  </a:cubicBezTo>
                  <a:cubicBezTo>
                    <a:pt x="231277" y="256673"/>
                    <a:pt x="237445" y="247948"/>
                    <a:pt x="242163" y="241404"/>
                  </a:cubicBezTo>
                  <a:lnTo>
                    <a:pt x="251599" y="232456"/>
                  </a:lnTo>
                  <a:lnTo>
                    <a:pt x="226551" y="229809"/>
                  </a:lnTo>
                  <a:lnTo>
                    <a:pt x="217356" y="249002"/>
                  </a:lnTo>
                  <a:cubicBezTo>
                    <a:pt x="214792" y="256296"/>
                    <a:pt x="216257" y="264684"/>
                    <a:pt x="212960" y="271248"/>
                  </a:cubicBezTo>
                  <a:cubicBezTo>
                    <a:pt x="212594" y="271978"/>
                    <a:pt x="211128" y="271978"/>
                    <a:pt x="210395" y="271248"/>
                  </a:cubicBezTo>
                  <a:cubicBezTo>
                    <a:pt x="204168" y="265231"/>
                    <a:pt x="205541" y="255566"/>
                    <a:pt x="209342" y="246084"/>
                  </a:cubicBezTo>
                  <a:lnTo>
                    <a:pt x="218929" y="229003"/>
                  </a:lnTo>
                  <a:lnTo>
                    <a:pt x="203179" y="227339"/>
                  </a:lnTo>
                  <a:lnTo>
                    <a:pt x="187328" y="224779"/>
                  </a:lnTo>
                  <a:lnTo>
                    <a:pt x="185627" y="242111"/>
                  </a:lnTo>
                  <a:cubicBezTo>
                    <a:pt x="184582" y="248689"/>
                    <a:pt x="183885" y="257826"/>
                    <a:pt x="178309" y="262577"/>
                  </a:cubicBezTo>
                  <a:cubicBezTo>
                    <a:pt x="176915" y="264039"/>
                    <a:pt x="175172" y="263308"/>
                    <a:pt x="174824" y="261115"/>
                  </a:cubicBezTo>
                  <a:cubicBezTo>
                    <a:pt x="174127" y="254902"/>
                    <a:pt x="177960" y="247958"/>
                    <a:pt x="179354" y="241745"/>
                  </a:cubicBezTo>
                  <a:lnTo>
                    <a:pt x="181395" y="223821"/>
                  </a:lnTo>
                  <a:lnTo>
                    <a:pt x="172076" y="222316"/>
                  </a:lnTo>
                  <a:lnTo>
                    <a:pt x="158672" y="233788"/>
                  </a:lnTo>
                  <a:cubicBezTo>
                    <a:pt x="156192" y="238065"/>
                    <a:pt x="154421" y="242698"/>
                    <a:pt x="153713" y="247687"/>
                  </a:cubicBezTo>
                  <a:cubicBezTo>
                    <a:pt x="152650" y="251964"/>
                    <a:pt x="153358" y="255884"/>
                    <a:pt x="150879" y="259447"/>
                  </a:cubicBezTo>
                  <a:cubicBezTo>
                    <a:pt x="150524" y="260873"/>
                    <a:pt x="148753" y="260516"/>
                    <a:pt x="148045" y="259447"/>
                  </a:cubicBezTo>
                  <a:cubicBezTo>
                    <a:pt x="142377" y="251251"/>
                    <a:pt x="149462" y="235927"/>
                    <a:pt x="154421" y="228799"/>
                  </a:cubicBezTo>
                  <a:lnTo>
                    <a:pt x="165187" y="221204"/>
                  </a:lnTo>
                  <a:lnTo>
                    <a:pt x="146853" y="218243"/>
                  </a:lnTo>
                  <a:lnTo>
                    <a:pt x="139693" y="215609"/>
                  </a:lnTo>
                  <a:lnTo>
                    <a:pt x="136159" y="233498"/>
                  </a:lnTo>
                  <a:cubicBezTo>
                    <a:pt x="137237" y="243409"/>
                    <a:pt x="137596" y="253053"/>
                    <a:pt x="126824" y="257340"/>
                  </a:cubicBezTo>
                  <a:cubicBezTo>
                    <a:pt x="125387" y="257697"/>
                    <a:pt x="124310" y="255911"/>
                    <a:pt x="125028" y="254840"/>
                  </a:cubicBezTo>
                  <a:cubicBezTo>
                    <a:pt x="129696" y="247160"/>
                    <a:pt x="128080" y="236712"/>
                    <a:pt x="127721" y="226890"/>
                  </a:cubicBezTo>
                  <a:lnTo>
                    <a:pt x="133461" y="213317"/>
                  </a:lnTo>
                  <a:lnTo>
                    <a:pt x="102981" y="202105"/>
                  </a:lnTo>
                  <a:lnTo>
                    <a:pt x="95864" y="219611"/>
                  </a:lnTo>
                  <a:cubicBezTo>
                    <a:pt x="94078" y="226452"/>
                    <a:pt x="93720" y="233293"/>
                    <a:pt x="93006" y="240134"/>
                  </a:cubicBezTo>
                  <a:cubicBezTo>
                    <a:pt x="91935" y="248775"/>
                    <a:pt x="89077" y="258857"/>
                    <a:pt x="80505" y="262097"/>
                  </a:cubicBezTo>
                  <a:cubicBezTo>
                    <a:pt x="79076" y="262457"/>
                    <a:pt x="77290" y="260657"/>
                    <a:pt x="78004" y="259217"/>
                  </a:cubicBezTo>
                  <a:cubicBezTo>
                    <a:pt x="82648" y="248055"/>
                    <a:pt x="82648" y="237614"/>
                    <a:pt x="84791" y="225732"/>
                  </a:cubicBezTo>
                  <a:cubicBezTo>
                    <a:pt x="85684" y="220331"/>
                    <a:pt x="87202" y="213760"/>
                    <a:pt x="89747" y="207909"/>
                  </a:cubicBezTo>
                  <a:lnTo>
                    <a:pt x="96491" y="199718"/>
                  </a:lnTo>
                  <a:lnTo>
                    <a:pt x="95179" y="199235"/>
                  </a:lnTo>
                  <a:lnTo>
                    <a:pt x="64490" y="170350"/>
                  </a:lnTo>
                  <a:lnTo>
                    <a:pt x="64560" y="174278"/>
                  </a:lnTo>
                  <a:cubicBezTo>
                    <a:pt x="58151" y="182215"/>
                    <a:pt x="53166" y="190874"/>
                    <a:pt x="48181" y="199173"/>
                  </a:cubicBezTo>
                  <a:cubicBezTo>
                    <a:pt x="44264" y="206389"/>
                    <a:pt x="42127" y="215409"/>
                    <a:pt x="35362" y="220460"/>
                  </a:cubicBezTo>
                  <a:cubicBezTo>
                    <a:pt x="34294" y="221181"/>
                    <a:pt x="32513" y="220099"/>
                    <a:pt x="32157" y="219017"/>
                  </a:cubicBezTo>
                  <a:cubicBezTo>
                    <a:pt x="29665" y="209997"/>
                    <a:pt x="36074" y="200616"/>
                    <a:pt x="40347" y="193400"/>
                  </a:cubicBezTo>
                  <a:cubicBezTo>
                    <a:pt x="45332" y="184380"/>
                    <a:pt x="52454" y="176442"/>
                    <a:pt x="59575" y="169226"/>
                  </a:cubicBezTo>
                  <a:lnTo>
                    <a:pt x="63370" y="169296"/>
                  </a:lnTo>
                  <a:lnTo>
                    <a:pt x="57828" y="164080"/>
                  </a:lnTo>
                  <a:lnTo>
                    <a:pt x="53625" y="149182"/>
                  </a:lnTo>
                  <a:lnTo>
                    <a:pt x="28714" y="160544"/>
                  </a:lnTo>
                  <a:cubicBezTo>
                    <a:pt x="19614" y="163846"/>
                    <a:pt x="10240" y="165893"/>
                    <a:pt x="1686" y="164591"/>
                  </a:cubicBezTo>
                  <a:cubicBezTo>
                    <a:pt x="-498" y="164219"/>
                    <a:pt x="-498" y="161242"/>
                    <a:pt x="1322" y="160126"/>
                  </a:cubicBezTo>
                  <a:cubicBezTo>
                    <a:pt x="8602" y="156405"/>
                    <a:pt x="17338" y="155661"/>
                    <a:pt x="25347" y="153428"/>
                  </a:cubicBezTo>
                  <a:cubicBezTo>
                    <a:pt x="34811" y="151196"/>
                    <a:pt x="43547" y="148219"/>
                    <a:pt x="52284" y="144498"/>
                  </a:cubicBezTo>
                  <a:lnTo>
                    <a:pt x="52350" y="144661"/>
                  </a:lnTo>
                  <a:lnTo>
                    <a:pt x="45964" y="122026"/>
                  </a:lnTo>
                  <a:lnTo>
                    <a:pt x="51097" y="101980"/>
                  </a:lnTo>
                  <a:lnTo>
                    <a:pt x="33422" y="89954"/>
                  </a:lnTo>
                  <a:cubicBezTo>
                    <a:pt x="27241" y="86643"/>
                    <a:pt x="19970" y="84436"/>
                    <a:pt x="14881" y="79654"/>
                  </a:cubicBezTo>
                  <a:cubicBezTo>
                    <a:pt x="13790" y="78918"/>
                    <a:pt x="14517" y="77447"/>
                    <a:pt x="15608" y="77447"/>
                  </a:cubicBezTo>
                  <a:cubicBezTo>
                    <a:pt x="23242" y="77079"/>
                    <a:pt x="31240" y="81493"/>
                    <a:pt x="37421" y="85172"/>
                  </a:cubicBezTo>
                  <a:lnTo>
                    <a:pt x="52519" y="96428"/>
                  </a:lnTo>
                  <a:lnTo>
                    <a:pt x="53147" y="93975"/>
                  </a:lnTo>
                  <a:lnTo>
                    <a:pt x="73629" y="73113"/>
                  </a:lnTo>
                  <a:lnTo>
                    <a:pt x="72101" y="71667"/>
                  </a:lnTo>
                  <a:cubicBezTo>
                    <a:pt x="71753" y="61204"/>
                    <a:pt x="70010" y="50380"/>
                    <a:pt x="68616" y="39917"/>
                  </a:cubicBezTo>
                  <a:cubicBezTo>
                    <a:pt x="67571" y="31979"/>
                    <a:pt x="66177" y="23320"/>
                    <a:pt x="67919" y="15383"/>
                  </a:cubicBezTo>
                  <a:cubicBezTo>
                    <a:pt x="68268" y="13940"/>
                    <a:pt x="70707" y="13579"/>
                    <a:pt x="71056" y="15022"/>
                  </a:cubicBezTo>
                  <a:cubicBezTo>
                    <a:pt x="74541" y="23681"/>
                    <a:pt x="75238" y="33783"/>
                    <a:pt x="76283" y="42803"/>
                  </a:cubicBezTo>
                  <a:lnTo>
                    <a:pt x="78954" y="67689"/>
                  </a:lnTo>
                  <a:lnTo>
                    <a:pt x="83631" y="62925"/>
                  </a:lnTo>
                  <a:lnTo>
                    <a:pt x="114906" y="55497"/>
                  </a:lnTo>
                  <a:lnTo>
                    <a:pt x="110804" y="35037"/>
                  </a:lnTo>
                  <a:cubicBezTo>
                    <a:pt x="110098" y="27429"/>
                    <a:pt x="109040" y="18735"/>
                    <a:pt x="112920" y="11853"/>
                  </a:cubicBezTo>
                  <a:cubicBezTo>
                    <a:pt x="113626" y="10404"/>
                    <a:pt x="115743" y="11128"/>
                    <a:pt x="116095" y="12215"/>
                  </a:cubicBezTo>
                  <a:cubicBezTo>
                    <a:pt x="118741" y="19098"/>
                    <a:pt x="118829" y="26433"/>
                    <a:pt x="119050" y="33769"/>
                  </a:cubicBezTo>
                  <a:lnTo>
                    <a:pt x="122514" y="53690"/>
                  </a:lnTo>
                  <a:lnTo>
                    <a:pt x="130091" y="51890"/>
                  </a:lnTo>
                  <a:lnTo>
                    <a:pt x="138875" y="52740"/>
                  </a:lnTo>
                  <a:lnTo>
                    <a:pt x="142824" y="23769"/>
                  </a:lnTo>
                  <a:cubicBezTo>
                    <a:pt x="145428" y="15490"/>
                    <a:pt x="149521" y="4691"/>
                    <a:pt x="157706" y="372"/>
                  </a:cubicBezTo>
                  <a:close/>
                </a:path>
              </a:pathLst>
            </a:custGeom>
            <a:solidFill>
              <a:schemeClr val="accent1">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s-ES_tradnl" b="0" i="0" dirty="0">
                <a:latin typeface="Schoolbell" panose="02000000000000000000" pitchFamily="2" charset="0"/>
              </a:endParaRPr>
            </a:p>
          </p:txBody>
        </p:sp>
        <p:sp>
          <p:nvSpPr>
            <p:cNvPr id="19" name="Freeform 917">
              <a:extLst>
                <a:ext uri="{FF2B5EF4-FFF2-40B4-BE49-F238E27FC236}">
                  <a16:creationId xmlns:a16="http://schemas.microsoft.com/office/drawing/2014/main" id="{78B1D7E1-464D-A148-B9C0-E7410414F752}"/>
                </a:ext>
              </a:extLst>
            </p:cNvPr>
            <p:cNvSpPr>
              <a:spLocks/>
            </p:cNvSpPr>
            <p:nvPr/>
          </p:nvSpPr>
          <p:spPr bwMode="auto">
            <a:xfrm rot="301214">
              <a:off x="10574448" y="-243970"/>
              <a:ext cx="2016224" cy="2009306"/>
            </a:xfrm>
            <a:custGeom>
              <a:avLst/>
              <a:gdLst/>
              <a:ahLst/>
              <a:cxnLst/>
              <a:rect l="0" t="0" r="r" b="b"/>
              <a:pathLst>
                <a:path w="2180255" h="2172774">
                  <a:moveTo>
                    <a:pt x="868249" y="1387570"/>
                  </a:moveTo>
                  <a:lnTo>
                    <a:pt x="864248" y="1395621"/>
                  </a:lnTo>
                  <a:cubicBezTo>
                    <a:pt x="849931" y="1414021"/>
                    <a:pt x="825533" y="1423095"/>
                    <a:pt x="801337" y="1416642"/>
                  </a:cubicBezTo>
                  <a:lnTo>
                    <a:pt x="788911" y="1410437"/>
                  </a:lnTo>
                  <a:lnTo>
                    <a:pt x="783411" y="1415882"/>
                  </a:lnTo>
                  <a:lnTo>
                    <a:pt x="594417" y="1605174"/>
                  </a:lnTo>
                  <a:lnTo>
                    <a:pt x="601855" y="1626680"/>
                  </a:lnTo>
                  <a:cubicBezTo>
                    <a:pt x="602953" y="1634415"/>
                    <a:pt x="602570" y="1642503"/>
                    <a:pt x="600498" y="1650568"/>
                  </a:cubicBezTo>
                  <a:cubicBezTo>
                    <a:pt x="598335" y="1658544"/>
                    <a:pt x="594641" y="1665713"/>
                    <a:pt x="589815" y="1671847"/>
                  </a:cubicBezTo>
                  <a:lnTo>
                    <a:pt x="573099" y="1686254"/>
                  </a:lnTo>
                  <a:lnTo>
                    <a:pt x="582428" y="1717084"/>
                  </a:lnTo>
                  <a:cubicBezTo>
                    <a:pt x="587646" y="1739527"/>
                    <a:pt x="592145" y="1762194"/>
                    <a:pt x="597722" y="1783243"/>
                  </a:cubicBezTo>
                  <a:lnTo>
                    <a:pt x="643043" y="1952161"/>
                  </a:lnTo>
                  <a:lnTo>
                    <a:pt x="662303" y="1953398"/>
                  </a:lnTo>
                  <a:cubicBezTo>
                    <a:pt x="686499" y="1959910"/>
                    <a:pt x="703235" y="1980259"/>
                    <a:pt x="706462" y="2003763"/>
                  </a:cubicBezTo>
                  <a:lnTo>
                    <a:pt x="705692" y="2016155"/>
                  </a:lnTo>
                  <a:lnTo>
                    <a:pt x="925197" y="2075044"/>
                  </a:lnTo>
                  <a:cubicBezTo>
                    <a:pt x="935588" y="2077878"/>
                    <a:pt x="948358" y="2082735"/>
                    <a:pt x="961779" y="2087567"/>
                  </a:cubicBezTo>
                  <a:lnTo>
                    <a:pt x="969113" y="2089808"/>
                  </a:lnTo>
                  <a:lnTo>
                    <a:pt x="976038" y="2075940"/>
                  </a:lnTo>
                  <a:cubicBezTo>
                    <a:pt x="990438" y="2057541"/>
                    <a:pt x="1014971" y="2048467"/>
                    <a:pt x="1038898" y="2054919"/>
                  </a:cubicBezTo>
                  <a:lnTo>
                    <a:pt x="1056818" y="2063804"/>
                  </a:lnTo>
                  <a:lnTo>
                    <a:pt x="1081018" y="2039424"/>
                  </a:lnTo>
                  <a:lnTo>
                    <a:pt x="1252082" y="1868387"/>
                  </a:lnTo>
                  <a:lnTo>
                    <a:pt x="1247642" y="1863299"/>
                  </a:lnTo>
                  <a:cubicBezTo>
                    <a:pt x="1239935" y="1849991"/>
                    <a:pt x="1237336" y="1833770"/>
                    <a:pt x="1241637" y="1817819"/>
                  </a:cubicBezTo>
                  <a:cubicBezTo>
                    <a:pt x="1245939" y="1801867"/>
                    <a:pt x="1256335" y="1789141"/>
                    <a:pt x="1269643" y="1781479"/>
                  </a:cubicBezTo>
                  <a:lnTo>
                    <a:pt x="1271170" y="1780955"/>
                  </a:lnTo>
                  <a:lnTo>
                    <a:pt x="1238637" y="1659830"/>
                  </a:lnTo>
                  <a:lnTo>
                    <a:pt x="1201163" y="1519672"/>
                  </a:lnTo>
                  <a:lnTo>
                    <a:pt x="1178404" y="1518242"/>
                  </a:lnTo>
                  <a:cubicBezTo>
                    <a:pt x="1153985" y="1511790"/>
                    <a:pt x="1137096" y="1491626"/>
                    <a:pt x="1133840" y="1468488"/>
                  </a:cubicBezTo>
                  <a:lnTo>
                    <a:pt x="1134468" y="1458650"/>
                  </a:lnTo>
                  <a:lnTo>
                    <a:pt x="1014666" y="1426539"/>
                  </a:lnTo>
                  <a:lnTo>
                    <a:pt x="868249" y="1387570"/>
                  </a:lnTo>
                  <a:close/>
                  <a:moveTo>
                    <a:pt x="1524022" y="1210721"/>
                  </a:moveTo>
                  <a:lnTo>
                    <a:pt x="1516660" y="1225607"/>
                  </a:lnTo>
                  <a:cubicBezTo>
                    <a:pt x="1502260" y="1244158"/>
                    <a:pt x="1477727" y="1253232"/>
                    <a:pt x="1453800" y="1246779"/>
                  </a:cubicBezTo>
                  <a:lnTo>
                    <a:pt x="1436444" y="1238115"/>
                  </a:lnTo>
                  <a:lnTo>
                    <a:pt x="1436118" y="1238442"/>
                  </a:lnTo>
                  <a:lnTo>
                    <a:pt x="1245436" y="1429181"/>
                  </a:lnTo>
                  <a:lnTo>
                    <a:pt x="1246370" y="1430238"/>
                  </a:lnTo>
                  <a:cubicBezTo>
                    <a:pt x="1254193" y="1443502"/>
                    <a:pt x="1256906" y="1459633"/>
                    <a:pt x="1252565" y="1475585"/>
                  </a:cubicBezTo>
                  <a:cubicBezTo>
                    <a:pt x="1250304" y="1483650"/>
                    <a:pt x="1246551" y="1490887"/>
                    <a:pt x="1241690" y="1497070"/>
                  </a:cubicBezTo>
                  <a:lnTo>
                    <a:pt x="1227829" y="1509067"/>
                  </a:lnTo>
                  <a:lnTo>
                    <a:pt x="1232871" y="1532005"/>
                  </a:lnTo>
                  <a:lnTo>
                    <a:pt x="1235182" y="1539508"/>
                  </a:lnTo>
                  <a:cubicBezTo>
                    <a:pt x="1240443" y="1561996"/>
                    <a:pt x="1244939" y="1584754"/>
                    <a:pt x="1250514" y="1605803"/>
                  </a:cubicBezTo>
                  <a:lnTo>
                    <a:pt x="1295697" y="1774286"/>
                  </a:lnTo>
                  <a:lnTo>
                    <a:pt x="1315123" y="1775519"/>
                  </a:lnTo>
                  <a:cubicBezTo>
                    <a:pt x="1339320" y="1781972"/>
                    <a:pt x="1355854" y="1802136"/>
                    <a:pt x="1359131" y="1825274"/>
                  </a:cubicBezTo>
                  <a:lnTo>
                    <a:pt x="1358363" y="1838773"/>
                  </a:lnTo>
                  <a:lnTo>
                    <a:pt x="1577838" y="1897604"/>
                  </a:lnTo>
                  <a:cubicBezTo>
                    <a:pt x="1588225" y="1900303"/>
                    <a:pt x="1600938" y="1905076"/>
                    <a:pt x="1614289" y="1909874"/>
                  </a:cubicBezTo>
                  <a:lnTo>
                    <a:pt x="1621511" y="1912101"/>
                  </a:lnTo>
                  <a:lnTo>
                    <a:pt x="1628450" y="1898135"/>
                  </a:lnTo>
                  <a:cubicBezTo>
                    <a:pt x="1642767" y="1879718"/>
                    <a:pt x="1667165" y="1870577"/>
                    <a:pt x="1691361" y="1876761"/>
                  </a:cubicBezTo>
                  <a:lnTo>
                    <a:pt x="1709231" y="1885811"/>
                  </a:lnTo>
                  <a:lnTo>
                    <a:pt x="1733227" y="1861624"/>
                  </a:lnTo>
                  <a:lnTo>
                    <a:pt x="1901481" y="1693620"/>
                  </a:lnTo>
                  <a:lnTo>
                    <a:pt x="1898651" y="1690397"/>
                  </a:lnTo>
                  <a:cubicBezTo>
                    <a:pt x="1890899" y="1677133"/>
                    <a:pt x="1888211" y="1660913"/>
                    <a:pt x="1892512" y="1644782"/>
                  </a:cubicBezTo>
                  <a:cubicBezTo>
                    <a:pt x="1896814" y="1628830"/>
                    <a:pt x="1907210" y="1616104"/>
                    <a:pt x="1920518" y="1608442"/>
                  </a:cubicBezTo>
                  <a:lnTo>
                    <a:pt x="1924531" y="1607064"/>
                  </a:lnTo>
                  <a:lnTo>
                    <a:pt x="1891134" y="1482030"/>
                  </a:lnTo>
                  <a:lnTo>
                    <a:pt x="1853978" y="1344613"/>
                  </a:lnTo>
                  <a:lnTo>
                    <a:pt x="1838333" y="1343617"/>
                  </a:lnTo>
                  <a:cubicBezTo>
                    <a:pt x="1814137" y="1337165"/>
                    <a:pt x="1797401" y="1317203"/>
                    <a:pt x="1794174" y="1294014"/>
                  </a:cubicBezTo>
                  <a:lnTo>
                    <a:pt x="1794843" y="1283365"/>
                  </a:lnTo>
                  <a:lnTo>
                    <a:pt x="1666913" y="1249075"/>
                  </a:lnTo>
                  <a:lnTo>
                    <a:pt x="1524022" y="1210721"/>
                  </a:lnTo>
                  <a:close/>
                  <a:moveTo>
                    <a:pt x="390522" y="909698"/>
                  </a:moveTo>
                  <a:lnTo>
                    <a:pt x="386562" y="917783"/>
                  </a:lnTo>
                  <a:cubicBezTo>
                    <a:pt x="372296" y="936183"/>
                    <a:pt x="347696" y="945257"/>
                    <a:pt x="323499" y="938804"/>
                  </a:cubicBezTo>
                  <a:lnTo>
                    <a:pt x="310238" y="932183"/>
                  </a:lnTo>
                  <a:lnTo>
                    <a:pt x="302758" y="939665"/>
                  </a:lnTo>
                  <a:lnTo>
                    <a:pt x="111798" y="1130350"/>
                  </a:lnTo>
                  <a:lnTo>
                    <a:pt x="113030" y="1131744"/>
                  </a:lnTo>
                  <a:cubicBezTo>
                    <a:pt x="120808" y="1145052"/>
                    <a:pt x="123431" y="1161362"/>
                    <a:pt x="119090" y="1177493"/>
                  </a:cubicBezTo>
                  <a:cubicBezTo>
                    <a:pt x="116829" y="1185469"/>
                    <a:pt x="113075" y="1192638"/>
                    <a:pt x="108209" y="1198771"/>
                  </a:cubicBezTo>
                  <a:lnTo>
                    <a:pt x="92768" y="1212013"/>
                  </a:lnTo>
                  <a:lnTo>
                    <a:pt x="101595" y="1240869"/>
                  </a:lnTo>
                  <a:cubicBezTo>
                    <a:pt x="106813" y="1263367"/>
                    <a:pt x="111311" y="1286135"/>
                    <a:pt x="117069" y="1307193"/>
                  </a:cubicBezTo>
                  <a:lnTo>
                    <a:pt x="162296" y="1475840"/>
                  </a:lnTo>
                  <a:lnTo>
                    <a:pt x="181648" y="1477069"/>
                  </a:lnTo>
                  <a:cubicBezTo>
                    <a:pt x="205844" y="1483522"/>
                    <a:pt x="222379" y="1503685"/>
                    <a:pt x="225504" y="1526823"/>
                  </a:cubicBezTo>
                  <a:lnTo>
                    <a:pt x="224628" y="1540179"/>
                  </a:lnTo>
                  <a:lnTo>
                    <a:pt x="444544" y="1599129"/>
                  </a:lnTo>
                  <a:lnTo>
                    <a:pt x="487834" y="1613915"/>
                  </a:lnTo>
                  <a:lnTo>
                    <a:pt x="502940" y="1589533"/>
                  </a:lnTo>
                  <a:cubicBezTo>
                    <a:pt x="511600" y="1581965"/>
                    <a:pt x="522332" y="1577012"/>
                    <a:pt x="533862" y="1575374"/>
                  </a:cubicBezTo>
                  <a:cubicBezTo>
                    <a:pt x="541549" y="1574282"/>
                    <a:pt x="549590" y="1574663"/>
                    <a:pt x="557609" y="1576724"/>
                  </a:cubicBezTo>
                  <a:lnTo>
                    <a:pt x="576813" y="1586332"/>
                  </a:lnTo>
                  <a:lnTo>
                    <a:pt x="599646" y="1563492"/>
                  </a:lnTo>
                  <a:lnTo>
                    <a:pt x="769245" y="1393539"/>
                  </a:lnTo>
                  <a:lnTo>
                    <a:pt x="764997" y="1388637"/>
                  </a:lnTo>
                  <a:cubicBezTo>
                    <a:pt x="757335" y="1375329"/>
                    <a:pt x="754736" y="1359108"/>
                    <a:pt x="759037" y="1343156"/>
                  </a:cubicBezTo>
                  <a:cubicBezTo>
                    <a:pt x="763339" y="1327204"/>
                    <a:pt x="773645" y="1314479"/>
                    <a:pt x="786908" y="1306817"/>
                  </a:cubicBezTo>
                  <a:lnTo>
                    <a:pt x="789320" y="1305988"/>
                  </a:lnTo>
                  <a:lnTo>
                    <a:pt x="718011" y="1040215"/>
                  </a:lnTo>
                  <a:lnTo>
                    <a:pt x="699737" y="1039176"/>
                  </a:lnTo>
                  <a:cubicBezTo>
                    <a:pt x="675809" y="1032723"/>
                    <a:pt x="659140" y="1012559"/>
                    <a:pt x="655780" y="989421"/>
                  </a:cubicBezTo>
                  <a:lnTo>
                    <a:pt x="656252" y="980803"/>
                  </a:lnTo>
                  <a:lnTo>
                    <a:pt x="653514" y="980021"/>
                  </a:lnTo>
                  <a:lnTo>
                    <a:pt x="536613" y="948702"/>
                  </a:lnTo>
                  <a:lnTo>
                    <a:pt x="487570" y="935608"/>
                  </a:lnTo>
                  <a:lnTo>
                    <a:pt x="439146" y="923466"/>
                  </a:lnTo>
                  <a:lnTo>
                    <a:pt x="425694" y="919088"/>
                  </a:lnTo>
                  <a:lnTo>
                    <a:pt x="390522" y="909698"/>
                  </a:lnTo>
                  <a:close/>
                  <a:moveTo>
                    <a:pt x="1044767" y="734474"/>
                  </a:moveTo>
                  <a:lnTo>
                    <a:pt x="1038873" y="746333"/>
                  </a:lnTo>
                  <a:cubicBezTo>
                    <a:pt x="1024556" y="764733"/>
                    <a:pt x="1000158" y="773807"/>
                    <a:pt x="975962" y="767354"/>
                  </a:cubicBezTo>
                  <a:lnTo>
                    <a:pt x="958400" y="758587"/>
                  </a:lnTo>
                  <a:lnTo>
                    <a:pt x="953158" y="763780"/>
                  </a:lnTo>
                  <a:lnTo>
                    <a:pt x="766630" y="950364"/>
                  </a:lnTo>
                  <a:lnTo>
                    <a:pt x="767218" y="951037"/>
                  </a:lnTo>
                  <a:cubicBezTo>
                    <a:pt x="774925" y="964346"/>
                    <a:pt x="777524" y="980566"/>
                    <a:pt x="773223" y="996518"/>
                  </a:cubicBezTo>
                  <a:cubicBezTo>
                    <a:pt x="771072" y="1004584"/>
                    <a:pt x="767398" y="1011798"/>
                    <a:pt x="762597" y="1017953"/>
                  </a:cubicBezTo>
                  <a:lnTo>
                    <a:pt x="746402" y="1032009"/>
                  </a:lnTo>
                  <a:lnTo>
                    <a:pt x="752947" y="1062150"/>
                  </a:lnTo>
                  <a:lnTo>
                    <a:pt x="760302" y="1098513"/>
                  </a:lnTo>
                  <a:lnTo>
                    <a:pt x="761529" y="1103771"/>
                  </a:lnTo>
                  <a:lnTo>
                    <a:pt x="814051" y="1299692"/>
                  </a:lnTo>
                  <a:lnTo>
                    <a:pt x="832523" y="1300857"/>
                  </a:lnTo>
                  <a:cubicBezTo>
                    <a:pt x="856451" y="1307310"/>
                    <a:pt x="873120" y="1327473"/>
                    <a:pt x="876329" y="1350611"/>
                  </a:cubicBezTo>
                  <a:lnTo>
                    <a:pt x="875570" y="1362570"/>
                  </a:lnTo>
                  <a:lnTo>
                    <a:pt x="1140901" y="1433668"/>
                  </a:lnTo>
                  <a:lnTo>
                    <a:pt x="1146077" y="1423321"/>
                  </a:lnTo>
                  <a:cubicBezTo>
                    <a:pt x="1160610" y="1404854"/>
                    <a:pt x="1185368" y="1395915"/>
                    <a:pt x="1209516" y="1402099"/>
                  </a:cubicBezTo>
                  <a:lnTo>
                    <a:pt x="1227070" y="1410885"/>
                  </a:lnTo>
                  <a:lnTo>
                    <a:pt x="1250627" y="1387320"/>
                  </a:lnTo>
                  <a:lnTo>
                    <a:pt x="1418071" y="1219528"/>
                  </a:lnTo>
                  <a:lnTo>
                    <a:pt x="1417415" y="1218774"/>
                  </a:lnTo>
                  <a:cubicBezTo>
                    <a:pt x="1409708" y="1205466"/>
                    <a:pt x="1407020" y="1189245"/>
                    <a:pt x="1411142" y="1173293"/>
                  </a:cubicBezTo>
                  <a:cubicBezTo>
                    <a:pt x="1415444" y="1157341"/>
                    <a:pt x="1425839" y="1144616"/>
                    <a:pt x="1439147" y="1136954"/>
                  </a:cubicBezTo>
                  <a:lnTo>
                    <a:pt x="1442591" y="1135772"/>
                  </a:lnTo>
                  <a:lnTo>
                    <a:pt x="1408534" y="1007367"/>
                  </a:lnTo>
                  <a:lnTo>
                    <a:pt x="1371584" y="870372"/>
                  </a:lnTo>
                  <a:lnTo>
                    <a:pt x="1352667" y="869313"/>
                  </a:lnTo>
                  <a:cubicBezTo>
                    <a:pt x="1328520" y="862860"/>
                    <a:pt x="1311698" y="842696"/>
                    <a:pt x="1308459" y="819559"/>
                  </a:cubicBezTo>
                  <a:lnTo>
                    <a:pt x="1309358" y="805535"/>
                  </a:lnTo>
                  <a:lnTo>
                    <a:pt x="1284845" y="798551"/>
                  </a:lnTo>
                  <a:lnTo>
                    <a:pt x="1187344" y="772489"/>
                  </a:lnTo>
                  <a:lnTo>
                    <a:pt x="1160433" y="765314"/>
                  </a:lnTo>
                  <a:lnTo>
                    <a:pt x="1089483" y="747589"/>
                  </a:lnTo>
                  <a:lnTo>
                    <a:pt x="1070677" y="741382"/>
                  </a:lnTo>
                  <a:lnTo>
                    <a:pt x="1044767" y="734474"/>
                  </a:lnTo>
                  <a:close/>
                  <a:moveTo>
                    <a:pt x="1697498" y="555092"/>
                  </a:moveTo>
                  <a:lnTo>
                    <a:pt x="1687930" y="574303"/>
                  </a:lnTo>
                  <a:cubicBezTo>
                    <a:pt x="1673398" y="592973"/>
                    <a:pt x="1648640" y="602334"/>
                    <a:pt x="1624492" y="595822"/>
                  </a:cubicBezTo>
                  <a:lnTo>
                    <a:pt x="1605517" y="586232"/>
                  </a:lnTo>
                  <a:lnTo>
                    <a:pt x="1416121" y="775684"/>
                  </a:lnTo>
                  <a:lnTo>
                    <a:pt x="1420950" y="781175"/>
                  </a:lnTo>
                  <a:cubicBezTo>
                    <a:pt x="1428727" y="794483"/>
                    <a:pt x="1431350" y="810703"/>
                    <a:pt x="1426828" y="826655"/>
                  </a:cubicBezTo>
                  <a:cubicBezTo>
                    <a:pt x="1424658" y="834721"/>
                    <a:pt x="1420972" y="841935"/>
                    <a:pt x="1416156" y="848090"/>
                  </a:cubicBezTo>
                  <a:lnTo>
                    <a:pt x="1398726" y="863153"/>
                  </a:lnTo>
                  <a:lnTo>
                    <a:pt x="1402006" y="878784"/>
                  </a:lnTo>
                  <a:lnTo>
                    <a:pt x="1404573" y="887172"/>
                  </a:lnTo>
                  <a:cubicBezTo>
                    <a:pt x="1409791" y="909625"/>
                    <a:pt x="1414289" y="932303"/>
                    <a:pt x="1420047" y="953181"/>
                  </a:cubicBezTo>
                  <a:lnTo>
                    <a:pt x="1467154" y="1129885"/>
                  </a:lnTo>
                  <a:lnTo>
                    <a:pt x="1484628" y="1130994"/>
                  </a:lnTo>
                  <a:cubicBezTo>
                    <a:pt x="1508824" y="1137178"/>
                    <a:pt x="1525560" y="1157274"/>
                    <a:pt x="1528787" y="1180396"/>
                  </a:cubicBezTo>
                  <a:lnTo>
                    <a:pt x="1528477" y="1185290"/>
                  </a:lnTo>
                  <a:lnTo>
                    <a:pt x="1801506" y="1258399"/>
                  </a:lnTo>
                  <a:lnTo>
                    <a:pt x="1806250" y="1248853"/>
                  </a:lnTo>
                  <a:cubicBezTo>
                    <a:pt x="1820567" y="1230453"/>
                    <a:pt x="1844965" y="1221380"/>
                    <a:pt x="1869161" y="1227832"/>
                  </a:cubicBezTo>
                  <a:lnTo>
                    <a:pt x="1879724" y="1233106"/>
                  </a:lnTo>
                  <a:lnTo>
                    <a:pt x="1903343" y="1209839"/>
                  </a:lnTo>
                  <a:lnTo>
                    <a:pt x="2071480" y="1041351"/>
                  </a:lnTo>
                  <a:lnTo>
                    <a:pt x="2068380" y="1037799"/>
                  </a:lnTo>
                  <a:cubicBezTo>
                    <a:pt x="2060673" y="1024491"/>
                    <a:pt x="2058074" y="1008270"/>
                    <a:pt x="2062375" y="992318"/>
                  </a:cubicBezTo>
                  <a:cubicBezTo>
                    <a:pt x="2066856" y="976367"/>
                    <a:pt x="2077252" y="963641"/>
                    <a:pt x="2090515" y="955934"/>
                  </a:cubicBezTo>
                  <a:lnTo>
                    <a:pt x="2094399" y="954576"/>
                  </a:lnTo>
                  <a:lnTo>
                    <a:pt x="2060962" y="829712"/>
                  </a:lnTo>
                  <a:lnTo>
                    <a:pt x="2024622" y="693731"/>
                  </a:lnTo>
                  <a:lnTo>
                    <a:pt x="2007837" y="692660"/>
                  </a:lnTo>
                  <a:cubicBezTo>
                    <a:pt x="1983909" y="686148"/>
                    <a:pt x="1967240" y="665799"/>
                    <a:pt x="1964031" y="642448"/>
                  </a:cubicBezTo>
                  <a:lnTo>
                    <a:pt x="1964898" y="628659"/>
                  </a:lnTo>
                  <a:lnTo>
                    <a:pt x="1875903" y="603246"/>
                  </a:lnTo>
                  <a:cubicBezTo>
                    <a:pt x="1831100" y="591952"/>
                    <a:pt x="1786027" y="581333"/>
                    <a:pt x="1741764" y="569454"/>
                  </a:cubicBezTo>
                  <a:lnTo>
                    <a:pt x="1697498" y="555092"/>
                  </a:lnTo>
                  <a:close/>
                  <a:moveTo>
                    <a:pt x="564725" y="254245"/>
                  </a:moveTo>
                  <a:lnTo>
                    <a:pt x="557763" y="268194"/>
                  </a:lnTo>
                  <a:cubicBezTo>
                    <a:pt x="543341" y="286694"/>
                    <a:pt x="518810" y="295970"/>
                    <a:pt x="495087" y="289517"/>
                  </a:cubicBezTo>
                  <a:lnTo>
                    <a:pt x="479795" y="281904"/>
                  </a:lnTo>
                  <a:lnTo>
                    <a:pt x="475796" y="285942"/>
                  </a:lnTo>
                  <a:lnTo>
                    <a:pt x="288089" y="473618"/>
                  </a:lnTo>
                  <a:lnTo>
                    <a:pt x="295304" y="494596"/>
                  </a:lnTo>
                  <a:cubicBezTo>
                    <a:pt x="296374" y="502303"/>
                    <a:pt x="295948" y="510346"/>
                    <a:pt x="293797" y="518322"/>
                  </a:cubicBezTo>
                  <a:cubicBezTo>
                    <a:pt x="289496" y="534453"/>
                    <a:pt x="279190" y="547268"/>
                    <a:pt x="265926" y="554975"/>
                  </a:cubicBezTo>
                  <a:lnTo>
                    <a:pt x="264850" y="555117"/>
                  </a:lnTo>
                  <a:lnTo>
                    <a:pt x="274588" y="587008"/>
                  </a:lnTo>
                  <a:cubicBezTo>
                    <a:pt x="279761" y="609496"/>
                    <a:pt x="284169" y="632254"/>
                    <a:pt x="289747" y="653302"/>
                  </a:cubicBezTo>
                  <a:lnTo>
                    <a:pt x="335941" y="825475"/>
                  </a:lnTo>
                  <a:lnTo>
                    <a:pt x="354686" y="823019"/>
                  </a:lnTo>
                  <a:cubicBezTo>
                    <a:pt x="378613" y="829472"/>
                    <a:pt x="395282" y="849635"/>
                    <a:pt x="398492" y="872773"/>
                  </a:cubicBezTo>
                  <a:lnTo>
                    <a:pt x="397640" y="886194"/>
                  </a:lnTo>
                  <a:lnTo>
                    <a:pt x="617222" y="945104"/>
                  </a:lnTo>
                  <a:lnTo>
                    <a:pt x="629700" y="949360"/>
                  </a:lnTo>
                  <a:lnTo>
                    <a:pt x="661058" y="957814"/>
                  </a:lnTo>
                  <a:lnTo>
                    <a:pt x="667856" y="944355"/>
                  </a:lnTo>
                  <a:cubicBezTo>
                    <a:pt x="682306" y="925855"/>
                    <a:pt x="706637" y="916580"/>
                    <a:pt x="730565" y="923032"/>
                  </a:cubicBezTo>
                  <a:lnTo>
                    <a:pt x="749678" y="932484"/>
                  </a:lnTo>
                  <a:lnTo>
                    <a:pt x="772683" y="909483"/>
                  </a:lnTo>
                  <a:lnTo>
                    <a:pt x="928678" y="753234"/>
                  </a:lnTo>
                  <a:lnTo>
                    <a:pt x="937247" y="743592"/>
                  </a:lnTo>
                  <a:lnTo>
                    <a:pt x="940205" y="740071"/>
                  </a:lnTo>
                  <a:lnTo>
                    <a:pt x="939577" y="739349"/>
                  </a:lnTo>
                  <a:cubicBezTo>
                    <a:pt x="931870" y="726041"/>
                    <a:pt x="929182" y="709820"/>
                    <a:pt x="933304" y="693868"/>
                  </a:cubicBezTo>
                  <a:cubicBezTo>
                    <a:pt x="937785" y="677737"/>
                    <a:pt x="948180" y="665012"/>
                    <a:pt x="961489" y="657394"/>
                  </a:cubicBezTo>
                  <a:lnTo>
                    <a:pt x="963744" y="657107"/>
                  </a:lnTo>
                  <a:lnTo>
                    <a:pt x="891302" y="387108"/>
                  </a:lnTo>
                  <a:lnTo>
                    <a:pt x="872912" y="389529"/>
                  </a:lnTo>
                  <a:cubicBezTo>
                    <a:pt x="848650" y="383077"/>
                    <a:pt x="832071" y="362913"/>
                    <a:pt x="828786" y="339775"/>
                  </a:cubicBezTo>
                  <a:lnTo>
                    <a:pt x="829506" y="327139"/>
                  </a:lnTo>
                  <a:lnTo>
                    <a:pt x="745378" y="303168"/>
                  </a:lnTo>
                  <a:cubicBezTo>
                    <a:pt x="700620" y="291879"/>
                    <a:pt x="655728" y="281265"/>
                    <a:pt x="611824" y="269391"/>
                  </a:cubicBezTo>
                  <a:lnTo>
                    <a:pt x="564725" y="254245"/>
                  </a:lnTo>
                  <a:close/>
                  <a:moveTo>
                    <a:pt x="1216608" y="78326"/>
                  </a:moveTo>
                  <a:lnTo>
                    <a:pt x="1207305" y="96744"/>
                  </a:lnTo>
                  <a:cubicBezTo>
                    <a:pt x="1192854" y="115245"/>
                    <a:pt x="1168523" y="124520"/>
                    <a:pt x="1144595" y="118068"/>
                  </a:cubicBezTo>
                  <a:lnTo>
                    <a:pt x="1126709" y="109222"/>
                  </a:lnTo>
                  <a:lnTo>
                    <a:pt x="1126196" y="109730"/>
                  </a:lnTo>
                  <a:lnTo>
                    <a:pt x="937645" y="298337"/>
                  </a:lnTo>
                  <a:lnTo>
                    <a:pt x="940306" y="301391"/>
                  </a:lnTo>
                  <a:cubicBezTo>
                    <a:pt x="948034" y="314699"/>
                    <a:pt x="950729" y="330920"/>
                    <a:pt x="946596" y="346872"/>
                  </a:cubicBezTo>
                  <a:cubicBezTo>
                    <a:pt x="944439" y="354937"/>
                    <a:pt x="940755" y="362174"/>
                    <a:pt x="935942" y="368357"/>
                  </a:cubicBezTo>
                  <a:lnTo>
                    <a:pt x="920178" y="382078"/>
                  </a:lnTo>
                  <a:lnTo>
                    <a:pt x="933901" y="447494"/>
                  </a:lnTo>
                  <a:lnTo>
                    <a:pt x="988968" y="653889"/>
                  </a:lnTo>
                  <a:lnTo>
                    <a:pt x="1007148" y="651569"/>
                  </a:lnTo>
                  <a:cubicBezTo>
                    <a:pt x="1031076" y="658022"/>
                    <a:pt x="1047745" y="678185"/>
                    <a:pt x="1050954" y="701323"/>
                  </a:cubicBezTo>
                  <a:lnTo>
                    <a:pt x="1050372" y="710501"/>
                  </a:lnTo>
                  <a:lnTo>
                    <a:pt x="1267916" y="768891"/>
                  </a:lnTo>
                  <a:lnTo>
                    <a:pt x="1284637" y="774561"/>
                  </a:lnTo>
                  <a:lnTo>
                    <a:pt x="1316373" y="783107"/>
                  </a:lnTo>
                  <a:lnTo>
                    <a:pt x="1320702" y="774492"/>
                  </a:lnTo>
                  <a:cubicBezTo>
                    <a:pt x="1335235" y="755992"/>
                    <a:pt x="1359993" y="746717"/>
                    <a:pt x="1384141" y="753169"/>
                  </a:cubicBezTo>
                  <a:lnTo>
                    <a:pt x="1397180" y="759606"/>
                  </a:lnTo>
                  <a:lnTo>
                    <a:pt x="1423665" y="732910"/>
                  </a:lnTo>
                  <a:lnTo>
                    <a:pt x="1579297" y="577232"/>
                  </a:lnTo>
                  <a:lnTo>
                    <a:pt x="1587815" y="567583"/>
                  </a:lnTo>
                  <a:lnTo>
                    <a:pt x="1587637" y="567378"/>
                  </a:lnTo>
                  <a:cubicBezTo>
                    <a:pt x="1579814" y="553948"/>
                    <a:pt x="1577101" y="537578"/>
                    <a:pt x="1581442" y="521299"/>
                  </a:cubicBezTo>
                  <a:cubicBezTo>
                    <a:pt x="1584833" y="509225"/>
                    <a:pt x="1591582" y="498983"/>
                    <a:pt x="1600392" y="491373"/>
                  </a:cubicBezTo>
                  <a:lnTo>
                    <a:pt x="1616262" y="484212"/>
                  </a:lnTo>
                  <a:lnTo>
                    <a:pt x="1581212" y="353317"/>
                  </a:lnTo>
                  <a:lnTo>
                    <a:pt x="1544835" y="217535"/>
                  </a:lnTo>
                  <a:lnTo>
                    <a:pt x="1528412" y="216492"/>
                  </a:lnTo>
                  <a:cubicBezTo>
                    <a:pt x="1504215" y="210040"/>
                    <a:pt x="1487681" y="190078"/>
                    <a:pt x="1484404" y="166889"/>
                  </a:cubicBezTo>
                  <a:lnTo>
                    <a:pt x="1485230" y="152278"/>
                  </a:lnTo>
                  <a:lnTo>
                    <a:pt x="1396463" y="126956"/>
                  </a:lnTo>
                  <a:cubicBezTo>
                    <a:pt x="1351726" y="115667"/>
                    <a:pt x="1306764" y="105053"/>
                    <a:pt x="1262521" y="93180"/>
                  </a:cubicBezTo>
                  <a:lnTo>
                    <a:pt x="1216608" y="78326"/>
                  </a:lnTo>
                  <a:close/>
                  <a:moveTo>
                    <a:pt x="1151692" y="624"/>
                  </a:moveTo>
                  <a:cubicBezTo>
                    <a:pt x="1159404" y="-496"/>
                    <a:pt x="1167447" y="-137"/>
                    <a:pt x="1175423" y="1924"/>
                  </a:cubicBezTo>
                  <a:cubicBezTo>
                    <a:pt x="1199351" y="8377"/>
                    <a:pt x="1216020" y="28540"/>
                    <a:pt x="1219381" y="51678"/>
                  </a:cubicBezTo>
                  <a:lnTo>
                    <a:pt x="1219109" y="56629"/>
                  </a:lnTo>
                  <a:lnTo>
                    <a:pt x="1492539" y="129609"/>
                  </a:lnTo>
                  <a:lnTo>
                    <a:pt x="1496531" y="121728"/>
                  </a:lnTo>
                  <a:cubicBezTo>
                    <a:pt x="1510981" y="103329"/>
                    <a:pt x="1535312" y="94255"/>
                    <a:pt x="1559240" y="100707"/>
                  </a:cubicBezTo>
                  <a:cubicBezTo>
                    <a:pt x="1591502" y="109311"/>
                    <a:pt x="1610501" y="141931"/>
                    <a:pt x="1601898" y="174193"/>
                  </a:cubicBezTo>
                  <a:cubicBezTo>
                    <a:pt x="1597596" y="190145"/>
                    <a:pt x="1587200" y="202870"/>
                    <a:pt x="1573892" y="210533"/>
                  </a:cubicBezTo>
                  <a:lnTo>
                    <a:pt x="1572234" y="211102"/>
                  </a:lnTo>
                  <a:lnTo>
                    <a:pt x="1576845" y="232153"/>
                  </a:lnTo>
                  <a:cubicBezTo>
                    <a:pt x="1579278" y="245781"/>
                    <a:pt x="1581571" y="259229"/>
                    <a:pt x="1584809" y="271282"/>
                  </a:cubicBezTo>
                  <a:lnTo>
                    <a:pt x="1640265" y="477863"/>
                  </a:lnTo>
                  <a:lnTo>
                    <a:pt x="1655603" y="478973"/>
                  </a:lnTo>
                  <a:cubicBezTo>
                    <a:pt x="1680022" y="485213"/>
                    <a:pt x="1696912" y="505495"/>
                    <a:pt x="1700168" y="528828"/>
                  </a:cubicBezTo>
                  <a:lnTo>
                    <a:pt x="1699907" y="532951"/>
                  </a:lnTo>
                  <a:lnTo>
                    <a:pt x="1971823" y="605761"/>
                  </a:lnTo>
                  <a:lnTo>
                    <a:pt x="1976163" y="596968"/>
                  </a:lnTo>
                  <a:cubicBezTo>
                    <a:pt x="1990563" y="578297"/>
                    <a:pt x="2015096" y="568937"/>
                    <a:pt x="2039023" y="575448"/>
                  </a:cubicBezTo>
                  <a:cubicBezTo>
                    <a:pt x="2070927" y="584492"/>
                    <a:pt x="2089926" y="617413"/>
                    <a:pt x="2081323" y="649610"/>
                  </a:cubicBezTo>
                  <a:cubicBezTo>
                    <a:pt x="2077021" y="665889"/>
                    <a:pt x="2066625" y="678822"/>
                    <a:pt x="2053317" y="686600"/>
                  </a:cubicBezTo>
                  <a:lnTo>
                    <a:pt x="2051714" y="687159"/>
                  </a:lnTo>
                  <a:lnTo>
                    <a:pt x="2056290" y="708340"/>
                  </a:lnTo>
                  <a:cubicBezTo>
                    <a:pt x="2058691" y="721991"/>
                    <a:pt x="2060963" y="735490"/>
                    <a:pt x="2064201" y="747639"/>
                  </a:cubicBezTo>
                  <a:lnTo>
                    <a:pt x="2118174" y="948690"/>
                  </a:lnTo>
                  <a:lnTo>
                    <a:pt x="2135861" y="949661"/>
                  </a:lnTo>
                  <a:cubicBezTo>
                    <a:pt x="2168123" y="958264"/>
                    <a:pt x="2186764" y="991243"/>
                    <a:pt x="2178161" y="1023147"/>
                  </a:cubicBezTo>
                  <a:cubicBezTo>
                    <a:pt x="2169916" y="1055050"/>
                    <a:pt x="2136937" y="1074407"/>
                    <a:pt x="2105033" y="1065804"/>
                  </a:cubicBezTo>
                  <a:lnTo>
                    <a:pt x="2089059" y="1057905"/>
                  </a:lnTo>
                  <a:lnTo>
                    <a:pt x="1982872" y="1164123"/>
                  </a:lnTo>
                  <a:lnTo>
                    <a:pt x="1898996" y="1248331"/>
                  </a:lnTo>
                  <a:lnTo>
                    <a:pt x="1905501" y="1255837"/>
                  </a:lnTo>
                  <a:cubicBezTo>
                    <a:pt x="1913163" y="1269146"/>
                    <a:pt x="1915762" y="1285366"/>
                    <a:pt x="1911461" y="1301318"/>
                  </a:cubicBezTo>
                  <a:cubicBezTo>
                    <a:pt x="1907159" y="1317270"/>
                    <a:pt x="1896853" y="1329995"/>
                    <a:pt x="1883635" y="1337658"/>
                  </a:cubicBezTo>
                  <a:lnTo>
                    <a:pt x="1881507" y="1338392"/>
                  </a:lnTo>
                  <a:lnTo>
                    <a:pt x="1886413" y="1360871"/>
                  </a:lnTo>
                  <a:cubicBezTo>
                    <a:pt x="1888841" y="1374493"/>
                    <a:pt x="1891135" y="1387941"/>
                    <a:pt x="1894372" y="1399994"/>
                  </a:cubicBezTo>
                  <a:lnTo>
                    <a:pt x="1948353" y="1601362"/>
                  </a:lnTo>
                  <a:lnTo>
                    <a:pt x="1965998" y="1602482"/>
                  </a:lnTo>
                  <a:cubicBezTo>
                    <a:pt x="1998260" y="1611086"/>
                    <a:pt x="2016901" y="1643706"/>
                    <a:pt x="2008656" y="1675968"/>
                  </a:cubicBezTo>
                  <a:cubicBezTo>
                    <a:pt x="2000053" y="1707872"/>
                    <a:pt x="1967074" y="1726871"/>
                    <a:pt x="1935170" y="1718267"/>
                  </a:cubicBezTo>
                  <a:lnTo>
                    <a:pt x="1919124" y="1710314"/>
                  </a:lnTo>
                  <a:lnTo>
                    <a:pt x="1813080" y="1816648"/>
                  </a:lnTo>
                  <a:lnTo>
                    <a:pt x="1726378" y="1903376"/>
                  </a:lnTo>
                  <a:lnTo>
                    <a:pt x="1727701" y="1904901"/>
                  </a:lnTo>
                  <a:cubicBezTo>
                    <a:pt x="1735363" y="1918164"/>
                    <a:pt x="1737962" y="1934295"/>
                    <a:pt x="1733661" y="1950247"/>
                  </a:cubicBezTo>
                  <a:cubicBezTo>
                    <a:pt x="1725057" y="1982509"/>
                    <a:pt x="1692078" y="2001508"/>
                    <a:pt x="1660175" y="1992904"/>
                  </a:cubicBezTo>
                  <a:cubicBezTo>
                    <a:pt x="1635978" y="1986452"/>
                    <a:pt x="1619444" y="1966490"/>
                    <a:pt x="1616318" y="1943301"/>
                  </a:cubicBezTo>
                  <a:lnTo>
                    <a:pt x="1616971" y="1933287"/>
                  </a:lnTo>
                  <a:lnTo>
                    <a:pt x="1497266" y="1901202"/>
                  </a:lnTo>
                  <a:lnTo>
                    <a:pt x="1351202" y="1861996"/>
                  </a:lnTo>
                  <a:lnTo>
                    <a:pt x="1347005" y="1870284"/>
                  </a:lnTo>
                  <a:cubicBezTo>
                    <a:pt x="1332554" y="1888683"/>
                    <a:pt x="1308223" y="1897757"/>
                    <a:pt x="1284295" y="1891304"/>
                  </a:cubicBezTo>
                  <a:lnTo>
                    <a:pt x="1270520" y="1884492"/>
                  </a:lnTo>
                  <a:lnTo>
                    <a:pt x="1160907" y="1994088"/>
                  </a:lnTo>
                  <a:lnTo>
                    <a:pt x="1073981" y="2081317"/>
                  </a:lnTo>
                  <a:lnTo>
                    <a:pt x="1075372" y="2082925"/>
                  </a:lnTo>
                  <a:cubicBezTo>
                    <a:pt x="1082990" y="2096233"/>
                    <a:pt x="1085499" y="2112453"/>
                    <a:pt x="1081198" y="2128405"/>
                  </a:cubicBezTo>
                  <a:cubicBezTo>
                    <a:pt x="1072594" y="2160309"/>
                    <a:pt x="1039974" y="2179308"/>
                    <a:pt x="1008070" y="2170704"/>
                  </a:cubicBezTo>
                  <a:cubicBezTo>
                    <a:pt x="983874" y="2164521"/>
                    <a:pt x="967138" y="2144223"/>
                    <a:pt x="963911" y="2121001"/>
                  </a:cubicBezTo>
                  <a:lnTo>
                    <a:pt x="964539" y="2111050"/>
                  </a:lnTo>
                  <a:lnTo>
                    <a:pt x="844588" y="2079002"/>
                  </a:lnTo>
                  <a:lnTo>
                    <a:pt x="699010" y="2039945"/>
                  </a:lnTo>
                  <a:lnTo>
                    <a:pt x="694335" y="2049390"/>
                  </a:lnTo>
                  <a:cubicBezTo>
                    <a:pt x="679935" y="2067942"/>
                    <a:pt x="655402" y="2077031"/>
                    <a:pt x="631475" y="2070248"/>
                  </a:cubicBezTo>
                  <a:cubicBezTo>
                    <a:pt x="599571" y="2061566"/>
                    <a:pt x="580572" y="2028645"/>
                    <a:pt x="589175" y="1996087"/>
                  </a:cubicBezTo>
                  <a:cubicBezTo>
                    <a:pt x="593477" y="1979988"/>
                    <a:pt x="603783" y="1967145"/>
                    <a:pt x="617002" y="1959413"/>
                  </a:cubicBezTo>
                  <a:lnTo>
                    <a:pt x="619608" y="1958504"/>
                  </a:lnTo>
                  <a:lnTo>
                    <a:pt x="548678" y="1694261"/>
                  </a:lnTo>
                  <a:lnTo>
                    <a:pt x="526614" y="1692867"/>
                  </a:lnTo>
                  <a:cubicBezTo>
                    <a:pt x="502828" y="1686415"/>
                    <a:pt x="486136" y="1666251"/>
                    <a:pt x="482926" y="1643113"/>
                  </a:cubicBezTo>
                  <a:lnTo>
                    <a:pt x="483440" y="1635090"/>
                  </a:lnTo>
                  <a:lnTo>
                    <a:pt x="363935" y="1602729"/>
                  </a:lnTo>
                  <a:lnTo>
                    <a:pt x="217486" y="1563681"/>
                  </a:lnTo>
                  <a:lnTo>
                    <a:pt x="213473" y="1571834"/>
                  </a:lnTo>
                  <a:cubicBezTo>
                    <a:pt x="199123" y="1590233"/>
                    <a:pt x="174389" y="1599307"/>
                    <a:pt x="150461" y="1592854"/>
                  </a:cubicBezTo>
                  <a:cubicBezTo>
                    <a:pt x="118558" y="1584251"/>
                    <a:pt x="99559" y="1551272"/>
                    <a:pt x="108162" y="1519368"/>
                  </a:cubicBezTo>
                  <a:cubicBezTo>
                    <a:pt x="112464" y="1503417"/>
                    <a:pt x="122859" y="1490691"/>
                    <a:pt x="136167" y="1483029"/>
                  </a:cubicBezTo>
                  <a:lnTo>
                    <a:pt x="138511" y="1482224"/>
                  </a:lnTo>
                  <a:lnTo>
                    <a:pt x="68501" y="1221288"/>
                  </a:lnTo>
                  <a:lnTo>
                    <a:pt x="44567" y="1219792"/>
                  </a:lnTo>
                  <a:cubicBezTo>
                    <a:pt x="12370" y="1211189"/>
                    <a:pt x="-6803" y="1178210"/>
                    <a:pt x="2241" y="1146306"/>
                  </a:cubicBezTo>
                  <a:cubicBezTo>
                    <a:pt x="8481" y="1122110"/>
                    <a:pt x="28762" y="1105575"/>
                    <a:pt x="52096" y="1102450"/>
                  </a:cubicBezTo>
                  <a:cubicBezTo>
                    <a:pt x="59874" y="1101408"/>
                    <a:pt x="67991" y="1101856"/>
                    <a:pt x="76040" y="1104007"/>
                  </a:cubicBezTo>
                  <a:lnTo>
                    <a:pt x="94869" y="1113059"/>
                  </a:lnTo>
                  <a:lnTo>
                    <a:pt x="273969" y="933905"/>
                  </a:lnTo>
                  <a:cubicBezTo>
                    <a:pt x="277568" y="930306"/>
                    <a:pt x="281841" y="925266"/>
                    <a:pt x="286536" y="919619"/>
                  </a:cubicBezTo>
                  <a:lnTo>
                    <a:pt x="290610" y="914781"/>
                  </a:lnTo>
                  <a:lnTo>
                    <a:pt x="287160" y="910799"/>
                  </a:lnTo>
                  <a:cubicBezTo>
                    <a:pt x="279497" y="897491"/>
                    <a:pt x="276898" y="881270"/>
                    <a:pt x="281200" y="865318"/>
                  </a:cubicBezTo>
                  <a:cubicBezTo>
                    <a:pt x="285502" y="849367"/>
                    <a:pt x="295897" y="836641"/>
                    <a:pt x="309205" y="828979"/>
                  </a:cubicBezTo>
                  <a:lnTo>
                    <a:pt x="311658" y="828657"/>
                  </a:lnTo>
                  <a:lnTo>
                    <a:pt x="239140" y="558501"/>
                  </a:lnTo>
                  <a:lnTo>
                    <a:pt x="220311" y="560979"/>
                  </a:lnTo>
                  <a:cubicBezTo>
                    <a:pt x="188408" y="552376"/>
                    <a:pt x="169409" y="519397"/>
                    <a:pt x="178012" y="487493"/>
                  </a:cubicBezTo>
                  <a:cubicBezTo>
                    <a:pt x="186615" y="455590"/>
                    <a:pt x="219236" y="436591"/>
                    <a:pt x="251498" y="445194"/>
                  </a:cubicBezTo>
                  <a:lnTo>
                    <a:pt x="271907" y="455187"/>
                  </a:lnTo>
                  <a:lnTo>
                    <a:pt x="447007" y="279825"/>
                  </a:lnTo>
                  <a:lnTo>
                    <a:pt x="460733" y="263956"/>
                  </a:lnTo>
                  <a:lnTo>
                    <a:pt x="458604" y="261512"/>
                  </a:lnTo>
                  <a:cubicBezTo>
                    <a:pt x="450876" y="248204"/>
                    <a:pt x="448180" y="231983"/>
                    <a:pt x="452314" y="216031"/>
                  </a:cubicBezTo>
                  <a:cubicBezTo>
                    <a:pt x="459053" y="191835"/>
                    <a:pt x="479137" y="175300"/>
                    <a:pt x="502102" y="172024"/>
                  </a:cubicBezTo>
                  <a:cubicBezTo>
                    <a:pt x="509756" y="170932"/>
                    <a:pt x="517731" y="171313"/>
                    <a:pt x="525639" y="173374"/>
                  </a:cubicBezTo>
                  <a:cubicBezTo>
                    <a:pt x="549901" y="179826"/>
                    <a:pt x="566682" y="199990"/>
                    <a:pt x="569916" y="223128"/>
                  </a:cubicBezTo>
                  <a:lnTo>
                    <a:pt x="569279" y="233174"/>
                  </a:lnTo>
                  <a:lnTo>
                    <a:pt x="836002" y="304330"/>
                  </a:lnTo>
                  <a:lnTo>
                    <a:pt x="840793" y="294759"/>
                  </a:lnTo>
                  <a:cubicBezTo>
                    <a:pt x="855232" y="276343"/>
                    <a:pt x="879831" y="267202"/>
                    <a:pt x="903823" y="273386"/>
                  </a:cubicBezTo>
                  <a:lnTo>
                    <a:pt x="920201" y="281539"/>
                  </a:lnTo>
                  <a:lnTo>
                    <a:pt x="1097780" y="103614"/>
                  </a:lnTo>
                  <a:lnTo>
                    <a:pt x="1108832" y="91082"/>
                  </a:lnTo>
                  <a:lnTo>
                    <a:pt x="1107942" y="90062"/>
                  </a:lnTo>
                  <a:cubicBezTo>
                    <a:pt x="1100235" y="76754"/>
                    <a:pt x="1097636" y="60533"/>
                    <a:pt x="1101937" y="44582"/>
                  </a:cubicBezTo>
                  <a:cubicBezTo>
                    <a:pt x="1108390" y="20654"/>
                    <a:pt x="1128554" y="3985"/>
                    <a:pt x="1151692" y="624"/>
                  </a:cubicBezTo>
                  <a:close/>
                </a:path>
              </a:pathLst>
            </a:custGeom>
            <a:solidFill>
              <a:schemeClr val="accent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s-ES_tradnl" b="0" i="0" dirty="0">
                <a:latin typeface="Schoolbell" panose="02000000000000000000" pitchFamily="2" charset="0"/>
              </a:endParaRPr>
            </a:p>
          </p:txBody>
        </p:sp>
      </p:grpSp>
    </p:spTree>
    <p:extLst>
      <p:ext uri="{BB962C8B-B14F-4D97-AF65-F5344CB8AC3E}">
        <p14:creationId xmlns:p14="http://schemas.microsoft.com/office/powerpoint/2010/main" val="769767611"/>
      </p:ext>
    </p:extLst>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9"/>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422" indent="0" algn="ctr">
              <a:buNone/>
              <a:defRPr>
                <a:solidFill>
                  <a:schemeClr val="tx1">
                    <a:tint val="75000"/>
                  </a:schemeClr>
                </a:solidFill>
              </a:defRPr>
            </a:lvl2pPr>
            <a:lvl3pPr marL="1218845" indent="0" algn="ctr">
              <a:buNone/>
              <a:defRPr>
                <a:solidFill>
                  <a:schemeClr val="tx1">
                    <a:tint val="75000"/>
                  </a:schemeClr>
                </a:solidFill>
              </a:defRPr>
            </a:lvl3pPr>
            <a:lvl4pPr marL="1828267" indent="0" algn="ctr">
              <a:buNone/>
              <a:defRPr>
                <a:solidFill>
                  <a:schemeClr val="tx1">
                    <a:tint val="75000"/>
                  </a:schemeClr>
                </a:solidFill>
              </a:defRPr>
            </a:lvl4pPr>
            <a:lvl5pPr marL="2437689" indent="0" algn="ctr">
              <a:buNone/>
              <a:defRPr>
                <a:solidFill>
                  <a:schemeClr val="tx1">
                    <a:tint val="75000"/>
                  </a:schemeClr>
                </a:solidFill>
              </a:defRPr>
            </a:lvl5pPr>
            <a:lvl6pPr marL="3047111" indent="0" algn="ctr">
              <a:buNone/>
              <a:defRPr>
                <a:solidFill>
                  <a:schemeClr val="tx1">
                    <a:tint val="75000"/>
                  </a:schemeClr>
                </a:solidFill>
              </a:defRPr>
            </a:lvl6pPr>
            <a:lvl7pPr marL="3656534" indent="0" algn="ctr">
              <a:buNone/>
              <a:defRPr>
                <a:solidFill>
                  <a:schemeClr val="tx1">
                    <a:tint val="75000"/>
                  </a:schemeClr>
                </a:solidFill>
              </a:defRPr>
            </a:lvl7pPr>
            <a:lvl8pPr marL="4265955" indent="0" algn="ctr">
              <a:buNone/>
              <a:defRPr>
                <a:solidFill>
                  <a:schemeClr val="tx1">
                    <a:tint val="75000"/>
                  </a:schemeClr>
                </a:solidFill>
              </a:defRPr>
            </a:lvl8pPr>
            <a:lvl9pPr marL="487537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6AFE18A-D7B8-406D-AFED-9570974778C0}" type="datetime1">
              <a:rPr lang="en-US" smtClean="0">
                <a:solidFill>
                  <a:prstClr val="black">
                    <a:tint val="75000"/>
                  </a:prstClr>
                </a:solidFill>
              </a:rPr>
              <a:t>9/1/2020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39000681"/>
      </p:ext>
    </p:extLst>
  </p:cSld>
  <p:clrMapOvr>
    <a:masterClrMapping/>
  </p:clrMapOvr>
  <p:transition spd="slow">
    <p:blinds dir="vert"/>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3">
  <p:cSld name="Blank 3">
    <p:spTree>
      <p:nvGrpSpPr>
        <p:cNvPr id="1" name="Shape 235"/>
        <p:cNvGrpSpPr/>
        <p:nvPr/>
      </p:nvGrpSpPr>
      <p:grpSpPr>
        <a:xfrm>
          <a:off x="0" y="0"/>
          <a:ext cx="0" cy="0"/>
          <a:chOff x="0" y="0"/>
          <a:chExt cx="0" cy="0"/>
        </a:xfrm>
      </p:grpSpPr>
      <p:pic>
        <p:nvPicPr>
          <p:cNvPr id="236" name="Google Shape;236;p12" descr="DeathtoStock_Clementine10.jpg"/>
          <p:cNvPicPr preferRelativeResize="0"/>
          <p:nvPr/>
        </p:nvPicPr>
        <p:blipFill>
          <a:blip r:embed="rId2">
            <a:alphaModFix/>
          </a:blip>
          <a:stretch>
            <a:fillRect/>
          </a:stretch>
        </p:blipFill>
        <p:spPr>
          <a:xfrm>
            <a:off x="9703670" y="2482279"/>
            <a:ext cx="1244113" cy="1244117"/>
          </a:xfrm>
          <a:prstGeom prst="rect">
            <a:avLst/>
          </a:prstGeom>
          <a:noFill/>
          <a:ln>
            <a:noFill/>
          </a:ln>
        </p:spPr>
      </p:pic>
      <p:pic>
        <p:nvPicPr>
          <p:cNvPr id="237" name="Google Shape;237;p12" descr="Death_to_stock_communicate_hands_9-.jpg"/>
          <p:cNvPicPr preferRelativeResize="0"/>
          <p:nvPr/>
        </p:nvPicPr>
        <p:blipFill>
          <a:blip r:embed="rId3">
            <a:alphaModFix/>
          </a:blip>
          <a:stretch>
            <a:fillRect/>
          </a:stretch>
        </p:blipFill>
        <p:spPr>
          <a:xfrm>
            <a:off x="9701121" y="11"/>
            <a:ext cx="2490776" cy="2490780"/>
          </a:xfrm>
          <a:prstGeom prst="rect">
            <a:avLst/>
          </a:prstGeom>
          <a:noFill/>
          <a:ln>
            <a:noFill/>
          </a:ln>
        </p:spPr>
      </p:pic>
      <p:sp>
        <p:nvSpPr>
          <p:cNvPr id="238" name="Google Shape;238;p12"/>
          <p:cNvSpPr/>
          <p:nvPr/>
        </p:nvSpPr>
        <p:spPr>
          <a:xfrm>
            <a:off x="8459717" y="16"/>
            <a:ext cx="1244000" cy="1244000"/>
          </a:xfrm>
          <a:prstGeom prst="rect">
            <a:avLst/>
          </a:prstGeom>
          <a:solidFill>
            <a:srgbClr val="CEDBE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3200" dirty="0"/>
          </a:p>
        </p:txBody>
      </p:sp>
      <p:sp>
        <p:nvSpPr>
          <p:cNvPr id="239" name="Google Shape;239;p12"/>
          <p:cNvSpPr/>
          <p:nvPr/>
        </p:nvSpPr>
        <p:spPr>
          <a:xfrm>
            <a:off x="10947867" y="2483573"/>
            <a:ext cx="1244000" cy="1244000"/>
          </a:xfrm>
          <a:prstGeom prst="rect">
            <a:avLst/>
          </a:prstGeom>
          <a:solidFill>
            <a:srgbClr val="7198A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3200" dirty="0"/>
          </a:p>
        </p:txBody>
      </p:sp>
      <p:sp>
        <p:nvSpPr>
          <p:cNvPr id="240" name="Google Shape;240;p12"/>
          <p:cNvSpPr/>
          <p:nvPr/>
        </p:nvSpPr>
        <p:spPr>
          <a:xfrm>
            <a:off x="10947857" y="1240292"/>
            <a:ext cx="1244000" cy="1244000"/>
          </a:xfrm>
          <a:prstGeom prst="rect">
            <a:avLst/>
          </a:prstGeom>
          <a:solidFill>
            <a:srgbClr val="7198A9">
              <a:alpha val="4115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3200" dirty="0"/>
          </a:p>
        </p:txBody>
      </p:sp>
      <p:sp>
        <p:nvSpPr>
          <p:cNvPr id="241" name="Google Shape;241;p12"/>
          <p:cNvSpPr/>
          <p:nvPr/>
        </p:nvSpPr>
        <p:spPr>
          <a:xfrm>
            <a:off x="-383" y="4991827"/>
            <a:ext cx="1244000" cy="1244000"/>
          </a:xfrm>
          <a:prstGeom prst="rect">
            <a:avLst/>
          </a:prstGeom>
          <a:solidFill>
            <a:srgbClr val="B0D85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3200" dirty="0"/>
          </a:p>
        </p:txBody>
      </p:sp>
      <p:sp>
        <p:nvSpPr>
          <p:cNvPr id="242" name="Google Shape;242;p12"/>
          <p:cNvSpPr/>
          <p:nvPr/>
        </p:nvSpPr>
        <p:spPr>
          <a:xfrm>
            <a:off x="-391" y="6235796"/>
            <a:ext cx="622000" cy="622000"/>
          </a:xfrm>
          <a:prstGeom prst="rect">
            <a:avLst/>
          </a:prstGeom>
          <a:solidFill>
            <a:srgbClr val="CEDBE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3200" dirty="0"/>
          </a:p>
        </p:txBody>
      </p:sp>
      <p:sp>
        <p:nvSpPr>
          <p:cNvPr id="243" name="Google Shape;243;p12"/>
          <p:cNvSpPr/>
          <p:nvPr/>
        </p:nvSpPr>
        <p:spPr>
          <a:xfrm>
            <a:off x="-401" y="4991823"/>
            <a:ext cx="622000" cy="622000"/>
          </a:xfrm>
          <a:prstGeom prst="rect">
            <a:avLst/>
          </a:prstGeom>
          <a:solidFill>
            <a:srgbClr val="7198A9">
              <a:alpha val="4115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3200" dirty="0"/>
          </a:p>
        </p:txBody>
      </p:sp>
      <p:sp>
        <p:nvSpPr>
          <p:cNvPr id="244" name="Google Shape;244;p12"/>
          <p:cNvSpPr/>
          <p:nvPr/>
        </p:nvSpPr>
        <p:spPr>
          <a:xfrm>
            <a:off x="11570003" y="3731988"/>
            <a:ext cx="622000" cy="622000"/>
          </a:xfrm>
          <a:prstGeom prst="rect">
            <a:avLst/>
          </a:prstGeom>
          <a:solidFill>
            <a:srgbClr val="B0D85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3200" dirty="0"/>
          </a:p>
        </p:txBody>
      </p:sp>
      <p:sp>
        <p:nvSpPr>
          <p:cNvPr id="245" name="Google Shape;245;p12"/>
          <p:cNvSpPr/>
          <p:nvPr/>
        </p:nvSpPr>
        <p:spPr>
          <a:xfrm>
            <a:off x="9703659" y="0"/>
            <a:ext cx="622000" cy="622000"/>
          </a:xfrm>
          <a:prstGeom prst="rect">
            <a:avLst/>
          </a:prstGeom>
          <a:solidFill>
            <a:srgbClr val="7198A9">
              <a:alpha val="4115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3200" dirty="0"/>
          </a:p>
        </p:txBody>
      </p:sp>
      <p:grpSp>
        <p:nvGrpSpPr>
          <p:cNvPr id="246" name="Google Shape;246;p12"/>
          <p:cNvGrpSpPr/>
          <p:nvPr/>
        </p:nvGrpSpPr>
        <p:grpSpPr>
          <a:xfrm>
            <a:off x="11242445" y="1534994"/>
            <a:ext cx="654087" cy="654087"/>
            <a:chOff x="5941025" y="3634400"/>
            <a:chExt cx="467650" cy="467650"/>
          </a:xfrm>
        </p:grpSpPr>
        <p:sp>
          <p:nvSpPr>
            <p:cNvPr id="247" name="Google Shape;247;p12"/>
            <p:cNvSpPr/>
            <p:nvPr/>
          </p:nvSpPr>
          <p:spPr>
            <a:xfrm>
              <a:off x="5941025" y="3634400"/>
              <a:ext cx="467650" cy="467650"/>
            </a:xfrm>
            <a:custGeom>
              <a:avLst/>
              <a:gdLst/>
              <a:ahLst/>
              <a:cxnLst/>
              <a:rect l="l" t="t" r="r" b="b"/>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200" dirty="0"/>
            </a:p>
          </p:txBody>
        </p:sp>
        <p:sp>
          <p:nvSpPr>
            <p:cNvPr id="248" name="Google Shape;248;p12"/>
            <p:cNvSpPr/>
            <p:nvPr/>
          </p:nvSpPr>
          <p:spPr>
            <a:xfrm>
              <a:off x="6211975" y="3753150"/>
              <a:ext cx="19525" cy="18900"/>
            </a:xfrm>
            <a:custGeom>
              <a:avLst/>
              <a:gdLst/>
              <a:ahLst/>
              <a:cxnLst/>
              <a:rect l="l" t="t" r="r" b="b"/>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200" dirty="0"/>
            </a:p>
          </p:txBody>
        </p:sp>
        <p:sp>
          <p:nvSpPr>
            <p:cNvPr id="249" name="Google Shape;249;p12"/>
            <p:cNvSpPr/>
            <p:nvPr/>
          </p:nvSpPr>
          <p:spPr>
            <a:xfrm>
              <a:off x="5943475" y="3695900"/>
              <a:ext cx="177800" cy="351350"/>
            </a:xfrm>
            <a:custGeom>
              <a:avLst/>
              <a:gdLst/>
              <a:ahLst/>
              <a:cxnLst/>
              <a:rect l="l" t="t" r="r" b="b"/>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200" dirty="0"/>
            </a:p>
          </p:txBody>
        </p:sp>
        <p:sp>
          <p:nvSpPr>
            <p:cNvPr id="250" name="Google Shape;250;p12"/>
            <p:cNvSpPr/>
            <p:nvPr/>
          </p:nvSpPr>
          <p:spPr>
            <a:xfrm>
              <a:off x="6128575" y="3695900"/>
              <a:ext cx="86475" cy="47525"/>
            </a:xfrm>
            <a:custGeom>
              <a:avLst/>
              <a:gdLst/>
              <a:ahLst/>
              <a:cxnLst/>
              <a:rect l="l" t="t" r="r" b="b"/>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200" dirty="0"/>
            </a:p>
          </p:txBody>
        </p:sp>
        <p:sp>
          <p:nvSpPr>
            <p:cNvPr id="251" name="Google Shape;251;p12"/>
            <p:cNvSpPr/>
            <p:nvPr/>
          </p:nvSpPr>
          <p:spPr>
            <a:xfrm>
              <a:off x="6357500" y="3940075"/>
              <a:ext cx="18900" cy="34725"/>
            </a:xfrm>
            <a:custGeom>
              <a:avLst/>
              <a:gdLst/>
              <a:ahLst/>
              <a:cxnLst/>
              <a:rect l="l" t="t" r="r" b="b"/>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200" dirty="0"/>
            </a:p>
          </p:txBody>
        </p:sp>
        <p:sp>
          <p:nvSpPr>
            <p:cNvPr id="252" name="Google Shape;252;p12"/>
            <p:cNvSpPr/>
            <p:nvPr/>
          </p:nvSpPr>
          <p:spPr>
            <a:xfrm>
              <a:off x="6202850" y="3720875"/>
              <a:ext cx="204000" cy="278875"/>
            </a:xfrm>
            <a:custGeom>
              <a:avLst/>
              <a:gdLst/>
              <a:ahLst/>
              <a:cxnLst/>
              <a:rect l="l" t="t" r="r" b="b"/>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200" dirty="0"/>
            </a:p>
          </p:txBody>
        </p:sp>
      </p:grpSp>
      <p:sp>
        <p:nvSpPr>
          <p:cNvPr id="253" name="Google Shape;253;p12"/>
          <p:cNvSpPr txBox="1">
            <a:spLocks noGrp="1"/>
          </p:cNvSpPr>
          <p:nvPr>
            <p:ph type="sldNum" idx="12"/>
          </p:nvPr>
        </p:nvSpPr>
        <p:spPr>
          <a:xfrm>
            <a:off x="0" y="6237600"/>
            <a:ext cx="620400" cy="620400"/>
          </a:xfrm>
          <a:prstGeom prst="rect">
            <a:avLst/>
          </a:prstGeom>
        </p:spPr>
        <p:txBody>
          <a:bodyPr spcFirstLastPara="1" wrap="square" lIns="91425" tIns="91425" rIns="91425" bIns="91425" anchor="ctr" anchorCtr="0">
            <a:noAutofit/>
          </a:bodyPr>
          <a:lstStyle>
            <a:lvl1pPr lvl="0" algn="ctr" rtl="0">
              <a:buNone/>
              <a:defRPr sz="1333">
                <a:solidFill>
                  <a:srgbClr val="FFFFFF"/>
                </a:solidFill>
                <a:latin typeface="Arvo"/>
                <a:ea typeface="Arvo"/>
                <a:cs typeface="Arvo"/>
                <a:sym typeface="Arvo"/>
              </a:defRPr>
            </a:lvl1pPr>
            <a:lvl2pPr lvl="1" algn="ctr" rtl="0">
              <a:buNone/>
              <a:defRPr sz="1333">
                <a:solidFill>
                  <a:srgbClr val="FFFFFF"/>
                </a:solidFill>
                <a:latin typeface="Arvo"/>
                <a:ea typeface="Arvo"/>
                <a:cs typeface="Arvo"/>
                <a:sym typeface="Arvo"/>
              </a:defRPr>
            </a:lvl2pPr>
            <a:lvl3pPr lvl="2" algn="ctr" rtl="0">
              <a:buNone/>
              <a:defRPr sz="1333">
                <a:solidFill>
                  <a:srgbClr val="FFFFFF"/>
                </a:solidFill>
                <a:latin typeface="Arvo"/>
                <a:ea typeface="Arvo"/>
                <a:cs typeface="Arvo"/>
                <a:sym typeface="Arvo"/>
              </a:defRPr>
            </a:lvl3pPr>
            <a:lvl4pPr lvl="3" algn="ctr" rtl="0">
              <a:buNone/>
              <a:defRPr sz="1333">
                <a:solidFill>
                  <a:srgbClr val="FFFFFF"/>
                </a:solidFill>
                <a:latin typeface="Arvo"/>
                <a:ea typeface="Arvo"/>
                <a:cs typeface="Arvo"/>
                <a:sym typeface="Arvo"/>
              </a:defRPr>
            </a:lvl4pPr>
            <a:lvl5pPr lvl="4" algn="ctr" rtl="0">
              <a:buNone/>
              <a:defRPr sz="1333">
                <a:solidFill>
                  <a:srgbClr val="FFFFFF"/>
                </a:solidFill>
                <a:latin typeface="Arvo"/>
                <a:ea typeface="Arvo"/>
                <a:cs typeface="Arvo"/>
                <a:sym typeface="Arvo"/>
              </a:defRPr>
            </a:lvl5pPr>
            <a:lvl6pPr lvl="5" algn="ctr" rtl="0">
              <a:buNone/>
              <a:defRPr sz="1333">
                <a:solidFill>
                  <a:srgbClr val="FFFFFF"/>
                </a:solidFill>
                <a:latin typeface="Arvo"/>
                <a:ea typeface="Arvo"/>
                <a:cs typeface="Arvo"/>
                <a:sym typeface="Arvo"/>
              </a:defRPr>
            </a:lvl6pPr>
            <a:lvl7pPr lvl="6" algn="ctr" rtl="0">
              <a:buNone/>
              <a:defRPr sz="1333">
                <a:solidFill>
                  <a:srgbClr val="FFFFFF"/>
                </a:solidFill>
                <a:latin typeface="Arvo"/>
                <a:ea typeface="Arvo"/>
                <a:cs typeface="Arvo"/>
                <a:sym typeface="Arvo"/>
              </a:defRPr>
            </a:lvl7pPr>
            <a:lvl8pPr lvl="7" algn="ctr" rtl="0">
              <a:buNone/>
              <a:defRPr sz="1333">
                <a:solidFill>
                  <a:srgbClr val="FFFFFF"/>
                </a:solidFill>
                <a:latin typeface="Arvo"/>
                <a:ea typeface="Arvo"/>
                <a:cs typeface="Arvo"/>
                <a:sym typeface="Arvo"/>
              </a:defRPr>
            </a:lvl8pPr>
            <a:lvl9pPr lvl="8" algn="ctr" rtl="0">
              <a:buNone/>
              <a:defRPr sz="1333">
                <a:solidFill>
                  <a:srgbClr val="FFFFFF"/>
                </a:solidFill>
                <a:latin typeface="Arvo"/>
                <a:ea typeface="Arvo"/>
                <a:cs typeface="Arvo"/>
                <a:sym typeface="Arv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394622726"/>
      </p:ext>
    </p:extLst>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159661-619E-42EB-8D88-E2DD42B5BD0D}" type="datetime1">
              <a:rPr lang="en-US" smtClean="0">
                <a:solidFill>
                  <a:prstClr val="black">
                    <a:tint val="75000"/>
                  </a:prstClr>
                </a:solidFill>
              </a:rPr>
              <a:t>9/1/2020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69908538"/>
      </p:ext>
    </p:extLst>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2"/>
            <a:ext cx="10363200" cy="1362075"/>
          </a:xfrm>
        </p:spPr>
        <p:txBody>
          <a:bodyPr anchor="t"/>
          <a:lstStyle>
            <a:lvl1pPr algn="l">
              <a:defRPr sz="5332"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6">
                <a:solidFill>
                  <a:schemeClr val="tx1">
                    <a:tint val="75000"/>
                  </a:schemeClr>
                </a:solidFill>
              </a:defRPr>
            </a:lvl1pPr>
            <a:lvl2pPr marL="609422" indent="0">
              <a:buNone/>
              <a:defRPr sz="2399">
                <a:solidFill>
                  <a:schemeClr val="tx1">
                    <a:tint val="75000"/>
                  </a:schemeClr>
                </a:solidFill>
              </a:defRPr>
            </a:lvl2pPr>
            <a:lvl3pPr marL="1218845" indent="0">
              <a:buNone/>
              <a:defRPr sz="2133">
                <a:solidFill>
                  <a:schemeClr val="tx1">
                    <a:tint val="75000"/>
                  </a:schemeClr>
                </a:solidFill>
              </a:defRPr>
            </a:lvl3pPr>
            <a:lvl4pPr marL="1828267" indent="0">
              <a:buNone/>
              <a:defRPr sz="1866">
                <a:solidFill>
                  <a:schemeClr val="tx1">
                    <a:tint val="75000"/>
                  </a:schemeClr>
                </a:solidFill>
              </a:defRPr>
            </a:lvl4pPr>
            <a:lvl5pPr marL="2437689" indent="0">
              <a:buNone/>
              <a:defRPr sz="1866">
                <a:solidFill>
                  <a:schemeClr val="tx1">
                    <a:tint val="75000"/>
                  </a:schemeClr>
                </a:solidFill>
              </a:defRPr>
            </a:lvl5pPr>
            <a:lvl6pPr marL="3047111" indent="0">
              <a:buNone/>
              <a:defRPr sz="1866">
                <a:solidFill>
                  <a:schemeClr val="tx1">
                    <a:tint val="75000"/>
                  </a:schemeClr>
                </a:solidFill>
              </a:defRPr>
            </a:lvl6pPr>
            <a:lvl7pPr marL="3656534" indent="0">
              <a:buNone/>
              <a:defRPr sz="1866">
                <a:solidFill>
                  <a:schemeClr val="tx1">
                    <a:tint val="75000"/>
                  </a:schemeClr>
                </a:solidFill>
              </a:defRPr>
            </a:lvl7pPr>
            <a:lvl8pPr marL="4265955" indent="0">
              <a:buNone/>
              <a:defRPr sz="1866">
                <a:solidFill>
                  <a:schemeClr val="tx1">
                    <a:tint val="75000"/>
                  </a:schemeClr>
                </a:solidFill>
              </a:defRPr>
            </a:lvl8pPr>
            <a:lvl9pPr marL="4875378" indent="0">
              <a:buNone/>
              <a:defRPr sz="186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2DFB7D-E056-4C36-BC62-2D0F317E3290}" type="datetime1">
              <a:rPr lang="en-US" smtClean="0">
                <a:solidFill>
                  <a:prstClr val="black">
                    <a:tint val="75000"/>
                  </a:prstClr>
                </a:solidFill>
              </a:rPr>
              <a:t>9/1/2020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2895151"/>
      </p:ext>
    </p:extLst>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D51A61B-0FDD-4926-843F-30590EDFE99A}" type="datetime1">
              <a:rPr lang="en-US" smtClean="0">
                <a:solidFill>
                  <a:prstClr val="black">
                    <a:tint val="75000"/>
                  </a:prstClr>
                </a:solidFill>
              </a:rPr>
              <a:t>9/1/2020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812282134"/>
      </p:ext>
    </p:extLst>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3"/>
          </a:xfrm>
        </p:spPr>
        <p:txBody>
          <a:bodyPr anchor="b"/>
          <a:lstStyle>
            <a:lvl1pPr marL="0" indent="0">
              <a:buNone/>
              <a:defRPr sz="3199" b="1"/>
            </a:lvl1pPr>
            <a:lvl2pPr marL="609422" indent="0">
              <a:buNone/>
              <a:defRPr sz="2666" b="1"/>
            </a:lvl2pPr>
            <a:lvl3pPr marL="1218845" indent="0">
              <a:buNone/>
              <a:defRPr sz="2399" b="1"/>
            </a:lvl3pPr>
            <a:lvl4pPr marL="1828267" indent="0">
              <a:buNone/>
              <a:defRPr sz="2133" b="1"/>
            </a:lvl4pPr>
            <a:lvl5pPr marL="2437689" indent="0">
              <a:buNone/>
              <a:defRPr sz="2133" b="1"/>
            </a:lvl5pPr>
            <a:lvl6pPr marL="3047111" indent="0">
              <a:buNone/>
              <a:defRPr sz="2133" b="1"/>
            </a:lvl6pPr>
            <a:lvl7pPr marL="3656534" indent="0">
              <a:buNone/>
              <a:defRPr sz="2133" b="1"/>
            </a:lvl7pPr>
            <a:lvl8pPr marL="4265955" indent="0">
              <a:buNone/>
              <a:defRPr sz="2133" b="1"/>
            </a:lvl8pPr>
            <a:lvl9pPr marL="4875378"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0" y="1535114"/>
            <a:ext cx="5389033" cy="639763"/>
          </a:xfrm>
        </p:spPr>
        <p:txBody>
          <a:bodyPr anchor="b"/>
          <a:lstStyle>
            <a:lvl1pPr marL="0" indent="0">
              <a:buNone/>
              <a:defRPr sz="3199" b="1"/>
            </a:lvl1pPr>
            <a:lvl2pPr marL="609422" indent="0">
              <a:buNone/>
              <a:defRPr sz="2666" b="1"/>
            </a:lvl2pPr>
            <a:lvl3pPr marL="1218845" indent="0">
              <a:buNone/>
              <a:defRPr sz="2399" b="1"/>
            </a:lvl3pPr>
            <a:lvl4pPr marL="1828267" indent="0">
              <a:buNone/>
              <a:defRPr sz="2133" b="1"/>
            </a:lvl4pPr>
            <a:lvl5pPr marL="2437689" indent="0">
              <a:buNone/>
              <a:defRPr sz="2133" b="1"/>
            </a:lvl5pPr>
            <a:lvl6pPr marL="3047111" indent="0">
              <a:buNone/>
              <a:defRPr sz="2133" b="1"/>
            </a:lvl6pPr>
            <a:lvl7pPr marL="3656534" indent="0">
              <a:buNone/>
              <a:defRPr sz="2133" b="1"/>
            </a:lvl7pPr>
            <a:lvl8pPr marL="4265955" indent="0">
              <a:buNone/>
              <a:defRPr sz="2133" b="1"/>
            </a:lvl8pPr>
            <a:lvl9pPr marL="48753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B0E2EA0-3496-4F6A-BEEF-9CF33E2D3AA8}" type="datetime1">
              <a:rPr lang="en-US" smtClean="0">
                <a:solidFill>
                  <a:prstClr val="black">
                    <a:tint val="75000"/>
                  </a:prstClr>
                </a:solidFill>
              </a:rPr>
              <a:t>9/1/2020</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80171692"/>
      </p:ext>
    </p:extLst>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B052922-D8E3-4147-818D-455BF17C5D5F}" type="datetime1">
              <a:rPr lang="en-US" smtClean="0">
                <a:solidFill>
                  <a:prstClr val="black">
                    <a:tint val="75000"/>
                  </a:prstClr>
                </a:solidFill>
              </a:rPr>
              <a:t>9/1/2020</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dirty="0">
              <a:solidFill>
                <a:prstClr val="black">
                  <a:tint val="75000"/>
                </a:prstClr>
              </a:solidFill>
            </a:endParaRPr>
          </a:p>
        </p:txBody>
      </p:sp>
      <p:sp>
        <p:nvSpPr>
          <p:cNvPr id="6" name="Title 1"/>
          <p:cNvSpPr>
            <a:spLocks noGrp="1"/>
          </p:cNvSpPr>
          <p:nvPr>
            <p:ph type="title"/>
          </p:nvPr>
        </p:nvSpPr>
        <p:spPr>
          <a:xfrm>
            <a:off x="609600" y="274641"/>
            <a:ext cx="10972801" cy="715961"/>
          </a:xfrm>
        </p:spPr>
        <p:txBody>
          <a:bodyPr>
            <a:normAutofit/>
          </a:bodyPr>
          <a:lstStyle>
            <a:lvl1pPr algn="l">
              <a:defRPr sz="3732">
                <a:solidFill>
                  <a:schemeClr val="tx1">
                    <a:lumMod val="65000"/>
                    <a:lumOff val="35000"/>
                  </a:schemeClr>
                </a:solidFill>
              </a:defRPr>
            </a:lvl1pPr>
          </a:lstStyle>
          <a:p>
            <a:r>
              <a:rPr lang="en-US"/>
              <a:t>Click to edit Master title style</a:t>
            </a:r>
          </a:p>
        </p:txBody>
      </p:sp>
    </p:spTree>
    <p:extLst>
      <p:ext uri="{BB962C8B-B14F-4D97-AF65-F5344CB8AC3E}">
        <p14:creationId xmlns:p14="http://schemas.microsoft.com/office/powerpoint/2010/main" val="860516127"/>
      </p:ext>
    </p:extLst>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F275FBB-E4F3-4DF8-AEAC-796EA95212D1}" type="datetime1">
              <a:rPr lang="en-US" smtClean="0">
                <a:solidFill>
                  <a:prstClr val="black">
                    <a:tint val="75000"/>
                  </a:prstClr>
                </a:solidFill>
              </a:rPr>
              <a:t>9/1/2020</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dirty="0">
              <a:solidFill>
                <a:prstClr val="black">
                  <a:tint val="75000"/>
                </a:prstClr>
              </a:solidFill>
            </a:endParaRPr>
          </a:p>
        </p:txBody>
      </p:sp>
      <p:sp>
        <p:nvSpPr>
          <p:cNvPr id="6" name="Title 1"/>
          <p:cNvSpPr>
            <a:spLocks noGrp="1"/>
          </p:cNvSpPr>
          <p:nvPr>
            <p:ph type="title"/>
          </p:nvPr>
        </p:nvSpPr>
        <p:spPr>
          <a:xfrm>
            <a:off x="609600" y="274641"/>
            <a:ext cx="10972801" cy="715961"/>
          </a:xfrm>
        </p:spPr>
        <p:txBody>
          <a:bodyPr>
            <a:normAutofit/>
          </a:bodyPr>
          <a:lstStyle>
            <a:lvl1pPr algn="l">
              <a:defRPr sz="3732">
                <a:solidFill>
                  <a:schemeClr val="bg1">
                    <a:lumMod val="50000"/>
                  </a:schemeClr>
                </a:solidFill>
              </a:defRPr>
            </a:lvl1pPr>
          </a:lstStyle>
          <a:p>
            <a:r>
              <a:rPr lang="en-US"/>
              <a:t>Click to edit Master title style</a:t>
            </a:r>
          </a:p>
        </p:txBody>
      </p:sp>
      <p:sp>
        <p:nvSpPr>
          <p:cNvPr id="7" name="Text Placeholder 9"/>
          <p:cNvSpPr>
            <a:spLocks noGrp="1"/>
          </p:cNvSpPr>
          <p:nvPr>
            <p:ph type="body" sz="quarter" idx="13" hasCustomPrompt="1"/>
          </p:nvPr>
        </p:nvSpPr>
        <p:spPr>
          <a:xfrm>
            <a:off x="609600" y="990600"/>
            <a:ext cx="10972801" cy="508000"/>
          </a:xfrm>
        </p:spPr>
        <p:txBody>
          <a:bodyPr>
            <a:noAutofit/>
          </a:bodyPr>
          <a:lstStyle>
            <a:lvl1pPr marL="0" indent="0">
              <a:buNone/>
              <a:defRPr sz="1866">
                <a:solidFill>
                  <a:schemeClr val="bg1">
                    <a:lumMod val="50000"/>
                  </a:schemeClr>
                </a:solidFill>
              </a:defRPr>
            </a:lvl1pPr>
          </a:lstStyle>
          <a:p>
            <a:pPr lvl="0"/>
            <a:r>
              <a:rPr lang="en-US"/>
              <a:t>Subtitle</a:t>
            </a:r>
          </a:p>
        </p:txBody>
      </p:sp>
    </p:spTree>
    <p:extLst>
      <p:ext uri="{BB962C8B-B14F-4D97-AF65-F5344CB8AC3E}">
        <p14:creationId xmlns:p14="http://schemas.microsoft.com/office/powerpoint/2010/main" val="1543755629"/>
      </p:ext>
    </p:extLst>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A27B08-5C17-4540-9151-DC80CF9E623A}" type="datetime1">
              <a:rPr lang="en-US" smtClean="0">
                <a:solidFill>
                  <a:prstClr val="black">
                    <a:tint val="75000"/>
                  </a:prstClr>
                </a:solidFill>
              </a:rPr>
              <a:t>9/1/2020</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55590964"/>
      </p:ext>
    </p:extLst>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100000">
              <a:srgbClr val="EEEEEE"/>
            </a:gs>
            <a:gs pos="67000">
              <a:schemeClr val="bg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1"/>
            <a:ext cx="10972801" cy="711081"/>
          </a:xfrm>
          <a:prstGeom prst="rect">
            <a:avLst/>
          </a:prstGeom>
        </p:spPr>
        <p:txBody>
          <a:bodyPr vert="horz" lIns="91436" tIns="45718" rIns="91436" bIns="45718" rtlCol="0" anchor="ctr">
            <a:normAutofit/>
          </a:bodyPr>
          <a:lstStyle/>
          <a:p>
            <a:r>
              <a:rPr lang="en-US"/>
              <a:t>Click to edit Master title style</a:t>
            </a:r>
          </a:p>
        </p:txBody>
      </p:sp>
      <p:sp>
        <p:nvSpPr>
          <p:cNvPr id="3" name="Text Placeholder 2"/>
          <p:cNvSpPr>
            <a:spLocks noGrp="1"/>
          </p:cNvSpPr>
          <p:nvPr>
            <p:ph type="body" idx="1"/>
          </p:nvPr>
        </p:nvSpPr>
        <p:spPr>
          <a:xfrm>
            <a:off x="609600" y="1138426"/>
            <a:ext cx="10972801" cy="4987739"/>
          </a:xfrm>
          <a:prstGeom prst="rect">
            <a:avLst/>
          </a:prstGeom>
        </p:spPr>
        <p:txBody>
          <a:bodyPr vert="horz" lIns="91436" tIns="45718" rIns="91436" bIns="4571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36" tIns="45718" rIns="91436" bIns="45718" rtlCol="0" anchor="ctr"/>
          <a:lstStyle>
            <a:lvl1pPr algn="l">
              <a:defRPr sz="1600">
                <a:solidFill>
                  <a:schemeClr val="tx1">
                    <a:tint val="75000"/>
                  </a:schemeClr>
                </a:solidFill>
              </a:defRPr>
            </a:lvl1pPr>
          </a:lstStyle>
          <a:p>
            <a:pPr defTabSz="1218895"/>
            <a:fld id="{810E1794-D7F6-4A16-9F0A-64CA32B383D6}" type="datetime1">
              <a:rPr lang="en-US" smtClean="0">
                <a:solidFill>
                  <a:prstClr val="black">
                    <a:tint val="75000"/>
                  </a:prstClr>
                </a:solidFill>
              </a:rPr>
              <a:t>9/1/2020</a:t>
            </a:fld>
            <a:endParaRPr lang="en-US" dirty="0">
              <a:solidFill>
                <a:prstClr val="black">
                  <a:tint val="75000"/>
                </a:prstClr>
              </a:solidFill>
            </a:endParaRPr>
          </a:p>
        </p:txBody>
      </p:sp>
      <p:sp>
        <p:nvSpPr>
          <p:cNvPr id="5" name="Footer Placeholder 4"/>
          <p:cNvSpPr>
            <a:spLocks noGrp="1"/>
          </p:cNvSpPr>
          <p:nvPr>
            <p:ph type="ftr" sz="quarter" idx="3"/>
          </p:nvPr>
        </p:nvSpPr>
        <p:spPr>
          <a:xfrm>
            <a:off x="4165601" y="6356353"/>
            <a:ext cx="3860800" cy="365125"/>
          </a:xfrm>
          <a:prstGeom prst="rect">
            <a:avLst/>
          </a:prstGeom>
        </p:spPr>
        <p:txBody>
          <a:bodyPr vert="horz" lIns="91436" tIns="45718" rIns="91436" bIns="45718" rtlCol="0" anchor="ctr"/>
          <a:lstStyle>
            <a:lvl1pPr algn="ctr">
              <a:defRPr sz="1600">
                <a:solidFill>
                  <a:schemeClr val="tx1">
                    <a:tint val="75000"/>
                  </a:schemeClr>
                </a:solidFill>
              </a:defRPr>
            </a:lvl1pPr>
          </a:lstStyle>
          <a:p>
            <a:pPr defTabSz="1218895"/>
            <a:endParaRPr lang="en-US" dirty="0">
              <a:solidFill>
                <a:prstClr val="black">
                  <a:tint val="75000"/>
                </a:prstClr>
              </a:solidFill>
            </a:endParaRPr>
          </a:p>
        </p:txBody>
      </p:sp>
      <p:sp>
        <p:nvSpPr>
          <p:cNvPr id="6" name="Slide Number Placeholder 5"/>
          <p:cNvSpPr>
            <a:spLocks noGrp="1"/>
          </p:cNvSpPr>
          <p:nvPr>
            <p:ph type="sldNum" sz="quarter" idx="4"/>
          </p:nvPr>
        </p:nvSpPr>
        <p:spPr>
          <a:xfrm>
            <a:off x="8737602" y="6356353"/>
            <a:ext cx="2844800" cy="365125"/>
          </a:xfrm>
          <a:prstGeom prst="rect">
            <a:avLst/>
          </a:prstGeom>
        </p:spPr>
        <p:txBody>
          <a:bodyPr vert="horz" lIns="91436" tIns="45718" rIns="91436" bIns="45718" rtlCol="0" anchor="ctr"/>
          <a:lstStyle>
            <a:lvl1pPr algn="r">
              <a:defRPr sz="1600">
                <a:solidFill>
                  <a:schemeClr val="tx1">
                    <a:tint val="75000"/>
                  </a:schemeClr>
                </a:solidFill>
              </a:defRPr>
            </a:lvl1pPr>
          </a:lstStyle>
          <a:p>
            <a:pPr defTabSz="1218895"/>
            <a:fld id="{5939B1FA-81F2-4940-9AF3-5EAFB5D6669B}" type="slidenum">
              <a:rPr lang="en-US" smtClean="0">
                <a:solidFill>
                  <a:prstClr val="black">
                    <a:tint val="75000"/>
                  </a:prstClr>
                </a:solidFill>
              </a:rPr>
              <a:pPr defTabSz="1218895"/>
              <a:t>‹#›</a:t>
            </a:fld>
            <a:endParaRPr lang="en-US" dirty="0">
              <a:solidFill>
                <a:prstClr val="black">
                  <a:tint val="75000"/>
                </a:prstClr>
              </a:solidFill>
            </a:endParaRPr>
          </a:p>
        </p:txBody>
      </p:sp>
    </p:spTree>
    <p:extLst>
      <p:ext uri="{BB962C8B-B14F-4D97-AF65-F5344CB8AC3E}">
        <p14:creationId xmlns:p14="http://schemas.microsoft.com/office/powerpoint/2010/main" val="1395132002"/>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9" r:id="rId10"/>
    <p:sldLayoutId id="2147483760" r:id="rId11"/>
    <p:sldLayoutId id="2147483761" r:id="rId12"/>
    <p:sldLayoutId id="2147483762" r:id="rId13"/>
    <p:sldLayoutId id="2147483765" r:id="rId14"/>
    <p:sldLayoutId id="2147483768" r:id="rId15"/>
    <p:sldLayoutId id="2147484152" r:id="rId16"/>
    <p:sldLayoutId id="2147484155" r:id="rId17"/>
    <p:sldLayoutId id="2147484156" r:id="rId18"/>
    <p:sldLayoutId id="2147484159" r:id="rId19"/>
    <p:sldLayoutId id="2147484162" r:id="rId20"/>
  </p:sldLayoutIdLst>
  <p:transition spd="slow">
    <p:blinds dir="vert"/>
  </p:transition>
  <p:hf hdr="0" ftr="0" dt="0"/>
  <p:txStyles>
    <p:titleStyle>
      <a:lvl1pPr algn="l" defTabSz="1218845" rtl="0" eaLnBrk="1" latinLnBrk="0" hangingPunct="1">
        <a:spcBef>
          <a:spcPct val="0"/>
        </a:spcBef>
        <a:buNone/>
        <a:defRPr sz="3199" kern="1200">
          <a:solidFill>
            <a:schemeClr val="tx1">
              <a:lumMod val="65000"/>
              <a:lumOff val="35000"/>
            </a:schemeClr>
          </a:solidFill>
          <a:latin typeface="+mj-lt"/>
          <a:ea typeface="+mj-ea"/>
          <a:cs typeface="+mj-cs"/>
        </a:defRPr>
      </a:lvl1pPr>
    </p:titleStyle>
    <p:bodyStyle>
      <a:lvl1pPr marL="457067" indent="-457067" algn="l" defTabSz="1218845" rtl="0" eaLnBrk="1" latinLnBrk="0" hangingPunct="1">
        <a:spcBef>
          <a:spcPct val="20000"/>
        </a:spcBef>
        <a:buFont typeface="Arial" pitchFamily="34" charset="0"/>
        <a:buChar char="•"/>
        <a:defRPr sz="3599" kern="1200">
          <a:solidFill>
            <a:schemeClr val="tx1"/>
          </a:solidFill>
          <a:latin typeface="+mj-lt"/>
          <a:ea typeface="+mn-ea"/>
          <a:cs typeface="+mn-cs"/>
        </a:defRPr>
      </a:lvl1pPr>
      <a:lvl2pPr marL="990311" indent="-380889" algn="l" defTabSz="1218845" rtl="0" eaLnBrk="1" latinLnBrk="0" hangingPunct="1">
        <a:spcBef>
          <a:spcPct val="20000"/>
        </a:spcBef>
        <a:buFont typeface="Arial" pitchFamily="34" charset="0"/>
        <a:buChar char="–"/>
        <a:defRPr sz="3199" kern="1200">
          <a:solidFill>
            <a:schemeClr val="tx1"/>
          </a:solidFill>
          <a:latin typeface="+mj-lt"/>
          <a:ea typeface="+mn-ea"/>
          <a:cs typeface="+mn-cs"/>
        </a:defRPr>
      </a:lvl2pPr>
      <a:lvl3pPr marL="1523555" indent="-304712" algn="l" defTabSz="1218845" rtl="0" eaLnBrk="1" latinLnBrk="0" hangingPunct="1">
        <a:spcBef>
          <a:spcPct val="20000"/>
        </a:spcBef>
        <a:buFont typeface="Arial" pitchFamily="34" charset="0"/>
        <a:buChar char="•"/>
        <a:defRPr sz="2399" kern="1200">
          <a:solidFill>
            <a:schemeClr val="tx1"/>
          </a:solidFill>
          <a:latin typeface="+mj-lt"/>
          <a:ea typeface="+mn-ea"/>
          <a:cs typeface="+mn-cs"/>
        </a:defRPr>
      </a:lvl3pPr>
      <a:lvl4pPr marL="2132979" indent="-304712" algn="l" defTabSz="1218845"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400" indent="-304712" algn="l" defTabSz="1218845"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1822"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6pPr>
      <a:lvl7pPr marL="3961244"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7pPr>
      <a:lvl8pPr marL="4570666"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8pPr>
      <a:lvl9pPr marL="5180089"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9pPr>
    </p:bodyStyle>
    <p:otherStyle>
      <a:defPPr>
        <a:defRPr lang="en-US"/>
      </a:defPPr>
      <a:lvl1pPr marL="0" algn="l" defTabSz="1218845" rtl="0" eaLnBrk="1" latinLnBrk="0" hangingPunct="1">
        <a:defRPr sz="2399" kern="1200">
          <a:solidFill>
            <a:schemeClr val="tx1"/>
          </a:solidFill>
          <a:latin typeface="+mn-lt"/>
          <a:ea typeface="+mn-ea"/>
          <a:cs typeface="+mn-cs"/>
        </a:defRPr>
      </a:lvl1pPr>
      <a:lvl2pPr marL="609422" algn="l" defTabSz="1218845" rtl="0" eaLnBrk="1" latinLnBrk="0" hangingPunct="1">
        <a:defRPr sz="2399" kern="1200">
          <a:solidFill>
            <a:schemeClr val="tx1"/>
          </a:solidFill>
          <a:latin typeface="+mn-lt"/>
          <a:ea typeface="+mn-ea"/>
          <a:cs typeface="+mn-cs"/>
        </a:defRPr>
      </a:lvl2pPr>
      <a:lvl3pPr marL="1218845" algn="l" defTabSz="1218845" rtl="0" eaLnBrk="1" latinLnBrk="0" hangingPunct="1">
        <a:defRPr sz="2399" kern="1200">
          <a:solidFill>
            <a:schemeClr val="tx1"/>
          </a:solidFill>
          <a:latin typeface="+mn-lt"/>
          <a:ea typeface="+mn-ea"/>
          <a:cs typeface="+mn-cs"/>
        </a:defRPr>
      </a:lvl3pPr>
      <a:lvl4pPr marL="1828267" algn="l" defTabSz="1218845" rtl="0" eaLnBrk="1" latinLnBrk="0" hangingPunct="1">
        <a:defRPr sz="2399" kern="1200">
          <a:solidFill>
            <a:schemeClr val="tx1"/>
          </a:solidFill>
          <a:latin typeface="+mn-lt"/>
          <a:ea typeface="+mn-ea"/>
          <a:cs typeface="+mn-cs"/>
        </a:defRPr>
      </a:lvl4pPr>
      <a:lvl5pPr marL="2437689" algn="l" defTabSz="1218845" rtl="0" eaLnBrk="1" latinLnBrk="0" hangingPunct="1">
        <a:defRPr sz="2399" kern="1200">
          <a:solidFill>
            <a:schemeClr val="tx1"/>
          </a:solidFill>
          <a:latin typeface="+mn-lt"/>
          <a:ea typeface="+mn-ea"/>
          <a:cs typeface="+mn-cs"/>
        </a:defRPr>
      </a:lvl5pPr>
      <a:lvl6pPr marL="3047111" algn="l" defTabSz="1218845" rtl="0" eaLnBrk="1" latinLnBrk="0" hangingPunct="1">
        <a:defRPr sz="2399" kern="1200">
          <a:solidFill>
            <a:schemeClr val="tx1"/>
          </a:solidFill>
          <a:latin typeface="+mn-lt"/>
          <a:ea typeface="+mn-ea"/>
          <a:cs typeface="+mn-cs"/>
        </a:defRPr>
      </a:lvl6pPr>
      <a:lvl7pPr marL="3656534" algn="l" defTabSz="1218845" rtl="0" eaLnBrk="1" latinLnBrk="0" hangingPunct="1">
        <a:defRPr sz="2399" kern="1200">
          <a:solidFill>
            <a:schemeClr val="tx1"/>
          </a:solidFill>
          <a:latin typeface="+mn-lt"/>
          <a:ea typeface="+mn-ea"/>
          <a:cs typeface="+mn-cs"/>
        </a:defRPr>
      </a:lvl7pPr>
      <a:lvl8pPr marL="4265955" algn="l" defTabSz="1218845" rtl="0" eaLnBrk="1" latinLnBrk="0" hangingPunct="1">
        <a:defRPr sz="2399" kern="1200">
          <a:solidFill>
            <a:schemeClr val="tx1"/>
          </a:solidFill>
          <a:latin typeface="+mn-lt"/>
          <a:ea typeface="+mn-ea"/>
          <a:cs typeface="+mn-cs"/>
        </a:defRPr>
      </a:lvl8pPr>
      <a:lvl9pPr marL="4875378" algn="l" defTabSz="1218845"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4000"/>
            <a:lum/>
          </a:blip>
          <a:srcRect/>
          <a:stretch>
            <a:fillRect t="-9000" b="-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8A82DB-60A6-4139-A0D6-96C8CAE3BF7E}"/>
              </a:ext>
            </a:extLst>
          </p:cNvPr>
          <p:cNvSpPr txBox="1"/>
          <p:nvPr/>
        </p:nvSpPr>
        <p:spPr>
          <a:xfrm>
            <a:off x="3086100" y="2028616"/>
            <a:ext cx="6019800" cy="2800767"/>
          </a:xfrm>
          <a:prstGeom prst="rect">
            <a:avLst/>
          </a:prstGeom>
          <a:noFill/>
          <a:ln>
            <a:solidFill>
              <a:schemeClr val="bg1"/>
            </a:solidFill>
          </a:ln>
        </p:spPr>
        <p:txBody>
          <a:bodyPr wrap="square" rtlCol="0">
            <a:spAutoFit/>
          </a:bodyPr>
          <a:lstStyle/>
          <a:p>
            <a:pPr algn="ctr"/>
            <a:r>
              <a:rPr lang="en-US" sz="8800" dirty="0">
                <a:solidFill>
                  <a:srgbClr val="C00000"/>
                </a:solidFill>
                <a:latin typeface="Monotype Corsiva" panose="03010101010201010101" pitchFamily="66" charset="0"/>
              </a:rPr>
              <a:t>La Cuisine Restaurant</a:t>
            </a:r>
          </a:p>
        </p:txBody>
      </p:sp>
      <p:sp>
        <p:nvSpPr>
          <p:cNvPr id="4" name="Slide Number Placeholder 3">
            <a:extLst>
              <a:ext uri="{FF2B5EF4-FFF2-40B4-BE49-F238E27FC236}">
                <a16:creationId xmlns:a16="http://schemas.microsoft.com/office/drawing/2014/main" id="{A35D2860-ED98-4516-8379-A147466722A4}"/>
              </a:ext>
            </a:extLst>
          </p:cNvPr>
          <p:cNvSpPr>
            <a:spLocks noGrp="1"/>
          </p:cNvSpPr>
          <p:nvPr>
            <p:ph type="sldNum" sz="quarter" idx="12"/>
          </p:nvPr>
        </p:nvSpPr>
        <p:spPr/>
        <p:txBody>
          <a:bodyPr/>
          <a:lstStyle/>
          <a:p>
            <a:fld id="{5939B1FA-81F2-4940-9AF3-5EAFB5D6669B}" type="slidenum">
              <a:rPr lang="en-US" smtClean="0">
                <a:solidFill>
                  <a:prstClr val="black">
                    <a:tint val="75000"/>
                  </a:prstClr>
                </a:solidFill>
              </a:rPr>
              <a:pPr/>
              <a:t>1</a:t>
            </a:fld>
            <a:endParaRPr lang="en-US" dirty="0">
              <a:solidFill>
                <a:prstClr val="black">
                  <a:tint val="75000"/>
                </a:prstClr>
              </a:solidFill>
            </a:endParaRPr>
          </a:p>
        </p:txBody>
      </p:sp>
    </p:spTree>
    <p:extLst>
      <p:ext uri="{BB962C8B-B14F-4D97-AF65-F5344CB8AC3E}">
        <p14:creationId xmlns:p14="http://schemas.microsoft.com/office/powerpoint/2010/main" val="2505460010"/>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after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16"/>
          <p:cNvSpPr txBox="1">
            <a:spLocks noGrp="1"/>
          </p:cNvSpPr>
          <p:nvPr>
            <p:ph type="ctrTitle" idx="4294967295"/>
          </p:nvPr>
        </p:nvSpPr>
        <p:spPr>
          <a:xfrm>
            <a:off x="1234300" y="587133"/>
            <a:ext cx="7228000" cy="1546400"/>
          </a:xfrm>
          <a:prstGeom prst="rect">
            <a:avLst/>
          </a:prstGeom>
        </p:spPr>
        <p:txBody>
          <a:bodyPr spcFirstLastPara="1" vert="horz" wrap="square" lIns="121900" tIns="121900" rIns="121900" bIns="121900" rtlCol="0" anchor="b" anchorCtr="0">
            <a:noAutofit/>
          </a:bodyPr>
          <a:lstStyle/>
          <a:p>
            <a:pPr>
              <a:spcBef>
                <a:spcPts val="0"/>
              </a:spcBef>
            </a:pPr>
            <a:r>
              <a:rPr lang="en-US" sz="3600" dirty="0"/>
              <a:t>Hello!</a:t>
            </a:r>
            <a:endParaRPr sz="3600" dirty="0"/>
          </a:p>
        </p:txBody>
      </p:sp>
      <p:sp>
        <p:nvSpPr>
          <p:cNvPr id="287" name="Google Shape;287;p16"/>
          <p:cNvSpPr txBox="1">
            <a:spLocks noGrp="1"/>
          </p:cNvSpPr>
          <p:nvPr>
            <p:ph type="subTitle" idx="4294967295"/>
          </p:nvPr>
        </p:nvSpPr>
        <p:spPr>
          <a:xfrm>
            <a:off x="1234300" y="2186629"/>
            <a:ext cx="7228000" cy="1851972"/>
          </a:xfrm>
          <a:prstGeom prst="rect">
            <a:avLst/>
          </a:prstGeom>
        </p:spPr>
        <p:txBody>
          <a:bodyPr spcFirstLastPara="1" vert="horz" wrap="square" lIns="121900" tIns="121900" rIns="121900" bIns="121900" rtlCol="0" anchor="t" anchorCtr="0">
            <a:noAutofit/>
          </a:bodyPr>
          <a:lstStyle/>
          <a:p>
            <a:pPr marL="0" indent="0">
              <a:spcBef>
                <a:spcPts val="800"/>
              </a:spcBef>
              <a:buNone/>
            </a:pPr>
            <a:r>
              <a:rPr lang="en" sz="4800" b="1" dirty="0"/>
              <a:t>I am </a:t>
            </a:r>
            <a:r>
              <a:rPr lang="en-US" sz="4800" b="1" dirty="0">
                <a:solidFill>
                  <a:srgbClr val="B0D85B"/>
                </a:solidFill>
              </a:rPr>
              <a:t>Muhammad Asif Ayub</a:t>
            </a:r>
          </a:p>
          <a:p>
            <a:pPr marL="0" indent="0">
              <a:spcBef>
                <a:spcPts val="800"/>
              </a:spcBef>
              <a:buNone/>
            </a:pPr>
            <a:r>
              <a:rPr lang="en-US" sz="4800" b="1" dirty="0">
                <a:solidFill>
                  <a:srgbClr val="B0D85B"/>
                </a:solidFill>
              </a:rPr>
              <a:t>Assad Ullah Khan</a:t>
            </a:r>
          </a:p>
        </p:txBody>
      </p:sp>
      <p:sp>
        <p:nvSpPr>
          <p:cNvPr id="288" name="Google Shape;288;p16"/>
          <p:cNvSpPr txBox="1">
            <a:spLocks noGrp="1"/>
          </p:cNvSpPr>
          <p:nvPr>
            <p:ph type="sldNum" idx="12"/>
          </p:nvPr>
        </p:nvSpPr>
        <p:spPr>
          <a:xfrm>
            <a:off x="0" y="6237600"/>
            <a:ext cx="620400" cy="6204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2</a:t>
            </a:fld>
            <a:endParaRPr dirty="0"/>
          </a:p>
        </p:txBody>
      </p:sp>
      <p:sp>
        <p:nvSpPr>
          <p:cNvPr id="6" name="Slide Number Placeholder 1">
            <a:extLst>
              <a:ext uri="{FF2B5EF4-FFF2-40B4-BE49-F238E27FC236}">
                <a16:creationId xmlns:a16="http://schemas.microsoft.com/office/drawing/2014/main" id="{D85D7499-A033-4085-B72A-BAE7BD9D50C5}"/>
              </a:ext>
            </a:extLst>
          </p:cNvPr>
          <p:cNvSpPr txBox="1">
            <a:spLocks/>
          </p:cNvSpPr>
          <p:nvPr/>
        </p:nvSpPr>
        <p:spPr>
          <a:xfrm>
            <a:off x="11285800" y="6032865"/>
            <a:ext cx="731600" cy="524800"/>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vert="horz" wrap="square" lIns="91436" tIns="45718" rIns="91436" bIns="45718" rtlCol="0" anchor="ctr">
            <a:noAutofit/>
          </a:bodyPr>
          <a:lstStyle>
            <a:lvl1pPr marL="0" indent="0" algn="ctr" defTabSz="1218845" rtl="0" eaLnBrk="1" latinLnBrk="0" hangingPunct="1">
              <a:spcBef>
                <a:spcPct val="20000"/>
              </a:spcBef>
              <a:buFont typeface="Arial" pitchFamily="34" charset="0"/>
              <a:buNone/>
              <a:defRPr sz="1600" kern="1200">
                <a:solidFill>
                  <a:schemeClr val="tx1"/>
                </a:solidFill>
                <a:latin typeface="+mj-lt"/>
                <a:ea typeface="+mn-ea"/>
                <a:cs typeface="+mn-cs"/>
              </a:defRPr>
            </a:lvl1pPr>
            <a:lvl2pPr marL="990311" indent="-380889" algn="l" defTabSz="1218845" rtl="0" eaLnBrk="1" latinLnBrk="0" hangingPunct="1">
              <a:spcBef>
                <a:spcPct val="20000"/>
              </a:spcBef>
              <a:buFont typeface="Arial" pitchFamily="34" charset="0"/>
              <a:buChar char="–"/>
              <a:defRPr sz="3199" kern="1200">
                <a:solidFill>
                  <a:schemeClr val="tx1"/>
                </a:solidFill>
                <a:latin typeface="+mj-lt"/>
                <a:ea typeface="+mn-ea"/>
                <a:cs typeface="+mn-cs"/>
              </a:defRPr>
            </a:lvl2pPr>
            <a:lvl3pPr marL="1523555" indent="-304712" algn="l" defTabSz="1218845" rtl="0" eaLnBrk="1" latinLnBrk="0" hangingPunct="1">
              <a:spcBef>
                <a:spcPct val="20000"/>
              </a:spcBef>
              <a:buFont typeface="Arial" pitchFamily="34" charset="0"/>
              <a:buChar char="•"/>
              <a:defRPr sz="2399" kern="1200">
                <a:solidFill>
                  <a:schemeClr val="tx1"/>
                </a:solidFill>
                <a:latin typeface="+mj-lt"/>
                <a:ea typeface="+mn-ea"/>
                <a:cs typeface="+mn-cs"/>
              </a:defRPr>
            </a:lvl3pPr>
            <a:lvl4pPr marL="2132979" indent="-304712" algn="l" defTabSz="1218845"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400" indent="-304712" algn="l" defTabSz="1218845"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1822"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6pPr>
            <a:lvl7pPr marL="3961244"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7pPr>
            <a:lvl8pPr marL="4570666"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8pPr>
            <a:lvl9pPr marL="5180089"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9pPr>
          </a:lstStyle>
          <a:p>
            <a:fld id="{00000000-1234-1234-1234-123412341234}" type="slidenum">
              <a:rPr lang="en" sz="2400" smtClean="0"/>
              <a:pPr/>
              <a:t>2</a:t>
            </a:fld>
            <a:endParaRPr lang="en" sz="2400" dirty="0"/>
          </a:p>
        </p:txBody>
      </p:sp>
    </p:spTree>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bg>
      <p:bgPr>
        <a:pattFill prst="pct5">
          <a:fgClr>
            <a:schemeClr val="tx2">
              <a:lumMod val="20000"/>
              <a:lumOff val="80000"/>
            </a:schemeClr>
          </a:fgClr>
          <a:bgClr>
            <a:schemeClr val="bg1"/>
          </a:bgClr>
        </a:pattFill>
        <a:effectLst/>
      </p:bgPr>
    </p:bg>
    <p:spTree>
      <p:nvGrpSpPr>
        <p:cNvPr id="1" name=""/>
        <p:cNvGrpSpPr/>
        <p:nvPr/>
      </p:nvGrpSpPr>
      <p:grpSpPr>
        <a:xfrm>
          <a:off x="0" y="0"/>
          <a:ext cx="0" cy="0"/>
          <a:chOff x="0" y="0"/>
          <a:chExt cx="0" cy="0"/>
        </a:xfrm>
      </p:grpSpPr>
      <p:cxnSp>
        <p:nvCxnSpPr>
          <p:cNvPr id="343" name="Straight Connector 342"/>
          <p:cNvCxnSpPr/>
          <p:nvPr/>
        </p:nvCxnSpPr>
        <p:spPr>
          <a:xfrm>
            <a:off x="1794880" y="4421461"/>
            <a:ext cx="2905162" cy="0"/>
          </a:xfrm>
          <a:prstGeom prst="line">
            <a:avLst/>
          </a:prstGeom>
          <a:ln w="762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p:cNvCxnSpPr/>
          <p:nvPr/>
        </p:nvCxnSpPr>
        <p:spPr>
          <a:xfrm>
            <a:off x="2894037" y="5502744"/>
            <a:ext cx="2905162" cy="0"/>
          </a:xfrm>
          <a:prstGeom prst="line">
            <a:avLst/>
          </a:prstGeom>
          <a:ln w="762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p:cNvCxnSpPr/>
          <p:nvPr/>
        </p:nvCxnSpPr>
        <p:spPr>
          <a:xfrm>
            <a:off x="1723141" y="2286879"/>
            <a:ext cx="2905162" cy="0"/>
          </a:xfrm>
          <a:prstGeom prst="line">
            <a:avLst/>
          </a:prstGeom>
          <a:ln w="762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894652" y="3311200"/>
            <a:ext cx="2905162" cy="0"/>
          </a:xfrm>
          <a:prstGeom prst="line">
            <a:avLst/>
          </a:prstGeom>
          <a:ln w="762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02" name="Freeform 6"/>
          <p:cNvSpPr>
            <a:spLocks/>
          </p:cNvSpPr>
          <p:nvPr/>
        </p:nvSpPr>
        <p:spPr bwMode="auto">
          <a:xfrm>
            <a:off x="5799814" y="3164500"/>
            <a:ext cx="290437" cy="291231"/>
          </a:xfrm>
          <a:custGeom>
            <a:avLst/>
            <a:gdLst>
              <a:gd name="T0" fmla="*/ 209 w 418"/>
              <a:gd name="T1" fmla="*/ 0 h 418"/>
              <a:gd name="T2" fmla="*/ 2 w 418"/>
              <a:gd name="T3" fmla="*/ 183 h 418"/>
              <a:gd name="T4" fmla="*/ 0 w 418"/>
              <a:gd name="T5" fmla="*/ 209 h 418"/>
              <a:gd name="T6" fmla="*/ 2 w 418"/>
              <a:gd name="T7" fmla="*/ 236 h 418"/>
              <a:gd name="T8" fmla="*/ 209 w 418"/>
              <a:gd name="T9" fmla="*/ 418 h 418"/>
              <a:gd name="T10" fmla="*/ 418 w 418"/>
              <a:gd name="T11" fmla="*/ 209 h 418"/>
              <a:gd name="T12" fmla="*/ 209 w 418"/>
              <a:gd name="T13" fmla="*/ 0 h 418"/>
            </a:gdLst>
            <a:ahLst/>
            <a:cxnLst>
              <a:cxn ang="0">
                <a:pos x="T0" y="T1"/>
              </a:cxn>
              <a:cxn ang="0">
                <a:pos x="T2" y="T3"/>
              </a:cxn>
              <a:cxn ang="0">
                <a:pos x="T4" y="T5"/>
              </a:cxn>
              <a:cxn ang="0">
                <a:pos x="T6" y="T7"/>
              </a:cxn>
              <a:cxn ang="0">
                <a:pos x="T8" y="T9"/>
              </a:cxn>
              <a:cxn ang="0">
                <a:pos x="T10" y="T11"/>
              </a:cxn>
              <a:cxn ang="0">
                <a:pos x="T12" y="T13"/>
              </a:cxn>
            </a:cxnLst>
            <a:rect l="0" t="0" r="r" b="b"/>
            <a:pathLst>
              <a:path w="418" h="418">
                <a:moveTo>
                  <a:pt x="209" y="0"/>
                </a:moveTo>
                <a:cubicBezTo>
                  <a:pt x="103" y="0"/>
                  <a:pt x="15" y="80"/>
                  <a:pt x="2" y="183"/>
                </a:cubicBezTo>
                <a:cubicBezTo>
                  <a:pt x="1" y="191"/>
                  <a:pt x="0" y="200"/>
                  <a:pt x="0" y="209"/>
                </a:cubicBezTo>
                <a:cubicBezTo>
                  <a:pt x="0" y="218"/>
                  <a:pt x="1" y="227"/>
                  <a:pt x="2" y="236"/>
                </a:cubicBezTo>
                <a:cubicBezTo>
                  <a:pt x="15" y="339"/>
                  <a:pt x="103" y="418"/>
                  <a:pt x="209" y="418"/>
                </a:cubicBezTo>
                <a:cubicBezTo>
                  <a:pt x="325" y="418"/>
                  <a:pt x="418" y="325"/>
                  <a:pt x="418" y="209"/>
                </a:cubicBezTo>
                <a:cubicBezTo>
                  <a:pt x="418" y="94"/>
                  <a:pt x="325" y="0"/>
                  <a:pt x="209" y="0"/>
                </a:cubicBezTo>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08" tIns="22854" rIns="45708" bIns="22854" numCol="1" anchor="t" anchorCtr="0" compatLnSpc="1">
            <a:prstTxWarp prst="textNoShape">
              <a:avLst/>
            </a:prstTxWarp>
          </a:bodyPr>
          <a:lstStyle/>
          <a:p>
            <a:endParaRPr lang="en-US" b="1" dirty="0">
              <a:latin typeface="Schoolbell" panose="02000000000000000000" pitchFamily="2" charset="0"/>
              <a:ea typeface="Schoolbell" panose="02000000000000000000" pitchFamily="2" charset="0"/>
            </a:endParaRPr>
          </a:p>
        </p:txBody>
      </p:sp>
      <p:sp>
        <p:nvSpPr>
          <p:cNvPr id="204" name="Freeform 8"/>
          <p:cNvSpPr>
            <a:spLocks/>
          </p:cNvSpPr>
          <p:nvPr/>
        </p:nvSpPr>
        <p:spPr bwMode="auto">
          <a:xfrm>
            <a:off x="4628302" y="2135897"/>
            <a:ext cx="290437" cy="292024"/>
          </a:xfrm>
          <a:custGeom>
            <a:avLst/>
            <a:gdLst>
              <a:gd name="T0" fmla="*/ 209 w 418"/>
              <a:gd name="T1" fmla="*/ 0 h 419"/>
              <a:gd name="T2" fmla="*/ 2 w 418"/>
              <a:gd name="T3" fmla="*/ 183 h 419"/>
              <a:gd name="T4" fmla="*/ 0 w 418"/>
              <a:gd name="T5" fmla="*/ 210 h 419"/>
              <a:gd name="T6" fmla="*/ 2 w 418"/>
              <a:gd name="T7" fmla="*/ 236 h 419"/>
              <a:gd name="T8" fmla="*/ 209 w 418"/>
              <a:gd name="T9" fmla="*/ 419 h 419"/>
              <a:gd name="T10" fmla="*/ 418 w 418"/>
              <a:gd name="T11" fmla="*/ 210 h 419"/>
              <a:gd name="T12" fmla="*/ 209 w 418"/>
              <a:gd name="T13" fmla="*/ 0 h 419"/>
            </a:gdLst>
            <a:ahLst/>
            <a:cxnLst>
              <a:cxn ang="0">
                <a:pos x="T0" y="T1"/>
              </a:cxn>
              <a:cxn ang="0">
                <a:pos x="T2" y="T3"/>
              </a:cxn>
              <a:cxn ang="0">
                <a:pos x="T4" y="T5"/>
              </a:cxn>
              <a:cxn ang="0">
                <a:pos x="T6" y="T7"/>
              </a:cxn>
              <a:cxn ang="0">
                <a:pos x="T8" y="T9"/>
              </a:cxn>
              <a:cxn ang="0">
                <a:pos x="T10" y="T11"/>
              </a:cxn>
              <a:cxn ang="0">
                <a:pos x="T12" y="T13"/>
              </a:cxn>
            </a:cxnLst>
            <a:rect l="0" t="0" r="r" b="b"/>
            <a:pathLst>
              <a:path w="418" h="419">
                <a:moveTo>
                  <a:pt x="209" y="0"/>
                </a:moveTo>
                <a:cubicBezTo>
                  <a:pt x="103" y="0"/>
                  <a:pt x="15" y="80"/>
                  <a:pt x="2" y="183"/>
                </a:cubicBezTo>
                <a:cubicBezTo>
                  <a:pt x="1" y="192"/>
                  <a:pt x="0" y="201"/>
                  <a:pt x="0" y="210"/>
                </a:cubicBezTo>
                <a:cubicBezTo>
                  <a:pt x="0" y="219"/>
                  <a:pt x="1" y="227"/>
                  <a:pt x="2" y="236"/>
                </a:cubicBezTo>
                <a:cubicBezTo>
                  <a:pt x="15" y="339"/>
                  <a:pt x="103" y="419"/>
                  <a:pt x="209" y="419"/>
                </a:cubicBezTo>
                <a:cubicBezTo>
                  <a:pt x="325" y="419"/>
                  <a:pt x="418" y="325"/>
                  <a:pt x="418" y="210"/>
                </a:cubicBezTo>
                <a:cubicBezTo>
                  <a:pt x="418" y="94"/>
                  <a:pt x="325" y="0"/>
                  <a:pt x="209" y="0"/>
                </a:cubicBezTo>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08" tIns="22854" rIns="45708" bIns="22854" numCol="1" anchor="t" anchorCtr="0" compatLnSpc="1">
            <a:prstTxWarp prst="textNoShape">
              <a:avLst/>
            </a:prstTxWarp>
          </a:bodyPr>
          <a:lstStyle/>
          <a:p>
            <a:endParaRPr lang="en-US" b="1" dirty="0">
              <a:latin typeface="Schoolbell" panose="02000000000000000000" pitchFamily="2" charset="0"/>
              <a:ea typeface="Schoolbell" panose="02000000000000000000" pitchFamily="2" charset="0"/>
            </a:endParaRPr>
          </a:p>
        </p:txBody>
      </p:sp>
      <p:sp>
        <p:nvSpPr>
          <p:cNvPr id="320" name="Freeform 124"/>
          <p:cNvSpPr>
            <a:spLocks/>
          </p:cNvSpPr>
          <p:nvPr/>
        </p:nvSpPr>
        <p:spPr bwMode="auto">
          <a:xfrm>
            <a:off x="5799199" y="5352124"/>
            <a:ext cx="290437" cy="291231"/>
          </a:xfrm>
          <a:custGeom>
            <a:avLst/>
            <a:gdLst>
              <a:gd name="T0" fmla="*/ 210 w 418"/>
              <a:gd name="T1" fmla="*/ 0 h 418"/>
              <a:gd name="T2" fmla="*/ 2 w 418"/>
              <a:gd name="T3" fmla="*/ 183 h 418"/>
              <a:gd name="T4" fmla="*/ 0 w 418"/>
              <a:gd name="T5" fmla="*/ 209 h 418"/>
              <a:gd name="T6" fmla="*/ 2 w 418"/>
              <a:gd name="T7" fmla="*/ 236 h 418"/>
              <a:gd name="T8" fmla="*/ 210 w 418"/>
              <a:gd name="T9" fmla="*/ 418 h 418"/>
              <a:gd name="T10" fmla="*/ 418 w 418"/>
              <a:gd name="T11" fmla="*/ 209 h 418"/>
              <a:gd name="T12" fmla="*/ 210 w 418"/>
              <a:gd name="T13" fmla="*/ 0 h 418"/>
            </a:gdLst>
            <a:ahLst/>
            <a:cxnLst>
              <a:cxn ang="0">
                <a:pos x="T0" y="T1"/>
              </a:cxn>
              <a:cxn ang="0">
                <a:pos x="T2" y="T3"/>
              </a:cxn>
              <a:cxn ang="0">
                <a:pos x="T4" y="T5"/>
              </a:cxn>
              <a:cxn ang="0">
                <a:pos x="T6" y="T7"/>
              </a:cxn>
              <a:cxn ang="0">
                <a:pos x="T8" y="T9"/>
              </a:cxn>
              <a:cxn ang="0">
                <a:pos x="T10" y="T11"/>
              </a:cxn>
              <a:cxn ang="0">
                <a:pos x="T12" y="T13"/>
              </a:cxn>
            </a:cxnLst>
            <a:rect l="0" t="0" r="r" b="b"/>
            <a:pathLst>
              <a:path w="418" h="418">
                <a:moveTo>
                  <a:pt x="210" y="0"/>
                </a:moveTo>
                <a:cubicBezTo>
                  <a:pt x="103" y="0"/>
                  <a:pt x="15" y="80"/>
                  <a:pt x="2" y="183"/>
                </a:cubicBezTo>
                <a:cubicBezTo>
                  <a:pt x="1" y="191"/>
                  <a:pt x="0" y="200"/>
                  <a:pt x="0" y="209"/>
                </a:cubicBezTo>
                <a:cubicBezTo>
                  <a:pt x="0" y="218"/>
                  <a:pt x="1" y="227"/>
                  <a:pt x="2" y="236"/>
                </a:cubicBezTo>
                <a:cubicBezTo>
                  <a:pt x="15" y="339"/>
                  <a:pt x="103" y="418"/>
                  <a:pt x="210" y="418"/>
                </a:cubicBezTo>
                <a:cubicBezTo>
                  <a:pt x="325" y="418"/>
                  <a:pt x="418" y="325"/>
                  <a:pt x="418" y="209"/>
                </a:cubicBezTo>
                <a:cubicBezTo>
                  <a:pt x="418" y="94"/>
                  <a:pt x="325" y="0"/>
                  <a:pt x="210" y="0"/>
                </a:cubicBezTo>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08" tIns="22854" rIns="45708" bIns="22854" numCol="1" anchor="t" anchorCtr="0" compatLnSpc="1">
            <a:prstTxWarp prst="textNoShape">
              <a:avLst/>
            </a:prstTxWarp>
          </a:bodyPr>
          <a:lstStyle/>
          <a:p>
            <a:endParaRPr lang="en-US" b="1" dirty="0">
              <a:latin typeface="Schoolbell" panose="02000000000000000000" pitchFamily="2" charset="0"/>
              <a:ea typeface="Schoolbell" panose="02000000000000000000" pitchFamily="2" charset="0"/>
            </a:endParaRPr>
          </a:p>
        </p:txBody>
      </p:sp>
      <p:sp>
        <p:nvSpPr>
          <p:cNvPr id="324" name="Freeform 128"/>
          <p:cNvSpPr>
            <a:spLocks/>
          </p:cNvSpPr>
          <p:nvPr/>
        </p:nvSpPr>
        <p:spPr bwMode="auto">
          <a:xfrm>
            <a:off x="4700042" y="4276258"/>
            <a:ext cx="290437" cy="291231"/>
          </a:xfrm>
          <a:custGeom>
            <a:avLst/>
            <a:gdLst>
              <a:gd name="T0" fmla="*/ 209 w 418"/>
              <a:gd name="T1" fmla="*/ 0 h 419"/>
              <a:gd name="T2" fmla="*/ 2 w 418"/>
              <a:gd name="T3" fmla="*/ 183 h 419"/>
              <a:gd name="T4" fmla="*/ 0 w 418"/>
              <a:gd name="T5" fmla="*/ 209 h 419"/>
              <a:gd name="T6" fmla="*/ 2 w 418"/>
              <a:gd name="T7" fmla="*/ 236 h 419"/>
              <a:gd name="T8" fmla="*/ 209 w 418"/>
              <a:gd name="T9" fmla="*/ 419 h 419"/>
              <a:gd name="T10" fmla="*/ 418 w 418"/>
              <a:gd name="T11" fmla="*/ 209 h 419"/>
              <a:gd name="T12" fmla="*/ 209 w 418"/>
              <a:gd name="T13" fmla="*/ 0 h 419"/>
            </a:gdLst>
            <a:ahLst/>
            <a:cxnLst>
              <a:cxn ang="0">
                <a:pos x="T0" y="T1"/>
              </a:cxn>
              <a:cxn ang="0">
                <a:pos x="T2" y="T3"/>
              </a:cxn>
              <a:cxn ang="0">
                <a:pos x="T4" y="T5"/>
              </a:cxn>
              <a:cxn ang="0">
                <a:pos x="T6" y="T7"/>
              </a:cxn>
              <a:cxn ang="0">
                <a:pos x="T8" y="T9"/>
              </a:cxn>
              <a:cxn ang="0">
                <a:pos x="T10" y="T11"/>
              </a:cxn>
              <a:cxn ang="0">
                <a:pos x="T12" y="T13"/>
              </a:cxn>
            </a:cxnLst>
            <a:rect l="0" t="0" r="r" b="b"/>
            <a:pathLst>
              <a:path w="418" h="419">
                <a:moveTo>
                  <a:pt x="209" y="0"/>
                </a:moveTo>
                <a:cubicBezTo>
                  <a:pt x="103" y="0"/>
                  <a:pt x="15" y="80"/>
                  <a:pt x="2" y="183"/>
                </a:cubicBezTo>
                <a:cubicBezTo>
                  <a:pt x="1" y="192"/>
                  <a:pt x="0" y="200"/>
                  <a:pt x="0" y="209"/>
                </a:cubicBezTo>
                <a:cubicBezTo>
                  <a:pt x="0" y="219"/>
                  <a:pt x="1" y="227"/>
                  <a:pt x="2" y="236"/>
                </a:cubicBezTo>
                <a:cubicBezTo>
                  <a:pt x="15" y="339"/>
                  <a:pt x="103" y="419"/>
                  <a:pt x="209" y="419"/>
                </a:cubicBezTo>
                <a:cubicBezTo>
                  <a:pt x="325" y="419"/>
                  <a:pt x="418" y="325"/>
                  <a:pt x="418" y="209"/>
                </a:cubicBezTo>
                <a:cubicBezTo>
                  <a:pt x="418" y="94"/>
                  <a:pt x="325" y="0"/>
                  <a:pt x="209" y="0"/>
                </a:cubicBezTo>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08" tIns="22854" rIns="45708" bIns="22854" numCol="1" anchor="t" anchorCtr="0" compatLnSpc="1">
            <a:prstTxWarp prst="textNoShape">
              <a:avLst/>
            </a:prstTxWarp>
          </a:bodyPr>
          <a:lstStyle/>
          <a:p>
            <a:endParaRPr lang="en-US" b="1" dirty="0">
              <a:latin typeface="Schoolbell" panose="02000000000000000000" pitchFamily="2" charset="0"/>
              <a:ea typeface="Schoolbell" panose="02000000000000000000" pitchFamily="2" charset="0"/>
            </a:endParaRPr>
          </a:p>
        </p:txBody>
      </p:sp>
      <p:sp>
        <p:nvSpPr>
          <p:cNvPr id="326" name="Freeform 130"/>
          <p:cNvSpPr>
            <a:spLocks/>
          </p:cNvSpPr>
          <p:nvPr/>
        </p:nvSpPr>
        <p:spPr bwMode="auto">
          <a:xfrm>
            <a:off x="3087603" y="5488741"/>
            <a:ext cx="159859" cy="31560"/>
          </a:xfrm>
          <a:prstGeom prst="diamond">
            <a:avLst/>
          </a:prstGeom>
          <a:solidFill>
            <a:srgbClr val="9A97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08" tIns="22854" rIns="45708" bIns="22854" numCol="1" anchor="t" anchorCtr="0" compatLnSpc="1">
            <a:prstTxWarp prst="textNoShape">
              <a:avLst/>
            </a:prstTxWarp>
          </a:bodyPr>
          <a:lstStyle/>
          <a:p>
            <a:endParaRPr lang="en-US" b="1" dirty="0">
              <a:latin typeface="Schoolbell" panose="02000000000000000000" pitchFamily="2" charset="0"/>
              <a:ea typeface="Schoolbell" panose="02000000000000000000" pitchFamily="2" charset="0"/>
            </a:endParaRPr>
          </a:p>
        </p:txBody>
      </p:sp>
      <p:sp>
        <p:nvSpPr>
          <p:cNvPr id="328" name="Freeform 132"/>
          <p:cNvSpPr>
            <a:spLocks/>
          </p:cNvSpPr>
          <p:nvPr/>
        </p:nvSpPr>
        <p:spPr bwMode="auto">
          <a:xfrm>
            <a:off x="1569294" y="4478822"/>
            <a:ext cx="845259" cy="829478"/>
          </a:xfrm>
          <a:custGeom>
            <a:avLst/>
            <a:gdLst>
              <a:gd name="T0" fmla="*/ 101 w 1406"/>
              <a:gd name="T1" fmla="*/ 107 h 1378"/>
              <a:gd name="T2" fmla="*/ 470 w 1406"/>
              <a:gd name="T3" fmla="*/ 101 h 1378"/>
              <a:gd name="T4" fmla="*/ 1300 w 1406"/>
              <a:gd name="T5" fmla="*/ 902 h 1378"/>
              <a:gd name="T6" fmla="*/ 1306 w 1406"/>
              <a:gd name="T7" fmla="*/ 1271 h 1378"/>
              <a:gd name="T8" fmla="*/ 937 w 1406"/>
              <a:gd name="T9" fmla="*/ 1277 h 1378"/>
              <a:gd name="T10" fmla="*/ 107 w 1406"/>
              <a:gd name="T11" fmla="*/ 476 h 1378"/>
              <a:gd name="T12" fmla="*/ 101 w 1406"/>
              <a:gd name="T13" fmla="*/ 107 h 1378"/>
            </a:gdLst>
            <a:ahLst/>
            <a:cxnLst>
              <a:cxn ang="0">
                <a:pos x="T0" y="T1"/>
              </a:cxn>
              <a:cxn ang="0">
                <a:pos x="T2" y="T3"/>
              </a:cxn>
              <a:cxn ang="0">
                <a:pos x="T4" y="T5"/>
              </a:cxn>
              <a:cxn ang="0">
                <a:pos x="T6" y="T7"/>
              </a:cxn>
              <a:cxn ang="0">
                <a:pos x="T8" y="T9"/>
              </a:cxn>
              <a:cxn ang="0">
                <a:pos x="T10" y="T11"/>
              </a:cxn>
              <a:cxn ang="0">
                <a:pos x="T12" y="T13"/>
              </a:cxn>
            </a:cxnLst>
            <a:rect l="0" t="0" r="r" b="b"/>
            <a:pathLst>
              <a:path w="1406" h="1378">
                <a:moveTo>
                  <a:pt x="101" y="107"/>
                </a:moveTo>
                <a:cubicBezTo>
                  <a:pt x="201" y="3"/>
                  <a:pt x="366" y="0"/>
                  <a:pt x="470" y="101"/>
                </a:cubicBezTo>
                <a:cubicBezTo>
                  <a:pt x="1300" y="902"/>
                  <a:pt x="1300" y="902"/>
                  <a:pt x="1300" y="902"/>
                </a:cubicBezTo>
                <a:cubicBezTo>
                  <a:pt x="1403" y="1002"/>
                  <a:pt x="1406" y="1167"/>
                  <a:pt x="1306" y="1271"/>
                </a:cubicBezTo>
                <a:cubicBezTo>
                  <a:pt x="1206" y="1375"/>
                  <a:pt x="1040" y="1378"/>
                  <a:pt x="937" y="1277"/>
                </a:cubicBezTo>
                <a:cubicBezTo>
                  <a:pt x="107" y="476"/>
                  <a:pt x="107" y="476"/>
                  <a:pt x="107" y="476"/>
                </a:cubicBezTo>
                <a:cubicBezTo>
                  <a:pt x="3" y="376"/>
                  <a:pt x="0" y="210"/>
                  <a:pt x="101" y="107"/>
                </a:cubicBezTo>
                <a:close/>
              </a:path>
            </a:pathLst>
          </a:custGeom>
          <a:solidFill>
            <a:schemeClr val="accent4"/>
          </a:solidFill>
          <a:ln>
            <a:noFill/>
          </a:ln>
        </p:spPr>
        <p:txBody>
          <a:bodyPr vert="horz" wrap="square" lIns="45708" tIns="22854" rIns="45708" bIns="22854" numCol="1" anchor="t" anchorCtr="0" compatLnSpc="1">
            <a:prstTxWarp prst="textNoShape">
              <a:avLst/>
            </a:prstTxWarp>
          </a:bodyPr>
          <a:lstStyle/>
          <a:p>
            <a:endParaRPr lang="en-US" b="1" dirty="0">
              <a:latin typeface="Schoolbell" panose="02000000000000000000" pitchFamily="2" charset="0"/>
              <a:ea typeface="Schoolbell" panose="02000000000000000000" pitchFamily="2" charset="0"/>
            </a:endParaRPr>
          </a:p>
        </p:txBody>
      </p:sp>
      <p:sp>
        <p:nvSpPr>
          <p:cNvPr id="329" name="Freeform 133"/>
          <p:cNvSpPr>
            <a:spLocks/>
          </p:cNvSpPr>
          <p:nvPr/>
        </p:nvSpPr>
        <p:spPr bwMode="auto">
          <a:xfrm>
            <a:off x="1556258" y="2343722"/>
            <a:ext cx="845259" cy="828792"/>
          </a:xfrm>
          <a:custGeom>
            <a:avLst/>
            <a:gdLst>
              <a:gd name="T0" fmla="*/ 100 w 1406"/>
              <a:gd name="T1" fmla="*/ 106 h 1377"/>
              <a:gd name="T2" fmla="*/ 470 w 1406"/>
              <a:gd name="T3" fmla="*/ 100 h 1377"/>
              <a:gd name="T4" fmla="*/ 1299 w 1406"/>
              <a:gd name="T5" fmla="*/ 901 h 1377"/>
              <a:gd name="T6" fmla="*/ 1305 w 1406"/>
              <a:gd name="T7" fmla="*/ 1271 h 1377"/>
              <a:gd name="T8" fmla="*/ 936 w 1406"/>
              <a:gd name="T9" fmla="*/ 1277 h 1377"/>
              <a:gd name="T10" fmla="*/ 107 w 1406"/>
              <a:gd name="T11" fmla="*/ 476 h 1377"/>
              <a:gd name="T12" fmla="*/ 100 w 1406"/>
              <a:gd name="T13" fmla="*/ 106 h 1377"/>
            </a:gdLst>
            <a:ahLst/>
            <a:cxnLst>
              <a:cxn ang="0">
                <a:pos x="T0" y="T1"/>
              </a:cxn>
              <a:cxn ang="0">
                <a:pos x="T2" y="T3"/>
              </a:cxn>
              <a:cxn ang="0">
                <a:pos x="T4" y="T5"/>
              </a:cxn>
              <a:cxn ang="0">
                <a:pos x="T6" y="T7"/>
              </a:cxn>
              <a:cxn ang="0">
                <a:pos x="T8" y="T9"/>
              </a:cxn>
              <a:cxn ang="0">
                <a:pos x="T10" y="T11"/>
              </a:cxn>
              <a:cxn ang="0">
                <a:pos x="T12" y="T13"/>
              </a:cxn>
            </a:cxnLst>
            <a:rect l="0" t="0" r="r" b="b"/>
            <a:pathLst>
              <a:path w="1406" h="1377">
                <a:moveTo>
                  <a:pt x="100" y="106"/>
                </a:moveTo>
                <a:cubicBezTo>
                  <a:pt x="200" y="3"/>
                  <a:pt x="366" y="0"/>
                  <a:pt x="470" y="100"/>
                </a:cubicBezTo>
                <a:cubicBezTo>
                  <a:pt x="1299" y="901"/>
                  <a:pt x="1299" y="901"/>
                  <a:pt x="1299" y="901"/>
                </a:cubicBezTo>
                <a:cubicBezTo>
                  <a:pt x="1403" y="1002"/>
                  <a:pt x="1406" y="1167"/>
                  <a:pt x="1305" y="1271"/>
                </a:cubicBezTo>
                <a:cubicBezTo>
                  <a:pt x="1205" y="1374"/>
                  <a:pt x="1040" y="1377"/>
                  <a:pt x="936" y="1277"/>
                </a:cubicBezTo>
                <a:cubicBezTo>
                  <a:pt x="107" y="476"/>
                  <a:pt x="107" y="476"/>
                  <a:pt x="107" y="476"/>
                </a:cubicBezTo>
                <a:cubicBezTo>
                  <a:pt x="3" y="375"/>
                  <a:pt x="0" y="210"/>
                  <a:pt x="100" y="106"/>
                </a:cubicBezTo>
              </a:path>
            </a:pathLst>
          </a:custGeom>
          <a:solidFill>
            <a:schemeClr val="accent2"/>
          </a:solidFill>
          <a:ln>
            <a:noFill/>
          </a:ln>
        </p:spPr>
        <p:txBody>
          <a:bodyPr vert="horz" wrap="square" lIns="45708" tIns="22854" rIns="45708" bIns="22854" numCol="1" anchor="t" anchorCtr="0" compatLnSpc="1">
            <a:prstTxWarp prst="textNoShape">
              <a:avLst/>
            </a:prstTxWarp>
          </a:bodyPr>
          <a:lstStyle/>
          <a:p>
            <a:endParaRPr lang="en-US" b="1" dirty="0">
              <a:latin typeface="Schoolbell" panose="02000000000000000000" pitchFamily="2" charset="0"/>
              <a:ea typeface="Schoolbell" panose="02000000000000000000" pitchFamily="2" charset="0"/>
            </a:endParaRPr>
          </a:p>
        </p:txBody>
      </p:sp>
      <p:sp>
        <p:nvSpPr>
          <p:cNvPr id="330" name="Freeform 134"/>
          <p:cNvSpPr>
            <a:spLocks/>
          </p:cNvSpPr>
          <p:nvPr/>
        </p:nvSpPr>
        <p:spPr bwMode="auto">
          <a:xfrm>
            <a:off x="1703081" y="3399609"/>
            <a:ext cx="828107" cy="845944"/>
          </a:xfrm>
          <a:custGeom>
            <a:avLst/>
            <a:gdLst>
              <a:gd name="T0" fmla="*/ 1271 w 1378"/>
              <a:gd name="T1" fmla="*/ 100 h 1406"/>
              <a:gd name="T2" fmla="*/ 1278 w 1378"/>
              <a:gd name="T3" fmla="*/ 470 h 1406"/>
              <a:gd name="T4" fmla="*/ 476 w 1378"/>
              <a:gd name="T5" fmla="*/ 1299 h 1406"/>
              <a:gd name="T6" fmla="*/ 107 w 1378"/>
              <a:gd name="T7" fmla="*/ 1306 h 1406"/>
              <a:gd name="T8" fmla="*/ 101 w 1378"/>
              <a:gd name="T9" fmla="*/ 936 h 1406"/>
              <a:gd name="T10" fmla="*/ 902 w 1378"/>
              <a:gd name="T11" fmla="*/ 107 h 1406"/>
              <a:gd name="T12" fmla="*/ 1271 w 1378"/>
              <a:gd name="T13" fmla="*/ 100 h 1406"/>
            </a:gdLst>
            <a:ahLst/>
            <a:cxnLst>
              <a:cxn ang="0">
                <a:pos x="T0" y="T1"/>
              </a:cxn>
              <a:cxn ang="0">
                <a:pos x="T2" y="T3"/>
              </a:cxn>
              <a:cxn ang="0">
                <a:pos x="T4" y="T5"/>
              </a:cxn>
              <a:cxn ang="0">
                <a:pos x="T6" y="T7"/>
              </a:cxn>
              <a:cxn ang="0">
                <a:pos x="T8" y="T9"/>
              </a:cxn>
              <a:cxn ang="0">
                <a:pos x="T10" y="T11"/>
              </a:cxn>
              <a:cxn ang="0">
                <a:pos x="T12" y="T13"/>
              </a:cxn>
            </a:cxnLst>
            <a:rect l="0" t="0" r="r" b="b"/>
            <a:pathLst>
              <a:path w="1378" h="1406">
                <a:moveTo>
                  <a:pt x="1271" y="100"/>
                </a:moveTo>
                <a:cubicBezTo>
                  <a:pt x="1375" y="201"/>
                  <a:pt x="1378" y="366"/>
                  <a:pt x="1278" y="470"/>
                </a:cubicBezTo>
                <a:cubicBezTo>
                  <a:pt x="476" y="1299"/>
                  <a:pt x="476" y="1299"/>
                  <a:pt x="476" y="1299"/>
                </a:cubicBezTo>
                <a:cubicBezTo>
                  <a:pt x="376" y="1403"/>
                  <a:pt x="211" y="1406"/>
                  <a:pt x="107" y="1306"/>
                </a:cubicBezTo>
                <a:cubicBezTo>
                  <a:pt x="3" y="1205"/>
                  <a:pt x="0" y="1040"/>
                  <a:pt x="101" y="936"/>
                </a:cubicBezTo>
                <a:cubicBezTo>
                  <a:pt x="902" y="107"/>
                  <a:pt x="902" y="107"/>
                  <a:pt x="902" y="107"/>
                </a:cubicBezTo>
                <a:cubicBezTo>
                  <a:pt x="1002" y="3"/>
                  <a:pt x="1167" y="0"/>
                  <a:pt x="1271" y="100"/>
                </a:cubicBezTo>
                <a:close/>
              </a:path>
            </a:pathLst>
          </a:custGeom>
          <a:solidFill>
            <a:schemeClr val="accent3"/>
          </a:solidFill>
          <a:ln>
            <a:noFill/>
          </a:ln>
        </p:spPr>
        <p:txBody>
          <a:bodyPr vert="horz" wrap="square" lIns="45708" tIns="22854" rIns="45708" bIns="22854" numCol="1" anchor="t" anchorCtr="0" compatLnSpc="1">
            <a:prstTxWarp prst="textNoShape">
              <a:avLst/>
            </a:prstTxWarp>
          </a:bodyPr>
          <a:lstStyle/>
          <a:p>
            <a:endParaRPr lang="en-US" b="1" dirty="0">
              <a:latin typeface="Schoolbell" panose="02000000000000000000" pitchFamily="2" charset="0"/>
              <a:ea typeface="Schoolbell" panose="02000000000000000000" pitchFamily="2" charset="0"/>
            </a:endParaRPr>
          </a:p>
        </p:txBody>
      </p:sp>
      <p:sp>
        <p:nvSpPr>
          <p:cNvPr id="333" name="Freeform 137"/>
          <p:cNvSpPr>
            <a:spLocks/>
          </p:cNvSpPr>
          <p:nvPr/>
        </p:nvSpPr>
        <p:spPr bwMode="auto">
          <a:xfrm>
            <a:off x="1916554" y="4791050"/>
            <a:ext cx="1313532" cy="1315369"/>
          </a:xfrm>
          <a:prstGeom prst="ellipse">
            <a:avLst/>
          </a:prstGeom>
          <a:solidFill>
            <a:schemeClr val="accent4"/>
          </a:solidFill>
          <a:ln>
            <a:noFill/>
          </a:ln>
        </p:spPr>
        <p:txBody>
          <a:bodyPr vert="horz" wrap="square" lIns="45708" tIns="22854" rIns="45708" bIns="22854" numCol="1" anchor="t" anchorCtr="0" compatLnSpc="1">
            <a:prstTxWarp prst="textNoShape">
              <a:avLst/>
            </a:prstTxWarp>
          </a:bodyPr>
          <a:lstStyle/>
          <a:p>
            <a:endParaRPr lang="en-US" b="1" dirty="0">
              <a:latin typeface="Schoolbell" panose="02000000000000000000" pitchFamily="2" charset="0"/>
              <a:ea typeface="Schoolbell" panose="02000000000000000000" pitchFamily="2" charset="0"/>
            </a:endParaRPr>
          </a:p>
        </p:txBody>
      </p:sp>
      <p:sp>
        <p:nvSpPr>
          <p:cNvPr id="334" name="Freeform 138"/>
          <p:cNvSpPr>
            <a:spLocks noEditPoints="1"/>
          </p:cNvSpPr>
          <p:nvPr/>
        </p:nvSpPr>
        <p:spPr bwMode="auto">
          <a:xfrm>
            <a:off x="1973075" y="4871578"/>
            <a:ext cx="1159900" cy="1137864"/>
          </a:xfrm>
          <a:prstGeom prst="ellipse">
            <a:avLst/>
          </a:prstGeom>
          <a:noFill/>
          <a:ln w="19050">
            <a:solidFill>
              <a:schemeClr val="bg1"/>
            </a:solidFill>
            <a:round/>
            <a:headEnd/>
            <a:tailEnd/>
          </a:ln>
        </p:spPr>
        <p:txBody>
          <a:bodyPr vert="horz" wrap="square" lIns="45708" tIns="22854" rIns="45708" bIns="22854" numCol="1" anchor="t" anchorCtr="0" compatLnSpc="1">
            <a:prstTxWarp prst="textNoShape">
              <a:avLst/>
            </a:prstTxWarp>
          </a:bodyPr>
          <a:lstStyle/>
          <a:p>
            <a:endParaRPr lang="en-US" b="1" dirty="0">
              <a:latin typeface="Schoolbell" panose="02000000000000000000" pitchFamily="2" charset="0"/>
              <a:ea typeface="Schoolbell" panose="02000000000000000000" pitchFamily="2" charset="0"/>
            </a:endParaRPr>
          </a:p>
        </p:txBody>
      </p:sp>
      <p:sp>
        <p:nvSpPr>
          <p:cNvPr id="335" name="Freeform 139"/>
          <p:cNvSpPr>
            <a:spLocks/>
          </p:cNvSpPr>
          <p:nvPr/>
        </p:nvSpPr>
        <p:spPr bwMode="auto">
          <a:xfrm>
            <a:off x="860931" y="1585417"/>
            <a:ext cx="1314144" cy="1315369"/>
          </a:xfrm>
          <a:prstGeom prst="ellipse">
            <a:avLst/>
          </a:prstGeom>
          <a:solidFill>
            <a:schemeClr val="accent1"/>
          </a:solidFill>
          <a:ln>
            <a:noFill/>
          </a:ln>
        </p:spPr>
        <p:txBody>
          <a:bodyPr vert="horz" wrap="square" lIns="45708" tIns="22854" rIns="45708" bIns="22854" numCol="1" anchor="t" anchorCtr="0" compatLnSpc="1">
            <a:prstTxWarp prst="textNoShape">
              <a:avLst/>
            </a:prstTxWarp>
          </a:bodyPr>
          <a:lstStyle/>
          <a:p>
            <a:endParaRPr lang="en-US" b="1" dirty="0">
              <a:latin typeface="Schoolbell" panose="02000000000000000000" pitchFamily="2" charset="0"/>
              <a:ea typeface="Schoolbell" panose="02000000000000000000" pitchFamily="2" charset="0"/>
            </a:endParaRPr>
          </a:p>
        </p:txBody>
      </p:sp>
      <p:sp>
        <p:nvSpPr>
          <p:cNvPr id="336" name="Freeform 140"/>
          <p:cNvSpPr>
            <a:spLocks noEditPoints="1"/>
          </p:cNvSpPr>
          <p:nvPr/>
        </p:nvSpPr>
        <p:spPr bwMode="auto">
          <a:xfrm>
            <a:off x="947376" y="1663366"/>
            <a:ext cx="1160512" cy="1137252"/>
          </a:xfrm>
          <a:prstGeom prst="ellipse">
            <a:avLst/>
          </a:prstGeom>
          <a:noFill/>
          <a:ln w="19050">
            <a:solidFill>
              <a:schemeClr val="bg1"/>
            </a:solidFill>
            <a:round/>
            <a:headEnd/>
            <a:tailEnd/>
          </a:ln>
        </p:spPr>
        <p:txBody>
          <a:bodyPr vert="horz" wrap="square" lIns="45708" tIns="22854" rIns="45708" bIns="22854" numCol="1" anchor="t" anchorCtr="0" compatLnSpc="1">
            <a:prstTxWarp prst="textNoShape">
              <a:avLst/>
            </a:prstTxWarp>
          </a:bodyPr>
          <a:lstStyle/>
          <a:p>
            <a:endParaRPr lang="en-US" b="1" dirty="0">
              <a:latin typeface="Schoolbell" panose="02000000000000000000" pitchFamily="2" charset="0"/>
              <a:ea typeface="Schoolbell" panose="02000000000000000000" pitchFamily="2" charset="0"/>
            </a:endParaRPr>
          </a:p>
        </p:txBody>
      </p:sp>
      <p:sp>
        <p:nvSpPr>
          <p:cNvPr id="339" name="Freeform 143"/>
          <p:cNvSpPr>
            <a:spLocks/>
          </p:cNvSpPr>
          <p:nvPr/>
        </p:nvSpPr>
        <p:spPr bwMode="auto">
          <a:xfrm>
            <a:off x="1846151" y="2617291"/>
            <a:ext cx="1314144" cy="1315369"/>
          </a:xfrm>
          <a:prstGeom prst="ellipse">
            <a:avLst/>
          </a:prstGeom>
          <a:solidFill>
            <a:schemeClr val="accent2"/>
          </a:solidFill>
          <a:ln>
            <a:noFill/>
          </a:ln>
        </p:spPr>
        <p:txBody>
          <a:bodyPr vert="horz" wrap="square" lIns="45708" tIns="22854" rIns="45708" bIns="22854" numCol="1" anchor="t" anchorCtr="0" compatLnSpc="1">
            <a:prstTxWarp prst="textNoShape">
              <a:avLst/>
            </a:prstTxWarp>
          </a:bodyPr>
          <a:lstStyle/>
          <a:p>
            <a:endParaRPr lang="en-US" b="1" dirty="0">
              <a:latin typeface="Schoolbell" panose="02000000000000000000" pitchFamily="2" charset="0"/>
              <a:ea typeface="Schoolbell" panose="02000000000000000000" pitchFamily="2" charset="0"/>
            </a:endParaRPr>
          </a:p>
        </p:txBody>
      </p:sp>
      <p:sp>
        <p:nvSpPr>
          <p:cNvPr id="340" name="Freeform 144"/>
          <p:cNvSpPr>
            <a:spLocks noEditPoints="1"/>
          </p:cNvSpPr>
          <p:nvPr/>
        </p:nvSpPr>
        <p:spPr bwMode="auto">
          <a:xfrm>
            <a:off x="1916554" y="2698104"/>
            <a:ext cx="1160512" cy="1137864"/>
          </a:xfrm>
          <a:prstGeom prst="ellipse">
            <a:avLst/>
          </a:prstGeom>
          <a:noFill/>
          <a:ln w="19050">
            <a:solidFill>
              <a:schemeClr val="bg1"/>
            </a:solidFill>
            <a:round/>
            <a:headEnd/>
            <a:tailEnd/>
          </a:ln>
        </p:spPr>
        <p:txBody>
          <a:bodyPr vert="horz" wrap="square" lIns="45708" tIns="22854" rIns="45708" bIns="22854" numCol="1" anchor="t" anchorCtr="0" compatLnSpc="1">
            <a:prstTxWarp prst="textNoShape">
              <a:avLst/>
            </a:prstTxWarp>
          </a:bodyPr>
          <a:lstStyle/>
          <a:p>
            <a:endParaRPr lang="en-US" b="1" dirty="0">
              <a:latin typeface="Schoolbell" panose="02000000000000000000" pitchFamily="2" charset="0"/>
              <a:ea typeface="Schoolbell" panose="02000000000000000000" pitchFamily="2" charset="0"/>
            </a:endParaRPr>
          </a:p>
        </p:txBody>
      </p:sp>
      <p:sp>
        <p:nvSpPr>
          <p:cNvPr id="341" name="Freeform 145"/>
          <p:cNvSpPr>
            <a:spLocks/>
          </p:cNvSpPr>
          <p:nvPr/>
        </p:nvSpPr>
        <p:spPr bwMode="auto">
          <a:xfrm>
            <a:off x="874652" y="3726006"/>
            <a:ext cx="1313532" cy="1315369"/>
          </a:xfrm>
          <a:prstGeom prst="ellipse">
            <a:avLst/>
          </a:prstGeom>
          <a:solidFill>
            <a:schemeClr val="accent3"/>
          </a:solidFill>
          <a:ln>
            <a:noFill/>
          </a:ln>
        </p:spPr>
        <p:txBody>
          <a:bodyPr vert="horz" wrap="square" lIns="45708" tIns="22854" rIns="45708" bIns="22854" numCol="1" anchor="t" anchorCtr="0" compatLnSpc="1">
            <a:prstTxWarp prst="textNoShape">
              <a:avLst/>
            </a:prstTxWarp>
          </a:bodyPr>
          <a:lstStyle/>
          <a:p>
            <a:endParaRPr lang="en-US" b="1" dirty="0">
              <a:latin typeface="Schoolbell" panose="02000000000000000000" pitchFamily="2" charset="0"/>
              <a:ea typeface="Schoolbell" panose="02000000000000000000" pitchFamily="2" charset="0"/>
            </a:endParaRPr>
          </a:p>
        </p:txBody>
      </p:sp>
      <p:sp>
        <p:nvSpPr>
          <p:cNvPr id="342" name="Freeform 146"/>
          <p:cNvSpPr>
            <a:spLocks noEditPoints="1"/>
          </p:cNvSpPr>
          <p:nvPr/>
        </p:nvSpPr>
        <p:spPr bwMode="auto">
          <a:xfrm>
            <a:off x="949858" y="3797571"/>
            <a:ext cx="1150718" cy="1152555"/>
          </a:xfrm>
          <a:prstGeom prst="ellipse">
            <a:avLst/>
          </a:prstGeom>
          <a:noFill/>
          <a:ln w="19050">
            <a:solidFill>
              <a:schemeClr val="bg1"/>
            </a:solidFill>
            <a:round/>
            <a:headEnd/>
            <a:tailEnd/>
          </a:ln>
        </p:spPr>
        <p:txBody>
          <a:bodyPr vert="horz" wrap="square" lIns="45708" tIns="22854" rIns="45708" bIns="22854" numCol="1" anchor="t" anchorCtr="0" compatLnSpc="1">
            <a:prstTxWarp prst="textNoShape">
              <a:avLst/>
            </a:prstTxWarp>
          </a:bodyPr>
          <a:lstStyle/>
          <a:p>
            <a:endParaRPr lang="en-US" b="1" dirty="0">
              <a:latin typeface="Schoolbell" panose="02000000000000000000" pitchFamily="2" charset="0"/>
              <a:ea typeface="Schoolbell" panose="02000000000000000000" pitchFamily="2" charset="0"/>
            </a:endParaRPr>
          </a:p>
        </p:txBody>
      </p:sp>
      <p:sp>
        <p:nvSpPr>
          <p:cNvPr id="352" name="TextBox 351"/>
          <p:cNvSpPr txBox="1"/>
          <p:nvPr/>
        </p:nvSpPr>
        <p:spPr>
          <a:xfrm>
            <a:off x="4990479" y="1980918"/>
            <a:ext cx="2564388" cy="523220"/>
          </a:xfrm>
          <a:prstGeom prst="rect">
            <a:avLst/>
          </a:prstGeom>
          <a:noFill/>
        </p:spPr>
        <p:txBody>
          <a:bodyPr wrap="square" rtlCol="0">
            <a:spAutoFit/>
          </a:bodyPr>
          <a:lstStyle/>
          <a:p>
            <a:r>
              <a:rPr lang="en-US" sz="2800" b="1" dirty="0">
                <a:solidFill>
                  <a:schemeClr val="tx2"/>
                </a:solidFill>
                <a:latin typeface="Schoolbell" panose="02000000000000000000" pitchFamily="2" charset="0"/>
                <a:ea typeface="Schoolbell" panose="02000000000000000000" pitchFamily="2" charset="0"/>
                <a:cs typeface="Poppins" pitchFamily="2" charset="77"/>
              </a:rPr>
              <a:t>Introduction</a:t>
            </a:r>
          </a:p>
        </p:txBody>
      </p:sp>
      <p:sp>
        <p:nvSpPr>
          <p:cNvPr id="356" name="TextBox 355"/>
          <p:cNvSpPr txBox="1"/>
          <p:nvPr/>
        </p:nvSpPr>
        <p:spPr>
          <a:xfrm>
            <a:off x="6104384" y="3044142"/>
            <a:ext cx="2880019" cy="461665"/>
          </a:xfrm>
          <a:prstGeom prst="rect">
            <a:avLst/>
          </a:prstGeom>
          <a:noFill/>
        </p:spPr>
        <p:txBody>
          <a:bodyPr wrap="none" rtlCol="0">
            <a:spAutoFit/>
          </a:bodyPr>
          <a:lstStyle/>
          <a:p>
            <a:r>
              <a:rPr lang="en-US" b="1" dirty="0">
                <a:solidFill>
                  <a:schemeClr val="tx2"/>
                </a:solidFill>
                <a:latin typeface="Schoolbell" panose="02000000000000000000" pitchFamily="2" charset="0"/>
                <a:ea typeface="Schoolbell" panose="02000000000000000000" pitchFamily="2" charset="0"/>
                <a:cs typeface="Poppins" pitchFamily="2" charset="77"/>
              </a:rPr>
              <a:t>Entity Description BR</a:t>
            </a:r>
          </a:p>
        </p:txBody>
      </p:sp>
      <p:sp>
        <p:nvSpPr>
          <p:cNvPr id="46" name="TextBox 45"/>
          <p:cNvSpPr txBox="1"/>
          <p:nvPr/>
        </p:nvSpPr>
        <p:spPr>
          <a:xfrm>
            <a:off x="2199547" y="5041375"/>
            <a:ext cx="692818" cy="707886"/>
          </a:xfrm>
          <a:prstGeom prst="rect">
            <a:avLst/>
          </a:prstGeom>
          <a:noFill/>
        </p:spPr>
        <p:txBody>
          <a:bodyPr wrap="none" rtlCol="0">
            <a:spAutoFit/>
          </a:bodyPr>
          <a:lstStyle/>
          <a:p>
            <a:pPr algn="ctr"/>
            <a:r>
              <a:rPr lang="en-US" sz="4000" b="1" dirty="0">
                <a:solidFill>
                  <a:schemeClr val="bg1"/>
                </a:solidFill>
                <a:latin typeface="Schoolbell" panose="02000000000000000000" pitchFamily="2" charset="0"/>
                <a:ea typeface="Schoolbell" panose="02000000000000000000" pitchFamily="2" charset="0"/>
                <a:cs typeface="Poppins" pitchFamily="2" charset="77"/>
              </a:rPr>
              <a:t>04</a:t>
            </a:r>
          </a:p>
        </p:txBody>
      </p:sp>
      <p:sp>
        <p:nvSpPr>
          <p:cNvPr id="48" name="TextBox 47"/>
          <p:cNvSpPr txBox="1"/>
          <p:nvPr/>
        </p:nvSpPr>
        <p:spPr>
          <a:xfrm>
            <a:off x="2171767" y="2972904"/>
            <a:ext cx="689611" cy="707886"/>
          </a:xfrm>
          <a:prstGeom prst="rect">
            <a:avLst/>
          </a:prstGeom>
          <a:noFill/>
        </p:spPr>
        <p:txBody>
          <a:bodyPr wrap="none" rtlCol="0">
            <a:spAutoFit/>
          </a:bodyPr>
          <a:lstStyle/>
          <a:p>
            <a:pPr algn="ctr"/>
            <a:r>
              <a:rPr lang="en-US" sz="4000" b="1" dirty="0">
                <a:solidFill>
                  <a:schemeClr val="bg1"/>
                </a:solidFill>
                <a:latin typeface="Schoolbell" panose="02000000000000000000" pitchFamily="2" charset="0"/>
                <a:ea typeface="Schoolbell" panose="02000000000000000000" pitchFamily="2" charset="0"/>
                <a:cs typeface="Poppins" pitchFamily="2" charset="77"/>
              </a:rPr>
              <a:t>02</a:t>
            </a:r>
          </a:p>
        </p:txBody>
      </p:sp>
      <p:sp>
        <p:nvSpPr>
          <p:cNvPr id="49" name="TextBox 48"/>
          <p:cNvSpPr txBox="1"/>
          <p:nvPr/>
        </p:nvSpPr>
        <p:spPr>
          <a:xfrm>
            <a:off x="1247039" y="1928821"/>
            <a:ext cx="564577" cy="707886"/>
          </a:xfrm>
          <a:prstGeom prst="rect">
            <a:avLst/>
          </a:prstGeom>
          <a:noFill/>
        </p:spPr>
        <p:txBody>
          <a:bodyPr wrap="none" rtlCol="0">
            <a:spAutoFit/>
          </a:bodyPr>
          <a:lstStyle/>
          <a:p>
            <a:pPr algn="ctr"/>
            <a:r>
              <a:rPr lang="en-US" sz="4000" b="1" dirty="0">
                <a:solidFill>
                  <a:schemeClr val="bg1"/>
                </a:solidFill>
                <a:latin typeface="Schoolbell" panose="02000000000000000000" pitchFamily="2" charset="0"/>
                <a:ea typeface="Schoolbell" panose="02000000000000000000" pitchFamily="2" charset="0"/>
                <a:cs typeface="Poppins" pitchFamily="2" charset="77"/>
              </a:rPr>
              <a:t>01</a:t>
            </a:r>
          </a:p>
        </p:txBody>
      </p:sp>
      <p:sp>
        <p:nvSpPr>
          <p:cNvPr id="50" name="TextBox 49"/>
          <p:cNvSpPr txBox="1"/>
          <p:nvPr/>
        </p:nvSpPr>
        <p:spPr>
          <a:xfrm>
            <a:off x="1190193" y="4086667"/>
            <a:ext cx="692817" cy="707886"/>
          </a:xfrm>
          <a:prstGeom prst="rect">
            <a:avLst/>
          </a:prstGeom>
          <a:noFill/>
        </p:spPr>
        <p:txBody>
          <a:bodyPr wrap="none" rtlCol="0">
            <a:spAutoFit/>
          </a:bodyPr>
          <a:lstStyle/>
          <a:p>
            <a:pPr algn="ctr"/>
            <a:r>
              <a:rPr lang="en-US" sz="4000" b="1" dirty="0">
                <a:solidFill>
                  <a:schemeClr val="bg1"/>
                </a:solidFill>
                <a:latin typeface="Schoolbell" panose="02000000000000000000" pitchFamily="2" charset="0"/>
                <a:ea typeface="Schoolbell" panose="02000000000000000000" pitchFamily="2" charset="0"/>
                <a:cs typeface="Poppins" pitchFamily="2" charset="77"/>
              </a:rPr>
              <a:t>03</a:t>
            </a:r>
          </a:p>
        </p:txBody>
      </p:sp>
      <p:sp>
        <p:nvSpPr>
          <p:cNvPr id="44" name="TextBox 43">
            <a:extLst>
              <a:ext uri="{FF2B5EF4-FFF2-40B4-BE49-F238E27FC236}">
                <a16:creationId xmlns:a16="http://schemas.microsoft.com/office/drawing/2014/main" id="{F933F847-15B4-E944-B189-14F3BBDE3CA4}"/>
              </a:ext>
            </a:extLst>
          </p:cNvPr>
          <p:cNvSpPr txBox="1"/>
          <p:nvPr/>
        </p:nvSpPr>
        <p:spPr>
          <a:xfrm>
            <a:off x="5047962" y="4146129"/>
            <a:ext cx="702436" cy="461665"/>
          </a:xfrm>
          <a:prstGeom prst="rect">
            <a:avLst/>
          </a:prstGeom>
          <a:noFill/>
        </p:spPr>
        <p:txBody>
          <a:bodyPr wrap="none" rtlCol="0">
            <a:spAutoFit/>
          </a:bodyPr>
          <a:lstStyle/>
          <a:p>
            <a:r>
              <a:rPr lang="en-US" b="1" dirty="0">
                <a:solidFill>
                  <a:schemeClr val="tx2"/>
                </a:solidFill>
                <a:latin typeface="Schoolbell" panose="02000000000000000000" pitchFamily="2" charset="0"/>
                <a:ea typeface="Schoolbell" panose="02000000000000000000" pitchFamily="2" charset="0"/>
                <a:cs typeface="Poppins" pitchFamily="2" charset="77"/>
              </a:rPr>
              <a:t>ERD</a:t>
            </a:r>
          </a:p>
        </p:txBody>
      </p:sp>
      <p:sp>
        <p:nvSpPr>
          <p:cNvPr id="51" name="TextBox 50">
            <a:extLst>
              <a:ext uri="{FF2B5EF4-FFF2-40B4-BE49-F238E27FC236}">
                <a16:creationId xmlns:a16="http://schemas.microsoft.com/office/drawing/2014/main" id="{806135FD-3722-794D-9C6A-652566EE6DAE}"/>
              </a:ext>
            </a:extLst>
          </p:cNvPr>
          <p:cNvSpPr txBox="1"/>
          <p:nvPr/>
        </p:nvSpPr>
        <p:spPr>
          <a:xfrm>
            <a:off x="6141976" y="5254218"/>
            <a:ext cx="4074898" cy="461665"/>
          </a:xfrm>
          <a:prstGeom prst="rect">
            <a:avLst/>
          </a:prstGeom>
          <a:noFill/>
        </p:spPr>
        <p:txBody>
          <a:bodyPr wrap="none" rtlCol="0">
            <a:spAutoFit/>
          </a:bodyPr>
          <a:lstStyle/>
          <a:p>
            <a:r>
              <a:rPr lang="en-US" b="1" dirty="0">
                <a:solidFill>
                  <a:schemeClr val="tx2"/>
                </a:solidFill>
                <a:latin typeface="Schoolbell" panose="02000000000000000000" pitchFamily="2" charset="0"/>
                <a:ea typeface="Schoolbell" panose="02000000000000000000" pitchFamily="2" charset="0"/>
                <a:cs typeface="Poppins" pitchFamily="2" charset="77"/>
              </a:rPr>
              <a:t>Normalized Relational Schema</a:t>
            </a:r>
          </a:p>
        </p:txBody>
      </p:sp>
      <p:sp>
        <p:nvSpPr>
          <p:cNvPr id="52" name="Rectangle 51">
            <a:extLst>
              <a:ext uri="{FF2B5EF4-FFF2-40B4-BE49-F238E27FC236}">
                <a16:creationId xmlns:a16="http://schemas.microsoft.com/office/drawing/2014/main" id="{A3A0BF4F-1078-5C49-A1FC-E3EA37F6F163}"/>
              </a:ext>
            </a:extLst>
          </p:cNvPr>
          <p:cNvSpPr>
            <a:spLocks/>
          </p:cNvSpPr>
          <p:nvPr/>
        </p:nvSpPr>
        <p:spPr bwMode="auto">
          <a:xfrm>
            <a:off x="695324" y="487720"/>
            <a:ext cx="2905161" cy="7386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square" lIns="0" tIns="0" rIns="0" bIns="0" anchor="ctr">
            <a:spAutoFit/>
          </a:bodyPr>
          <a:lstStyle/>
          <a:p>
            <a:r>
              <a:rPr lang="en-US" sz="4800" b="1" dirty="0">
                <a:solidFill>
                  <a:schemeClr val="tx2"/>
                </a:solidFill>
                <a:latin typeface="Schoolbell" panose="02000000000000000000" pitchFamily="2" charset="0"/>
                <a:ea typeface="Schoolbell" panose="02000000000000000000" pitchFamily="2" charset="0"/>
                <a:cs typeface="Poppins" pitchFamily="2" charset="77"/>
                <a:sym typeface="Bebas Neue" charset="0"/>
              </a:rPr>
              <a:t>Contents</a:t>
            </a:r>
            <a:endParaRPr lang="en-US" sz="4800" b="1" dirty="0">
              <a:solidFill>
                <a:schemeClr val="accent2"/>
              </a:solidFill>
              <a:latin typeface="Schoolbell" panose="02000000000000000000" pitchFamily="2" charset="0"/>
              <a:ea typeface="Schoolbell" panose="02000000000000000000" pitchFamily="2" charset="0"/>
              <a:cs typeface="Poppins" pitchFamily="2" charset="77"/>
              <a:sym typeface="Bebas Neue" charset="0"/>
            </a:endParaRPr>
          </a:p>
        </p:txBody>
      </p:sp>
      <p:sp>
        <p:nvSpPr>
          <p:cNvPr id="35" name="Slide Number Placeholder 1">
            <a:extLst>
              <a:ext uri="{FF2B5EF4-FFF2-40B4-BE49-F238E27FC236}">
                <a16:creationId xmlns:a16="http://schemas.microsoft.com/office/drawing/2014/main" id="{10D55A5E-EDE4-4C3B-BA7B-993988412756}"/>
              </a:ext>
            </a:extLst>
          </p:cNvPr>
          <p:cNvSpPr txBox="1">
            <a:spLocks/>
          </p:cNvSpPr>
          <p:nvPr/>
        </p:nvSpPr>
        <p:spPr>
          <a:xfrm>
            <a:off x="11125200" y="6106419"/>
            <a:ext cx="731600" cy="524800"/>
          </a:xfrm>
          <a:prstGeom prst="rect">
            <a:avLst/>
          </a:prstGeom>
        </p:spPr>
        <p:txBody>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r"/>
            <a:fld id="{00000000-1234-1234-1234-123412341234}" type="slidenum">
              <a:rPr lang="en" smtClean="0"/>
              <a:pPr algn="r"/>
              <a:t>3</a:t>
            </a:fld>
            <a:endParaRPr lang="en" dirty="0"/>
          </a:p>
        </p:txBody>
      </p:sp>
    </p:spTree>
    <p:extLst>
      <p:ext uri="{BB962C8B-B14F-4D97-AF65-F5344CB8AC3E}">
        <p14:creationId xmlns:p14="http://schemas.microsoft.com/office/powerpoint/2010/main" val="1687313561"/>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750"/>
                                        <p:tgtEl>
                                          <p:spTgt spid="49"/>
                                        </p:tgtEl>
                                      </p:cBhvr>
                                    </p:animEffect>
                                    <p:anim calcmode="lin" valueType="num">
                                      <p:cBhvr>
                                        <p:cTn id="8" dur="750" fill="hold"/>
                                        <p:tgtEl>
                                          <p:spTgt spid="49"/>
                                        </p:tgtEl>
                                        <p:attrNameLst>
                                          <p:attrName>ppt_x</p:attrName>
                                        </p:attrNameLst>
                                      </p:cBhvr>
                                      <p:tavLst>
                                        <p:tav tm="0">
                                          <p:val>
                                            <p:strVal val="#ppt_x"/>
                                          </p:val>
                                        </p:tav>
                                        <p:tav tm="100000">
                                          <p:val>
                                            <p:strVal val="#ppt_x"/>
                                          </p:val>
                                        </p:tav>
                                      </p:tavLst>
                                    </p:anim>
                                    <p:anim calcmode="lin" valueType="num">
                                      <p:cBhvr>
                                        <p:cTn id="9" dur="750" fill="hold"/>
                                        <p:tgtEl>
                                          <p:spTgt spid="4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35"/>
                                        </p:tgtEl>
                                        <p:attrNameLst>
                                          <p:attrName>style.visibility</p:attrName>
                                        </p:attrNameLst>
                                      </p:cBhvr>
                                      <p:to>
                                        <p:strVal val="visible"/>
                                      </p:to>
                                    </p:set>
                                    <p:animEffect transition="in" filter="fade">
                                      <p:cBhvr>
                                        <p:cTn id="12" dur="750"/>
                                        <p:tgtEl>
                                          <p:spTgt spid="335"/>
                                        </p:tgtEl>
                                      </p:cBhvr>
                                    </p:animEffect>
                                    <p:anim calcmode="lin" valueType="num">
                                      <p:cBhvr>
                                        <p:cTn id="13" dur="750" fill="hold"/>
                                        <p:tgtEl>
                                          <p:spTgt spid="335"/>
                                        </p:tgtEl>
                                        <p:attrNameLst>
                                          <p:attrName>ppt_x</p:attrName>
                                        </p:attrNameLst>
                                      </p:cBhvr>
                                      <p:tavLst>
                                        <p:tav tm="0">
                                          <p:val>
                                            <p:strVal val="#ppt_x"/>
                                          </p:val>
                                        </p:tav>
                                        <p:tav tm="100000">
                                          <p:val>
                                            <p:strVal val="#ppt_x"/>
                                          </p:val>
                                        </p:tav>
                                      </p:tavLst>
                                    </p:anim>
                                    <p:anim calcmode="lin" valueType="num">
                                      <p:cBhvr>
                                        <p:cTn id="14" dur="750" fill="hold"/>
                                        <p:tgtEl>
                                          <p:spTgt spid="33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36"/>
                                        </p:tgtEl>
                                        <p:attrNameLst>
                                          <p:attrName>style.visibility</p:attrName>
                                        </p:attrNameLst>
                                      </p:cBhvr>
                                      <p:to>
                                        <p:strVal val="visible"/>
                                      </p:to>
                                    </p:set>
                                    <p:animEffect transition="in" filter="fade">
                                      <p:cBhvr>
                                        <p:cTn id="17" dur="750"/>
                                        <p:tgtEl>
                                          <p:spTgt spid="336"/>
                                        </p:tgtEl>
                                      </p:cBhvr>
                                    </p:animEffect>
                                    <p:anim calcmode="lin" valueType="num">
                                      <p:cBhvr>
                                        <p:cTn id="18" dur="750" fill="hold"/>
                                        <p:tgtEl>
                                          <p:spTgt spid="336"/>
                                        </p:tgtEl>
                                        <p:attrNameLst>
                                          <p:attrName>ppt_x</p:attrName>
                                        </p:attrNameLst>
                                      </p:cBhvr>
                                      <p:tavLst>
                                        <p:tav tm="0">
                                          <p:val>
                                            <p:strVal val="#ppt_x"/>
                                          </p:val>
                                        </p:tav>
                                        <p:tav tm="100000">
                                          <p:val>
                                            <p:strVal val="#ppt_x"/>
                                          </p:val>
                                        </p:tav>
                                      </p:tavLst>
                                    </p:anim>
                                    <p:anim calcmode="lin" valueType="num">
                                      <p:cBhvr>
                                        <p:cTn id="19" dur="750" fill="hold"/>
                                        <p:tgtEl>
                                          <p:spTgt spid="336"/>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46"/>
                                        </p:tgtEl>
                                        <p:attrNameLst>
                                          <p:attrName>style.visibility</p:attrName>
                                        </p:attrNameLst>
                                      </p:cBhvr>
                                      <p:to>
                                        <p:strVal val="visible"/>
                                      </p:to>
                                    </p:set>
                                    <p:animEffect transition="in" filter="fade">
                                      <p:cBhvr>
                                        <p:cTn id="22" dur="750"/>
                                        <p:tgtEl>
                                          <p:spTgt spid="346"/>
                                        </p:tgtEl>
                                      </p:cBhvr>
                                    </p:animEffect>
                                    <p:anim calcmode="lin" valueType="num">
                                      <p:cBhvr>
                                        <p:cTn id="23" dur="750" fill="hold"/>
                                        <p:tgtEl>
                                          <p:spTgt spid="346"/>
                                        </p:tgtEl>
                                        <p:attrNameLst>
                                          <p:attrName>ppt_x</p:attrName>
                                        </p:attrNameLst>
                                      </p:cBhvr>
                                      <p:tavLst>
                                        <p:tav tm="0">
                                          <p:val>
                                            <p:strVal val="#ppt_x"/>
                                          </p:val>
                                        </p:tav>
                                        <p:tav tm="100000">
                                          <p:val>
                                            <p:strVal val="#ppt_x"/>
                                          </p:val>
                                        </p:tav>
                                      </p:tavLst>
                                    </p:anim>
                                    <p:anim calcmode="lin" valueType="num">
                                      <p:cBhvr>
                                        <p:cTn id="24" dur="750" fill="hold"/>
                                        <p:tgtEl>
                                          <p:spTgt spid="34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04"/>
                                        </p:tgtEl>
                                        <p:attrNameLst>
                                          <p:attrName>style.visibility</p:attrName>
                                        </p:attrNameLst>
                                      </p:cBhvr>
                                      <p:to>
                                        <p:strVal val="visible"/>
                                      </p:to>
                                    </p:set>
                                    <p:animEffect transition="in" filter="fade">
                                      <p:cBhvr>
                                        <p:cTn id="27" dur="750"/>
                                        <p:tgtEl>
                                          <p:spTgt spid="204"/>
                                        </p:tgtEl>
                                      </p:cBhvr>
                                    </p:animEffect>
                                    <p:anim calcmode="lin" valueType="num">
                                      <p:cBhvr>
                                        <p:cTn id="28" dur="750" fill="hold"/>
                                        <p:tgtEl>
                                          <p:spTgt spid="204"/>
                                        </p:tgtEl>
                                        <p:attrNameLst>
                                          <p:attrName>ppt_x</p:attrName>
                                        </p:attrNameLst>
                                      </p:cBhvr>
                                      <p:tavLst>
                                        <p:tav tm="0">
                                          <p:val>
                                            <p:strVal val="#ppt_x"/>
                                          </p:val>
                                        </p:tav>
                                        <p:tav tm="100000">
                                          <p:val>
                                            <p:strVal val="#ppt_x"/>
                                          </p:val>
                                        </p:tav>
                                      </p:tavLst>
                                    </p:anim>
                                    <p:anim calcmode="lin" valueType="num">
                                      <p:cBhvr>
                                        <p:cTn id="29" dur="750" fill="hold"/>
                                        <p:tgtEl>
                                          <p:spTgt spid="20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52"/>
                                        </p:tgtEl>
                                        <p:attrNameLst>
                                          <p:attrName>style.visibility</p:attrName>
                                        </p:attrNameLst>
                                      </p:cBhvr>
                                      <p:to>
                                        <p:strVal val="visible"/>
                                      </p:to>
                                    </p:set>
                                    <p:animEffect transition="in" filter="fade">
                                      <p:cBhvr>
                                        <p:cTn id="32" dur="750"/>
                                        <p:tgtEl>
                                          <p:spTgt spid="352"/>
                                        </p:tgtEl>
                                      </p:cBhvr>
                                    </p:animEffect>
                                    <p:anim calcmode="lin" valueType="num">
                                      <p:cBhvr>
                                        <p:cTn id="33" dur="750" fill="hold"/>
                                        <p:tgtEl>
                                          <p:spTgt spid="352"/>
                                        </p:tgtEl>
                                        <p:attrNameLst>
                                          <p:attrName>ppt_x</p:attrName>
                                        </p:attrNameLst>
                                      </p:cBhvr>
                                      <p:tavLst>
                                        <p:tav tm="0">
                                          <p:val>
                                            <p:strVal val="#ppt_x"/>
                                          </p:val>
                                        </p:tav>
                                        <p:tav tm="100000">
                                          <p:val>
                                            <p:strVal val="#ppt_x"/>
                                          </p:val>
                                        </p:tav>
                                      </p:tavLst>
                                    </p:anim>
                                    <p:anim calcmode="lin" valueType="num">
                                      <p:cBhvr>
                                        <p:cTn id="34" dur="750" fill="hold"/>
                                        <p:tgtEl>
                                          <p:spTgt spid="352"/>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329"/>
                                        </p:tgtEl>
                                        <p:attrNameLst>
                                          <p:attrName>style.visibility</p:attrName>
                                        </p:attrNameLst>
                                      </p:cBhvr>
                                      <p:to>
                                        <p:strVal val="visible"/>
                                      </p:to>
                                    </p:set>
                                    <p:animEffect transition="in" filter="fade">
                                      <p:cBhvr>
                                        <p:cTn id="39" dur="750"/>
                                        <p:tgtEl>
                                          <p:spTgt spid="329"/>
                                        </p:tgtEl>
                                      </p:cBhvr>
                                    </p:animEffect>
                                    <p:anim calcmode="lin" valueType="num">
                                      <p:cBhvr>
                                        <p:cTn id="40" dur="750" fill="hold"/>
                                        <p:tgtEl>
                                          <p:spTgt spid="329"/>
                                        </p:tgtEl>
                                        <p:attrNameLst>
                                          <p:attrName>ppt_x</p:attrName>
                                        </p:attrNameLst>
                                      </p:cBhvr>
                                      <p:tavLst>
                                        <p:tav tm="0">
                                          <p:val>
                                            <p:strVal val="#ppt_x"/>
                                          </p:val>
                                        </p:tav>
                                        <p:tav tm="100000">
                                          <p:val>
                                            <p:strVal val="#ppt_x"/>
                                          </p:val>
                                        </p:tav>
                                      </p:tavLst>
                                    </p:anim>
                                    <p:anim calcmode="lin" valueType="num">
                                      <p:cBhvr>
                                        <p:cTn id="41" dur="750" fill="hold"/>
                                        <p:tgtEl>
                                          <p:spTgt spid="329"/>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39"/>
                                        </p:tgtEl>
                                        <p:attrNameLst>
                                          <p:attrName>style.visibility</p:attrName>
                                        </p:attrNameLst>
                                      </p:cBhvr>
                                      <p:to>
                                        <p:strVal val="visible"/>
                                      </p:to>
                                    </p:set>
                                    <p:animEffect transition="in" filter="fade">
                                      <p:cBhvr>
                                        <p:cTn id="44" dur="750"/>
                                        <p:tgtEl>
                                          <p:spTgt spid="339"/>
                                        </p:tgtEl>
                                      </p:cBhvr>
                                    </p:animEffect>
                                    <p:anim calcmode="lin" valueType="num">
                                      <p:cBhvr>
                                        <p:cTn id="45" dur="750" fill="hold"/>
                                        <p:tgtEl>
                                          <p:spTgt spid="339"/>
                                        </p:tgtEl>
                                        <p:attrNameLst>
                                          <p:attrName>ppt_x</p:attrName>
                                        </p:attrNameLst>
                                      </p:cBhvr>
                                      <p:tavLst>
                                        <p:tav tm="0">
                                          <p:val>
                                            <p:strVal val="#ppt_x"/>
                                          </p:val>
                                        </p:tav>
                                        <p:tav tm="100000">
                                          <p:val>
                                            <p:strVal val="#ppt_x"/>
                                          </p:val>
                                        </p:tav>
                                      </p:tavLst>
                                    </p:anim>
                                    <p:anim calcmode="lin" valueType="num">
                                      <p:cBhvr>
                                        <p:cTn id="46" dur="750" fill="hold"/>
                                        <p:tgtEl>
                                          <p:spTgt spid="339"/>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340"/>
                                        </p:tgtEl>
                                        <p:attrNameLst>
                                          <p:attrName>style.visibility</p:attrName>
                                        </p:attrNameLst>
                                      </p:cBhvr>
                                      <p:to>
                                        <p:strVal val="visible"/>
                                      </p:to>
                                    </p:set>
                                    <p:animEffect transition="in" filter="fade">
                                      <p:cBhvr>
                                        <p:cTn id="49" dur="750"/>
                                        <p:tgtEl>
                                          <p:spTgt spid="340"/>
                                        </p:tgtEl>
                                      </p:cBhvr>
                                    </p:animEffect>
                                    <p:anim calcmode="lin" valueType="num">
                                      <p:cBhvr>
                                        <p:cTn id="50" dur="750" fill="hold"/>
                                        <p:tgtEl>
                                          <p:spTgt spid="340"/>
                                        </p:tgtEl>
                                        <p:attrNameLst>
                                          <p:attrName>ppt_x</p:attrName>
                                        </p:attrNameLst>
                                      </p:cBhvr>
                                      <p:tavLst>
                                        <p:tav tm="0">
                                          <p:val>
                                            <p:strVal val="#ppt_x"/>
                                          </p:val>
                                        </p:tav>
                                        <p:tav tm="100000">
                                          <p:val>
                                            <p:strVal val="#ppt_x"/>
                                          </p:val>
                                        </p:tav>
                                      </p:tavLst>
                                    </p:anim>
                                    <p:anim calcmode="lin" valueType="num">
                                      <p:cBhvr>
                                        <p:cTn id="51" dur="750" fill="hold"/>
                                        <p:tgtEl>
                                          <p:spTgt spid="340"/>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48"/>
                                        </p:tgtEl>
                                        <p:attrNameLst>
                                          <p:attrName>style.visibility</p:attrName>
                                        </p:attrNameLst>
                                      </p:cBhvr>
                                      <p:to>
                                        <p:strVal val="visible"/>
                                      </p:to>
                                    </p:set>
                                    <p:animEffect transition="in" filter="fade">
                                      <p:cBhvr>
                                        <p:cTn id="54" dur="750"/>
                                        <p:tgtEl>
                                          <p:spTgt spid="48"/>
                                        </p:tgtEl>
                                      </p:cBhvr>
                                    </p:animEffect>
                                    <p:anim calcmode="lin" valueType="num">
                                      <p:cBhvr>
                                        <p:cTn id="55" dur="750" fill="hold"/>
                                        <p:tgtEl>
                                          <p:spTgt spid="48"/>
                                        </p:tgtEl>
                                        <p:attrNameLst>
                                          <p:attrName>ppt_x</p:attrName>
                                        </p:attrNameLst>
                                      </p:cBhvr>
                                      <p:tavLst>
                                        <p:tav tm="0">
                                          <p:val>
                                            <p:strVal val="#ppt_x"/>
                                          </p:val>
                                        </p:tav>
                                        <p:tav tm="100000">
                                          <p:val>
                                            <p:strVal val="#ppt_x"/>
                                          </p:val>
                                        </p:tav>
                                      </p:tavLst>
                                    </p:anim>
                                    <p:anim calcmode="lin" valueType="num">
                                      <p:cBhvr>
                                        <p:cTn id="56" dur="750" fill="hold"/>
                                        <p:tgtEl>
                                          <p:spTgt spid="48"/>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fade">
                                      <p:cBhvr>
                                        <p:cTn id="59" dur="750"/>
                                        <p:tgtEl>
                                          <p:spTgt spid="7"/>
                                        </p:tgtEl>
                                      </p:cBhvr>
                                    </p:animEffect>
                                    <p:anim calcmode="lin" valueType="num">
                                      <p:cBhvr>
                                        <p:cTn id="60" dur="750" fill="hold"/>
                                        <p:tgtEl>
                                          <p:spTgt spid="7"/>
                                        </p:tgtEl>
                                        <p:attrNameLst>
                                          <p:attrName>ppt_x</p:attrName>
                                        </p:attrNameLst>
                                      </p:cBhvr>
                                      <p:tavLst>
                                        <p:tav tm="0">
                                          <p:val>
                                            <p:strVal val="#ppt_x"/>
                                          </p:val>
                                        </p:tav>
                                        <p:tav tm="100000">
                                          <p:val>
                                            <p:strVal val="#ppt_x"/>
                                          </p:val>
                                        </p:tav>
                                      </p:tavLst>
                                    </p:anim>
                                    <p:anim calcmode="lin" valueType="num">
                                      <p:cBhvr>
                                        <p:cTn id="61" dur="750" fill="hold"/>
                                        <p:tgtEl>
                                          <p:spTgt spid="7"/>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202"/>
                                        </p:tgtEl>
                                        <p:attrNameLst>
                                          <p:attrName>style.visibility</p:attrName>
                                        </p:attrNameLst>
                                      </p:cBhvr>
                                      <p:to>
                                        <p:strVal val="visible"/>
                                      </p:to>
                                    </p:set>
                                    <p:animEffect transition="in" filter="fade">
                                      <p:cBhvr>
                                        <p:cTn id="64" dur="750"/>
                                        <p:tgtEl>
                                          <p:spTgt spid="202"/>
                                        </p:tgtEl>
                                      </p:cBhvr>
                                    </p:animEffect>
                                    <p:anim calcmode="lin" valueType="num">
                                      <p:cBhvr>
                                        <p:cTn id="65" dur="750" fill="hold"/>
                                        <p:tgtEl>
                                          <p:spTgt spid="202"/>
                                        </p:tgtEl>
                                        <p:attrNameLst>
                                          <p:attrName>ppt_x</p:attrName>
                                        </p:attrNameLst>
                                      </p:cBhvr>
                                      <p:tavLst>
                                        <p:tav tm="0">
                                          <p:val>
                                            <p:strVal val="#ppt_x"/>
                                          </p:val>
                                        </p:tav>
                                        <p:tav tm="100000">
                                          <p:val>
                                            <p:strVal val="#ppt_x"/>
                                          </p:val>
                                        </p:tav>
                                      </p:tavLst>
                                    </p:anim>
                                    <p:anim calcmode="lin" valueType="num">
                                      <p:cBhvr>
                                        <p:cTn id="66" dur="750" fill="hold"/>
                                        <p:tgtEl>
                                          <p:spTgt spid="202"/>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356"/>
                                        </p:tgtEl>
                                        <p:attrNameLst>
                                          <p:attrName>style.visibility</p:attrName>
                                        </p:attrNameLst>
                                      </p:cBhvr>
                                      <p:to>
                                        <p:strVal val="visible"/>
                                      </p:to>
                                    </p:set>
                                    <p:animEffect transition="in" filter="fade">
                                      <p:cBhvr>
                                        <p:cTn id="69" dur="750"/>
                                        <p:tgtEl>
                                          <p:spTgt spid="356"/>
                                        </p:tgtEl>
                                      </p:cBhvr>
                                    </p:animEffect>
                                    <p:anim calcmode="lin" valueType="num">
                                      <p:cBhvr>
                                        <p:cTn id="70" dur="750" fill="hold"/>
                                        <p:tgtEl>
                                          <p:spTgt spid="356"/>
                                        </p:tgtEl>
                                        <p:attrNameLst>
                                          <p:attrName>ppt_x</p:attrName>
                                        </p:attrNameLst>
                                      </p:cBhvr>
                                      <p:tavLst>
                                        <p:tav tm="0">
                                          <p:val>
                                            <p:strVal val="#ppt_x"/>
                                          </p:val>
                                        </p:tav>
                                        <p:tav tm="100000">
                                          <p:val>
                                            <p:strVal val="#ppt_x"/>
                                          </p:val>
                                        </p:tav>
                                      </p:tavLst>
                                    </p:anim>
                                    <p:anim calcmode="lin" valueType="num">
                                      <p:cBhvr>
                                        <p:cTn id="71" dur="750" fill="hold"/>
                                        <p:tgtEl>
                                          <p:spTgt spid="356"/>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grpId="0" nodeType="clickEffect">
                                  <p:stCondLst>
                                    <p:cond delay="0"/>
                                  </p:stCondLst>
                                  <p:childTnLst>
                                    <p:set>
                                      <p:cBhvr>
                                        <p:cTn id="75" dur="1" fill="hold">
                                          <p:stCondLst>
                                            <p:cond delay="0"/>
                                          </p:stCondLst>
                                        </p:cTn>
                                        <p:tgtEl>
                                          <p:spTgt spid="330"/>
                                        </p:tgtEl>
                                        <p:attrNameLst>
                                          <p:attrName>style.visibility</p:attrName>
                                        </p:attrNameLst>
                                      </p:cBhvr>
                                      <p:to>
                                        <p:strVal val="visible"/>
                                      </p:to>
                                    </p:set>
                                    <p:animEffect transition="in" filter="fade">
                                      <p:cBhvr>
                                        <p:cTn id="76" dur="750"/>
                                        <p:tgtEl>
                                          <p:spTgt spid="330"/>
                                        </p:tgtEl>
                                      </p:cBhvr>
                                    </p:animEffect>
                                    <p:anim calcmode="lin" valueType="num">
                                      <p:cBhvr>
                                        <p:cTn id="77" dur="750" fill="hold"/>
                                        <p:tgtEl>
                                          <p:spTgt spid="330"/>
                                        </p:tgtEl>
                                        <p:attrNameLst>
                                          <p:attrName>ppt_x</p:attrName>
                                        </p:attrNameLst>
                                      </p:cBhvr>
                                      <p:tavLst>
                                        <p:tav tm="0">
                                          <p:val>
                                            <p:strVal val="#ppt_x"/>
                                          </p:val>
                                        </p:tav>
                                        <p:tav tm="100000">
                                          <p:val>
                                            <p:strVal val="#ppt_x"/>
                                          </p:val>
                                        </p:tav>
                                      </p:tavLst>
                                    </p:anim>
                                    <p:anim calcmode="lin" valueType="num">
                                      <p:cBhvr>
                                        <p:cTn id="78" dur="750" fill="hold"/>
                                        <p:tgtEl>
                                          <p:spTgt spid="330"/>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341"/>
                                        </p:tgtEl>
                                        <p:attrNameLst>
                                          <p:attrName>style.visibility</p:attrName>
                                        </p:attrNameLst>
                                      </p:cBhvr>
                                      <p:to>
                                        <p:strVal val="visible"/>
                                      </p:to>
                                    </p:set>
                                    <p:animEffect transition="in" filter="fade">
                                      <p:cBhvr>
                                        <p:cTn id="81" dur="750"/>
                                        <p:tgtEl>
                                          <p:spTgt spid="341"/>
                                        </p:tgtEl>
                                      </p:cBhvr>
                                    </p:animEffect>
                                    <p:anim calcmode="lin" valueType="num">
                                      <p:cBhvr>
                                        <p:cTn id="82" dur="750" fill="hold"/>
                                        <p:tgtEl>
                                          <p:spTgt spid="341"/>
                                        </p:tgtEl>
                                        <p:attrNameLst>
                                          <p:attrName>ppt_x</p:attrName>
                                        </p:attrNameLst>
                                      </p:cBhvr>
                                      <p:tavLst>
                                        <p:tav tm="0">
                                          <p:val>
                                            <p:strVal val="#ppt_x"/>
                                          </p:val>
                                        </p:tav>
                                        <p:tav tm="100000">
                                          <p:val>
                                            <p:strVal val="#ppt_x"/>
                                          </p:val>
                                        </p:tav>
                                      </p:tavLst>
                                    </p:anim>
                                    <p:anim calcmode="lin" valueType="num">
                                      <p:cBhvr>
                                        <p:cTn id="83" dur="750" fill="hold"/>
                                        <p:tgtEl>
                                          <p:spTgt spid="341"/>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342"/>
                                        </p:tgtEl>
                                        <p:attrNameLst>
                                          <p:attrName>style.visibility</p:attrName>
                                        </p:attrNameLst>
                                      </p:cBhvr>
                                      <p:to>
                                        <p:strVal val="visible"/>
                                      </p:to>
                                    </p:set>
                                    <p:animEffect transition="in" filter="fade">
                                      <p:cBhvr>
                                        <p:cTn id="86" dur="750"/>
                                        <p:tgtEl>
                                          <p:spTgt spid="342"/>
                                        </p:tgtEl>
                                      </p:cBhvr>
                                    </p:animEffect>
                                    <p:anim calcmode="lin" valueType="num">
                                      <p:cBhvr>
                                        <p:cTn id="87" dur="750" fill="hold"/>
                                        <p:tgtEl>
                                          <p:spTgt spid="342"/>
                                        </p:tgtEl>
                                        <p:attrNameLst>
                                          <p:attrName>ppt_x</p:attrName>
                                        </p:attrNameLst>
                                      </p:cBhvr>
                                      <p:tavLst>
                                        <p:tav tm="0">
                                          <p:val>
                                            <p:strVal val="#ppt_x"/>
                                          </p:val>
                                        </p:tav>
                                        <p:tav tm="100000">
                                          <p:val>
                                            <p:strVal val="#ppt_x"/>
                                          </p:val>
                                        </p:tav>
                                      </p:tavLst>
                                    </p:anim>
                                    <p:anim calcmode="lin" valueType="num">
                                      <p:cBhvr>
                                        <p:cTn id="88" dur="750" fill="hold"/>
                                        <p:tgtEl>
                                          <p:spTgt spid="342"/>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50"/>
                                        </p:tgtEl>
                                        <p:attrNameLst>
                                          <p:attrName>style.visibility</p:attrName>
                                        </p:attrNameLst>
                                      </p:cBhvr>
                                      <p:to>
                                        <p:strVal val="visible"/>
                                      </p:to>
                                    </p:set>
                                    <p:animEffect transition="in" filter="fade">
                                      <p:cBhvr>
                                        <p:cTn id="91" dur="750"/>
                                        <p:tgtEl>
                                          <p:spTgt spid="50"/>
                                        </p:tgtEl>
                                      </p:cBhvr>
                                    </p:animEffect>
                                    <p:anim calcmode="lin" valueType="num">
                                      <p:cBhvr>
                                        <p:cTn id="92" dur="750" fill="hold"/>
                                        <p:tgtEl>
                                          <p:spTgt spid="50"/>
                                        </p:tgtEl>
                                        <p:attrNameLst>
                                          <p:attrName>ppt_x</p:attrName>
                                        </p:attrNameLst>
                                      </p:cBhvr>
                                      <p:tavLst>
                                        <p:tav tm="0">
                                          <p:val>
                                            <p:strVal val="#ppt_x"/>
                                          </p:val>
                                        </p:tav>
                                        <p:tav tm="100000">
                                          <p:val>
                                            <p:strVal val="#ppt_x"/>
                                          </p:val>
                                        </p:tav>
                                      </p:tavLst>
                                    </p:anim>
                                    <p:anim calcmode="lin" valueType="num">
                                      <p:cBhvr>
                                        <p:cTn id="93" dur="750" fill="hold"/>
                                        <p:tgtEl>
                                          <p:spTgt spid="50"/>
                                        </p:tgtEl>
                                        <p:attrNameLst>
                                          <p:attrName>ppt_y</p:attrName>
                                        </p:attrNameLst>
                                      </p:cBhvr>
                                      <p:tavLst>
                                        <p:tav tm="0">
                                          <p:val>
                                            <p:strVal val="#ppt_y+.1"/>
                                          </p:val>
                                        </p:tav>
                                        <p:tav tm="100000">
                                          <p:val>
                                            <p:strVal val="#ppt_y"/>
                                          </p:val>
                                        </p:tav>
                                      </p:tavLst>
                                    </p:anim>
                                  </p:childTnLst>
                                </p:cTn>
                              </p:par>
                              <p:par>
                                <p:cTn id="94" presetID="42" presetClass="entr" presetSubtype="0" fill="hold" nodeType="withEffect">
                                  <p:stCondLst>
                                    <p:cond delay="0"/>
                                  </p:stCondLst>
                                  <p:childTnLst>
                                    <p:set>
                                      <p:cBhvr>
                                        <p:cTn id="95" dur="1" fill="hold">
                                          <p:stCondLst>
                                            <p:cond delay="0"/>
                                          </p:stCondLst>
                                        </p:cTn>
                                        <p:tgtEl>
                                          <p:spTgt spid="343"/>
                                        </p:tgtEl>
                                        <p:attrNameLst>
                                          <p:attrName>style.visibility</p:attrName>
                                        </p:attrNameLst>
                                      </p:cBhvr>
                                      <p:to>
                                        <p:strVal val="visible"/>
                                      </p:to>
                                    </p:set>
                                    <p:animEffect transition="in" filter="fade">
                                      <p:cBhvr>
                                        <p:cTn id="96" dur="750"/>
                                        <p:tgtEl>
                                          <p:spTgt spid="343"/>
                                        </p:tgtEl>
                                      </p:cBhvr>
                                    </p:animEffect>
                                    <p:anim calcmode="lin" valueType="num">
                                      <p:cBhvr>
                                        <p:cTn id="97" dur="750" fill="hold"/>
                                        <p:tgtEl>
                                          <p:spTgt spid="343"/>
                                        </p:tgtEl>
                                        <p:attrNameLst>
                                          <p:attrName>ppt_x</p:attrName>
                                        </p:attrNameLst>
                                      </p:cBhvr>
                                      <p:tavLst>
                                        <p:tav tm="0">
                                          <p:val>
                                            <p:strVal val="#ppt_x"/>
                                          </p:val>
                                        </p:tav>
                                        <p:tav tm="100000">
                                          <p:val>
                                            <p:strVal val="#ppt_x"/>
                                          </p:val>
                                        </p:tav>
                                      </p:tavLst>
                                    </p:anim>
                                    <p:anim calcmode="lin" valueType="num">
                                      <p:cBhvr>
                                        <p:cTn id="98" dur="750" fill="hold"/>
                                        <p:tgtEl>
                                          <p:spTgt spid="343"/>
                                        </p:tgtEl>
                                        <p:attrNameLst>
                                          <p:attrName>ppt_y</p:attrName>
                                        </p:attrNameLst>
                                      </p:cBhvr>
                                      <p:tavLst>
                                        <p:tav tm="0">
                                          <p:val>
                                            <p:strVal val="#ppt_y+.1"/>
                                          </p:val>
                                        </p:tav>
                                        <p:tav tm="100000">
                                          <p:val>
                                            <p:strVal val="#ppt_y"/>
                                          </p:val>
                                        </p:tav>
                                      </p:tavLst>
                                    </p:anim>
                                  </p:childTnLst>
                                </p:cTn>
                              </p:par>
                              <p:par>
                                <p:cTn id="99" presetID="42" presetClass="entr" presetSubtype="0" fill="hold" grpId="0" nodeType="withEffect">
                                  <p:stCondLst>
                                    <p:cond delay="0"/>
                                  </p:stCondLst>
                                  <p:childTnLst>
                                    <p:set>
                                      <p:cBhvr>
                                        <p:cTn id="100" dur="1" fill="hold">
                                          <p:stCondLst>
                                            <p:cond delay="0"/>
                                          </p:stCondLst>
                                        </p:cTn>
                                        <p:tgtEl>
                                          <p:spTgt spid="324"/>
                                        </p:tgtEl>
                                        <p:attrNameLst>
                                          <p:attrName>style.visibility</p:attrName>
                                        </p:attrNameLst>
                                      </p:cBhvr>
                                      <p:to>
                                        <p:strVal val="visible"/>
                                      </p:to>
                                    </p:set>
                                    <p:animEffect transition="in" filter="fade">
                                      <p:cBhvr>
                                        <p:cTn id="101" dur="750"/>
                                        <p:tgtEl>
                                          <p:spTgt spid="324"/>
                                        </p:tgtEl>
                                      </p:cBhvr>
                                    </p:animEffect>
                                    <p:anim calcmode="lin" valueType="num">
                                      <p:cBhvr>
                                        <p:cTn id="102" dur="750" fill="hold"/>
                                        <p:tgtEl>
                                          <p:spTgt spid="324"/>
                                        </p:tgtEl>
                                        <p:attrNameLst>
                                          <p:attrName>ppt_x</p:attrName>
                                        </p:attrNameLst>
                                      </p:cBhvr>
                                      <p:tavLst>
                                        <p:tav tm="0">
                                          <p:val>
                                            <p:strVal val="#ppt_x"/>
                                          </p:val>
                                        </p:tav>
                                        <p:tav tm="100000">
                                          <p:val>
                                            <p:strVal val="#ppt_x"/>
                                          </p:val>
                                        </p:tav>
                                      </p:tavLst>
                                    </p:anim>
                                    <p:anim calcmode="lin" valueType="num">
                                      <p:cBhvr>
                                        <p:cTn id="103" dur="750" fill="hold"/>
                                        <p:tgtEl>
                                          <p:spTgt spid="324"/>
                                        </p:tgtEl>
                                        <p:attrNameLst>
                                          <p:attrName>ppt_y</p:attrName>
                                        </p:attrNameLst>
                                      </p:cBhvr>
                                      <p:tavLst>
                                        <p:tav tm="0">
                                          <p:val>
                                            <p:strVal val="#ppt_y+.1"/>
                                          </p:val>
                                        </p:tav>
                                        <p:tav tm="100000">
                                          <p:val>
                                            <p:strVal val="#ppt_y"/>
                                          </p:val>
                                        </p:tav>
                                      </p:tavLst>
                                    </p:anim>
                                  </p:childTnLst>
                                </p:cTn>
                              </p:par>
                              <p:par>
                                <p:cTn id="104" presetID="42" presetClass="entr" presetSubtype="0" fill="hold" grpId="0" nodeType="withEffect">
                                  <p:stCondLst>
                                    <p:cond delay="0"/>
                                  </p:stCondLst>
                                  <p:childTnLst>
                                    <p:set>
                                      <p:cBhvr>
                                        <p:cTn id="105" dur="1" fill="hold">
                                          <p:stCondLst>
                                            <p:cond delay="0"/>
                                          </p:stCondLst>
                                        </p:cTn>
                                        <p:tgtEl>
                                          <p:spTgt spid="44"/>
                                        </p:tgtEl>
                                        <p:attrNameLst>
                                          <p:attrName>style.visibility</p:attrName>
                                        </p:attrNameLst>
                                      </p:cBhvr>
                                      <p:to>
                                        <p:strVal val="visible"/>
                                      </p:to>
                                    </p:set>
                                    <p:animEffect transition="in" filter="fade">
                                      <p:cBhvr>
                                        <p:cTn id="106" dur="750"/>
                                        <p:tgtEl>
                                          <p:spTgt spid="44"/>
                                        </p:tgtEl>
                                      </p:cBhvr>
                                    </p:animEffect>
                                    <p:anim calcmode="lin" valueType="num">
                                      <p:cBhvr>
                                        <p:cTn id="107" dur="750" fill="hold"/>
                                        <p:tgtEl>
                                          <p:spTgt spid="44"/>
                                        </p:tgtEl>
                                        <p:attrNameLst>
                                          <p:attrName>ppt_x</p:attrName>
                                        </p:attrNameLst>
                                      </p:cBhvr>
                                      <p:tavLst>
                                        <p:tav tm="0">
                                          <p:val>
                                            <p:strVal val="#ppt_x"/>
                                          </p:val>
                                        </p:tav>
                                        <p:tav tm="100000">
                                          <p:val>
                                            <p:strVal val="#ppt_x"/>
                                          </p:val>
                                        </p:tav>
                                      </p:tavLst>
                                    </p:anim>
                                    <p:anim calcmode="lin" valueType="num">
                                      <p:cBhvr>
                                        <p:cTn id="108" dur="75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42" presetClass="entr" presetSubtype="0" fill="hold" grpId="0" nodeType="clickEffect">
                                  <p:stCondLst>
                                    <p:cond delay="0"/>
                                  </p:stCondLst>
                                  <p:childTnLst>
                                    <p:set>
                                      <p:cBhvr>
                                        <p:cTn id="112" dur="1" fill="hold">
                                          <p:stCondLst>
                                            <p:cond delay="0"/>
                                          </p:stCondLst>
                                        </p:cTn>
                                        <p:tgtEl>
                                          <p:spTgt spid="328"/>
                                        </p:tgtEl>
                                        <p:attrNameLst>
                                          <p:attrName>style.visibility</p:attrName>
                                        </p:attrNameLst>
                                      </p:cBhvr>
                                      <p:to>
                                        <p:strVal val="visible"/>
                                      </p:to>
                                    </p:set>
                                    <p:animEffect transition="in" filter="fade">
                                      <p:cBhvr>
                                        <p:cTn id="113" dur="1000"/>
                                        <p:tgtEl>
                                          <p:spTgt spid="328"/>
                                        </p:tgtEl>
                                      </p:cBhvr>
                                    </p:animEffect>
                                    <p:anim calcmode="lin" valueType="num">
                                      <p:cBhvr>
                                        <p:cTn id="114" dur="1000" fill="hold"/>
                                        <p:tgtEl>
                                          <p:spTgt spid="328"/>
                                        </p:tgtEl>
                                        <p:attrNameLst>
                                          <p:attrName>ppt_x</p:attrName>
                                        </p:attrNameLst>
                                      </p:cBhvr>
                                      <p:tavLst>
                                        <p:tav tm="0">
                                          <p:val>
                                            <p:strVal val="#ppt_x"/>
                                          </p:val>
                                        </p:tav>
                                        <p:tav tm="100000">
                                          <p:val>
                                            <p:strVal val="#ppt_x"/>
                                          </p:val>
                                        </p:tav>
                                      </p:tavLst>
                                    </p:anim>
                                    <p:anim calcmode="lin" valueType="num">
                                      <p:cBhvr>
                                        <p:cTn id="115" dur="1000" fill="hold"/>
                                        <p:tgtEl>
                                          <p:spTgt spid="328"/>
                                        </p:tgtEl>
                                        <p:attrNameLst>
                                          <p:attrName>ppt_y</p:attrName>
                                        </p:attrNameLst>
                                      </p:cBhvr>
                                      <p:tavLst>
                                        <p:tav tm="0">
                                          <p:val>
                                            <p:strVal val="#ppt_y+.1"/>
                                          </p:val>
                                        </p:tav>
                                        <p:tav tm="100000">
                                          <p:val>
                                            <p:strVal val="#ppt_y"/>
                                          </p:val>
                                        </p:tav>
                                      </p:tavLst>
                                    </p:anim>
                                  </p:childTnLst>
                                </p:cTn>
                              </p:par>
                              <p:par>
                                <p:cTn id="116" presetID="42" presetClass="entr" presetSubtype="0" fill="hold" grpId="0" nodeType="withEffect">
                                  <p:stCondLst>
                                    <p:cond delay="0"/>
                                  </p:stCondLst>
                                  <p:childTnLst>
                                    <p:set>
                                      <p:cBhvr>
                                        <p:cTn id="117" dur="1" fill="hold">
                                          <p:stCondLst>
                                            <p:cond delay="0"/>
                                          </p:stCondLst>
                                        </p:cTn>
                                        <p:tgtEl>
                                          <p:spTgt spid="333"/>
                                        </p:tgtEl>
                                        <p:attrNameLst>
                                          <p:attrName>style.visibility</p:attrName>
                                        </p:attrNameLst>
                                      </p:cBhvr>
                                      <p:to>
                                        <p:strVal val="visible"/>
                                      </p:to>
                                    </p:set>
                                    <p:animEffect transition="in" filter="fade">
                                      <p:cBhvr>
                                        <p:cTn id="118" dur="1000"/>
                                        <p:tgtEl>
                                          <p:spTgt spid="333"/>
                                        </p:tgtEl>
                                      </p:cBhvr>
                                    </p:animEffect>
                                    <p:anim calcmode="lin" valueType="num">
                                      <p:cBhvr>
                                        <p:cTn id="119" dur="1000" fill="hold"/>
                                        <p:tgtEl>
                                          <p:spTgt spid="333"/>
                                        </p:tgtEl>
                                        <p:attrNameLst>
                                          <p:attrName>ppt_x</p:attrName>
                                        </p:attrNameLst>
                                      </p:cBhvr>
                                      <p:tavLst>
                                        <p:tav tm="0">
                                          <p:val>
                                            <p:strVal val="#ppt_x"/>
                                          </p:val>
                                        </p:tav>
                                        <p:tav tm="100000">
                                          <p:val>
                                            <p:strVal val="#ppt_x"/>
                                          </p:val>
                                        </p:tav>
                                      </p:tavLst>
                                    </p:anim>
                                    <p:anim calcmode="lin" valueType="num">
                                      <p:cBhvr>
                                        <p:cTn id="120" dur="1000" fill="hold"/>
                                        <p:tgtEl>
                                          <p:spTgt spid="333"/>
                                        </p:tgtEl>
                                        <p:attrNameLst>
                                          <p:attrName>ppt_y</p:attrName>
                                        </p:attrNameLst>
                                      </p:cBhvr>
                                      <p:tavLst>
                                        <p:tav tm="0">
                                          <p:val>
                                            <p:strVal val="#ppt_y+.1"/>
                                          </p:val>
                                        </p:tav>
                                        <p:tav tm="100000">
                                          <p:val>
                                            <p:strVal val="#ppt_y"/>
                                          </p:val>
                                        </p:tav>
                                      </p:tavLst>
                                    </p:anim>
                                  </p:childTnLst>
                                </p:cTn>
                              </p:par>
                              <p:par>
                                <p:cTn id="121" presetID="42" presetClass="entr" presetSubtype="0" fill="hold" grpId="0" nodeType="withEffect">
                                  <p:stCondLst>
                                    <p:cond delay="0"/>
                                  </p:stCondLst>
                                  <p:childTnLst>
                                    <p:set>
                                      <p:cBhvr>
                                        <p:cTn id="122" dur="1" fill="hold">
                                          <p:stCondLst>
                                            <p:cond delay="0"/>
                                          </p:stCondLst>
                                        </p:cTn>
                                        <p:tgtEl>
                                          <p:spTgt spid="334"/>
                                        </p:tgtEl>
                                        <p:attrNameLst>
                                          <p:attrName>style.visibility</p:attrName>
                                        </p:attrNameLst>
                                      </p:cBhvr>
                                      <p:to>
                                        <p:strVal val="visible"/>
                                      </p:to>
                                    </p:set>
                                    <p:animEffect transition="in" filter="fade">
                                      <p:cBhvr>
                                        <p:cTn id="123" dur="1000"/>
                                        <p:tgtEl>
                                          <p:spTgt spid="334"/>
                                        </p:tgtEl>
                                      </p:cBhvr>
                                    </p:animEffect>
                                    <p:anim calcmode="lin" valueType="num">
                                      <p:cBhvr>
                                        <p:cTn id="124" dur="1000" fill="hold"/>
                                        <p:tgtEl>
                                          <p:spTgt spid="334"/>
                                        </p:tgtEl>
                                        <p:attrNameLst>
                                          <p:attrName>ppt_x</p:attrName>
                                        </p:attrNameLst>
                                      </p:cBhvr>
                                      <p:tavLst>
                                        <p:tav tm="0">
                                          <p:val>
                                            <p:strVal val="#ppt_x"/>
                                          </p:val>
                                        </p:tav>
                                        <p:tav tm="100000">
                                          <p:val>
                                            <p:strVal val="#ppt_x"/>
                                          </p:val>
                                        </p:tav>
                                      </p:tavLst>
                                    </p:anim>
                                    <p:anim calcmode="lin" valueType="num">
                                      <p:cBhvr>
                                        <p:cTn id="125" dur="1000" fill="hold"/>
                                        <p:tgtEl>
                                          <p:spTgt spid="334"/>
                                        </p:tgtEl>
                                        <p:attrNameLst>
                                          <p:attrName>ppt_y</p:attrName>
                                        </p:attrNameLst>
                                      </p:cBhvr>
                                      <p:tavLst>
                                        <p:tav tm="0">
                                          <p:val>
                                            <p:strVal val="#ppt_y+.1"/>
                                          </p:val>
                                        </p:tav>
                                        <p:tav tm="100000">
                                          <p:val>
                                            <p:strVal val="#ppt_y"/>
                                          </p:val>
                                        </p:tav>
                                      </p:tavLst>
                                    </p:anim>
                                  </p:childTnLst>
                                </p:cTn>
                              </p:par>
                              <p:par>
                                <p:cTn id="126" presetID="42" presetClass="entr" presetSubtype="0" fill="hold" grpId="0" nodeType="withEffect">
                                  <p:stCondLst>
                                    <p:cond delay="0"/>
                                  </p:stCondLst>
                                  <p:childTnLst>
                                    <p:set>
                                      <p:cBhvr>
                                        <p:cTn id="127" dur="1" fill="hold">
                                          <p:stCondLst>
                                            <p:cond delay="0"/>
                                          </p:stCondLst>
                                        </p:cTn>
                                        <p:tgtEl>
                                          <p:spTgt spid="46"/>
                                        </p:tgtEl>
                                        <p:attrNameLst>
                                          <p:attrName>style.visibility</p:attrName>
                                        </p:attrNameLst>
                                      </p:cBhvr>
                                      <p:to>
                                        <p:strVal val="visible"/>
                                      </p:to>
                                    </p:set>
                                    <p:animEffect transition="in" filter="fade">
                                      <p:cBhvr>
                                        <p:cTn id="128" dur="1000"/>
                                        <p:tgtEl>
                                          <p:spTgt spid="46"/>
                                        </p:tgtEl>
                                      </p:cBhvr>
                                    </p:animEffect>
                                    <p:anim calcmode="lin" valueType="num">
                                      <p:cBhvr>
                                        <p:cTn id="129" dur="1000" fill="hold"/>
                                        <p:tgtEl>
                                          <p:spTgt spid="46"/>
                                        </p:tgtEl>
                                        <p:attrNameLst>
                                          <p:attrName>ppt_x</p:attrName>
                                        </p:attrNameLst>
                                      </p:cBhvr>
                                      <p:tavLst>
                                        <p:tav tm="0">
                                          <p:val>
                                            <p:strVal val="#ppt_x"/>
                                          </p:val>
                                        </p:tav>
                                        <p:tav tm="100000">
                                          <p:val>
                                            <p:strVal val="#ppt_x"/>
                                          </p:val>
                                        </p:tav>
                                      </p:tavLst>
                                    </p:anim>
                                    <p:anim calcmode="lin" valueType="num">
                                      <p:cBhvr>
                                        <p:cTn id="130" dur="1000" fill="hold"/>
                                        <p:tgtEl>
                                          <p:spTgt spid="46"/>
                                        </p:tgtEl>
                                        <p:attrNameLst>
                                          <p:attrName>ppt_y</p:attrName>
                                        </p:attrNameLst>
                                      </p:cBhvr>
                                      <p:tavLst>
                                        <p:tav tm="0">
                                          <p:val>
                                            <p:strVal val="#ppt_y+.1"/>
                                          </p:val>
                                        </p:tav>
                                        <p:tav tm="100000">
                                          <p:val>
                                            <p:strVal val="#ppt_y"/>
                                          </p:val>
                                        </p:tav>
                                      </p:tavLst>
                                    </p:anim>
                                  </p:childTnLst>
                                </p:cTn>
                              </p:par>
                              <p:par>
                                <p:cTn id="131" presetID="42" presetClass="entr" presetSubtype="0" fill="hold" nodeType="withEffect">
                                  <p:stCondLst>
                                    <p:cond delay="0"/>
                                  </p:stCondLst>
                                  <p:childTnLst>
                                    <p:set>
                                      <p:cBhvr>
                                        <p:cTn id="132" dur="1" fill="hold">
                                          <p:stCondLst>
                                            <p:cond delay="0"/>
                                          </p:stCondLst>
                                        </p:cTn>
                                        <p:tgtEl>
                                          <p:spTgt spid="344"/>
                                        </p:tgtEl>
                                        <p:attrNameLst>
                                          <p:attrName>style.visibility</p:attrName>
                                        </p:attrNameLst>
                                      </p:cBhvr>
                                      <p:to>
                                        <p:strVal val="visible"/>
                                      </p:to>
                                    </p:set>
                                    <p:animEffect transition="in" filter="fade">
                                      <p:cBhvr>
                                        <p:cTn id="133" dur="1000"/>
                                        <p:tgtEl>
                                          <p:spTgt spid="344"/>
                                        </p:tgtEl>
                                      </p:cBhvr>
                                    </p:animEffect>
                                    <p:anim calcmode="lin" valueType="num">
                                      <p:cBhvr>
                                        <p:cTn id="134" dur="1000" fill="hold"/>
                                        <p:tgtEl>
                                          <p:spTgt spid="344"/>
                                        </p:tgtEl>
                                        <p:attrNameLst>
                                          <p:attrName>ppt_x</p:attrName>
                                        </p:attrNameLst>
                                      </p:cBhvr>
                                      <p:tavLst>
                                        <p:tav tm="0">
                                          <p:val>
                                            <p:strVal val="#ppt_x"/>
                                          </p:val>
                                        </p:tav>
                                        <p:tav tm="100000">
                                          <p:val>
                                            <p:strVal val="#ppt_x"/>
                                          </p:val>
                                        </p:tav>
                                      </p:tavLst>
                                    </p:anim>
                                    <p:anim calcmode="lin" valueType="num">
                                      <p:cBhvr>
                                        <p:cTn id="135" dur="1000" fill="hold"/>
                                        <p:tgtEl>
                                          <p:spTgt spid="344"/>
                                        </p:tgtEl>
                                        <p:attrNameLst>
                                          <p:attrName>ppt_y</p:attrName>
                                        </p:attrNameLst>
                                      </p:cBhvr>
                                      <p:tavLst>
                                        <p:tav tm="0">
                                          <p:val>
                                            <p:strVal val="#ppt_y+.1"/>
                                          </p:val>
                                        </p:tav>
                                        <p:tav tm="100000">
                                          <p:val>
                                            <p:strVal val="#ppt_y"/>
                                          </p:val>
                                        </p:tav>
                                      </p:tavLst>
                                    </p:anim>
                                  </p:childTnLst>
                                </p:cTn>
                              </p:par>
                              <p:par>
                                <p:cTn id="136" presetID="42" presetClass="entr" presetSubtype="0" fill="hold" grpId="0" nodeType="withEffect">
                                  <p:stCondLst>
                                    <p:cond delay="0"/>
                                  </p:stCondLst>
                                  <p:childTnLst>
                                    <p:set>
                                      <p:cBhvr>
                                        <p:cTn id="137" dur="1" fill="hold">
                                          <p:stCondLst>
                                            <p:cond delay="0"/>
                                          </p:stCondLst>
                                        </p:cTn>
                                        <p:tgtEl>
                                          <p:spTgt spid="320"/>
                                        </p:tgtEl>
                                        <p:attrNameLst>
                                          <p:attrName>style.visibility</p:attrName>
                                        </p:attrNameLst>
                                      </p:cBhvr>
                                      <p:to>
                                        <p:strVal val="visible"/>
                                      </p:to>
                                    </p:set>
                                    <p:animEffect transition="in" filter="fade">
                                      <p:cBhvr>
                                        <p:cTn id="138" dur="1000"/>
                                        <p:tgtEl>
                                          <p:spTgt spid="320"/>
                                        </p:tgtEl>
                                      </p:cBhvr>
                                    </p:animEffect>
                                    <p:anim calcmode="lin" valueType="num">
                                      <p:cBhvr>
                                        <p:cTn id="139" dur="1000" fill="hold"/>
                                        <p:tgtEl>
                                          <p:spTgt spid="320"/>
                                        </p:tgtEl>
                                        <p:attrNameLst>
                                          <p:attrName>ppt_x</p:attrName>
                                        </p:attrNameLst>
                                      </p:cBhvr>
                                      <p:tavLst>
                                        <p:tav tm="0">
                                          <p:val>
                                            <p:strVal val="#ppt_x"/>
                                          </p:val>
                                        </p:tav>
                                        <p:tav tm="100000">
                                          <p:val>
                                            <p:strVal val="#ppt_x"/>
                                          </p:val>
                                        </p:tav>
                                      </p:tavLst>
                                    </p:anim>
                                    <p:anim calcmode="lin" valueType="num">
                                      <p:cBhvr>
                                        <p:cTn id="140" dur="1000" fill="hold"/>
                                        <p:tgtEl>
                                          <p:spTgt spid="320"/>
                                        </p:tgtEl>
                                        <p:attrNameLst>
                                          <p:attrName>ppt_y</p:attrName>
                                        </p:attrNameLst>
                                      </p:cBhvr>
                                      <p:tavLst>
                                        <p:tav tm="0">
                                          <p:val>
                                            <p:strVal val="#ppt_y+.1"/>
                                          </p:val>
                                        </p:tav>
                                        <p:tav tm="100000">
                                          <p:val>
                                            <p:strVal val="#ppt_y"/>
                                          </p:val>
                                        </p:tav>
                                      </p:tavLst>
                                    </p:anim>
                                  </p:childTnLst>
                                </p:cTn>
                              </p:par>
                              <p:par>
                                <p:cTn id="141" presetID="42" presetClass="entr" presetSubtype="0" fill="hold" grpId="0" nodeType="withEffect">
                                  <p:stCondLst>
                                    <p:cond delay="0"/>
                                  </p:stCondLst>
                                  <p:childTnLst>
                                    <p:set>
                                      <p:cBhvr>
                                        <p:cTn id="142" dur="1" fill="hold">
                                          <p:stCondLst>
                                            <p:cond delay="0"/>
                                          </p:stCondLst>
                                        </p:cTn>
                                        <p:tgtEl>
                                          <p:spTgt spid="51"/>
                                        </p:tgtEl>
                                        <p:attrNameLst>
                                          <p:attrName>style.visibility</p:attrName>
                                        </p:attrNameLst>
                                      </p:cBhvr>
                                      <p:to>
                                        <p:strVal val="visible"/>
                                      </p:to>
                                    </p:set>
                                    <p:animEffect transition="in" filter="fade">
                                      <p:cBhvr>
                                        <p:cTn id="143" dur="750"/>
                                        <p:tgtEl>
                                          <p:spTgt spid="51"/>
                                        </p:tgtEl>
                                      </p:cBhvr>
                                    </p:animEffect>
                                    <p:anim calcmode="lin" valueType="num">
                                      <p:cBhvr>
                                        <p:cTn id="144" dur="750" fill="hold"/>
                                        <p:tgtEl>
                                          <p:spTgt spid="51"/>
                                        </p:tgtEl>
                                        <p:attrNameLst>
                                          <p:attrName>ppt_x</p:attrName>
                                        </p:attrNameLst>
                                      </p:cBhvr>
                                      <p:tavLst>
                                        <p:tav tm="0">
                                          <p:val>
                                            <p:strVal val="#ppt_x"/>
                                          </p:val>
                                        </p:tav>
                                        <p:tav tm="100000">
                                          <p:val>
                                            <p:strVal val="#ppt_x"/>
                                          </p:val>
                                        </p:tav>
                                      </p:tavLst>
                                    </p:anim>
                                    <p:anim calcmode="lin" valueType="num">
                                      <p:cBhvr>
                                        <p:cTn id="145" dur="750" fill="hold"/>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 grpId="0" animBg="1"/>
      <p:bldP spid="204" grpId="0" animBg="1"/>
      <p:bldP spid="320" grpId="0" animBg="1"/>
      <p:bldP spid="324" grpId="0" animBg="1"/>
      <p:bldP spid="328" grpId="0" animBg="1"/>
      <p:bldP spid="329" grpId="0" animBg="1"/>
      <p:bldP spid="330" grpId="0" animBg="1"/>
      <p:bldP spid="333" grpId="0" animBg="1"/>
      <p:bldP spid="334" grpId="0" animBg="1"/>
      <p:bldP spid="335" grpId="0" animBg="1"/>
      <p:bldP spid="336" grpId="0" animBg="1"/>
      <p:bldP spid="339" grpId="0" animBg="1"/>
      <p:bldP spid="340" grpId="0" animBg="1"/>
      <p:bldP spid="341" grpId="0" animBg="1"/>
      <p:bldP spid="342" grpId="0" animBg="1"/>
      <p:bldP spid="352" grpId="0"/>
      <p:bldP spid="356" grpId="0"/>
      <p:bldP spid="46" grpId="0"/>
      <p:bldP spid="48" grpId="0"/>
      <p:bldP spid="49" grpId="0"/>
      <p:bldP spid="50" grpId="0"/>
      <p:bldP spid="44" grpId="0"/>
      <p:bldP spid="51"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pattFill prst="pct5">
          <a:fgClr>
            <a:schemeClr val="tx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4" name="Marcador de texto 3"/>
          <p:cNvSpPr>
            <a:spLocks noGrp="1"/>
          </p:cNvSpPr>
          <p:nvPr>
            <p:ph type="body" sz="quarter" idx="10"/>
          </p:nvPr>
        </p:nvSpPr>
        <p:spPr>
          <a:xfrm>
            <a:off x="1382002" y="457200"/>
            <a:ext cx="3941595" cy="769275"/>
          </a:xfrm>
        </p:spPr>
        <p:txBody>
          <a:bodyPr>
            <a:normAutofit fontScale="92500" lnSpcReduction="10000"/>
          </a:bodyPr>
          <a:lstStyle/>
          <a:p>
            <a:pPr algn="ctr"/>
            <a:r>
              <a:rPr lang="es-ES_tradnl" dirty="0" err="1">
                <a:solidFill>
                  <a:srgbClr val="C00000"/>
                </a:solidFill>
              </a:rPr>
              <a:t>Introduction</a:t>
            </a:r>
            <a:endParaRPr lang="es-ES_tradnl" dirty="0">
              <a:solidFill>
                <a:srgbClr val="C00000"/>
              </a:solidFill>
            </a:endParaRPr>
          </a:p>
        </p:txBody>
      </p:sp>
      <p:sp>
        <p:nvSpPr>
          <p:cNvPr id="10" name="Text Placeholder 23"/>
          <p:cNvSpPr txBox="1">
            <a:spLocks/>
          </p:cNvSpPr>
          <p:nvPr/>
        </p:nvSpPr>
        <p:spPr>
          <a:xfrm>
            <a:off x="457201" y="1457596"/>
            <a:ext cx="5791200" cy="5126707"/>
          </a:xfrm>
          <a:prstGeom prst="rect">
            <a:avLst/>
          </a:prstGeom>
        </p:spPr>
        <p:txBody>
          <a:bodyPr lIns="0" tIns="0" rIns="0" bIns="0"/>
          <a:lst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marL="0" indent="0" algn="just">
              <a:lnSpc>
                <a:spcPct val="100000"/>
              </a:lnSpc>
              <a:buNone/>
            </a:pPr>
            <a:r>
              <a:rPr lang="en-US" sz="2400" dirty="0"/>
              <a:t>La Cuisine Restaurant is located in </a:t>
            </a:r>
            <a:r>
              <a:rPr lang="en-US" sz="2400" dirty="0" err="1"/>
              <a:t>DIKhan</a:t>
            </a:r>
            <a:r>
              <a:rPr lang="en-US" sz="2400" dirty="0"/>
              <a:t> since 2006, having the specialty of Pakistani and Chinese foods.</a:t>
            </a:r>
          </a:p>
          <a:p>
            <a:pPr marL="0" indent="0" algn="just">
              <a:lnSpc>
                <a:spcPct val="100000"/>
              </a:lnSpc>
              <a:buNone/>
            </a:pPr>
            <a:r>
              <a:rPr lang="en-US" sz="2400" dirty="0"/>
              <a:t>La Cuisine is focusing on providing online services to its customers including online order booking, takeaway or home delivery option for online customers, to see our menu so they can easily select and order within there comforts.</a:t>
            </a:r>
          </a:p>
          <a:p>
            <a:pPr marL="0" indent="0" algn="just">
              <a:lnSpc>
                <a:spcPct val="100000"/>
              </a:lnSpc>
              <a:buNone/>
            </a:pPr>
            <a:r>
              <a:rPr lang="en-US" sz="2400" dirty="0"/>
              <a:t>New customers can easily track the location and contact with us.</a:t>
            </a:r>
          </a:p>
        </p:txBody>
      </p:sp>
      <p:sp>
        <p:nvSpPr>
          <p:cNvPr id="15" name="Slide Number Placeholder 1">
            <a:extLst>
              <a:ext uri="{FF2B5EF4-FFF2-40B4-BE49-F238E27FC236}">
                <a16:creationId xmlns:a16="http://schemas.microsoft.com/office/drawing/2014/main" id="{32A7F598-2BCF-4286-A427-E6FE649A349D}"/>
              </a:ext>
            </a:extLst>
          </p:cNvPr>
          <p:cNvSpPr txBox="1">
            <a:spLocks/>
          </p:cNvSpPr>
          <p:nvPr/>
        </p:nvSpPr>
        <p:spPr>
          <a:xfrm>
            <a:off x="11218503" y="6069335"/>
            <a:ext cx="731600" cy="524800"/>
          </a:xfrm>
          <a:custGeom>
            <a:avLst/>
            <a:gdLst>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0 w 5563679"/>
              <a:gd name="connsiteY59" fmla="*/ 0 h 5550115"/>
              <a:gd name="connsiteX60" fmla="*/ 3555211 w 5563679"/>
              <a:gd name="connsiteY60" fmla="*/ 1049778 h 5550115"/>
              <a:gd name="connsiteX61" fmla="*/ 3565349 w 5563679"/>
              <a:gd name="connsiteY61" fmla="*/ 999559 h 5550115"/>
              <a:gd name="connsiteX62" fmla="*/ 3684237 w 5563679"/>
              <a:gd name="connsiteY62" fmla="*/ 920755 h 5550115"/>
              <a:gd name="connsiteX63" fmla="*/ 3803124 w 5563679"/>
              <a:gd name="connsiteY63" fmla="*/ 999559 h 5550115"/>
              <a:gd name="connsiteX64" fmla="*/ 3806722 w 5563679"/>
              <a:gd name="connsiteY64" fmla="*/ 1017378 h 5550115"/>
              <a:gd name="connsiteX65" fmla="*/ 3806722 w 5563679"/>
              <a:gd name="connsiteY65" fmla="*/ 1326324 h 5550115"/>
              <a:gd name="connsiteX66" fmla="*/ 3935749 w 5563679"/>
              <a:gd name="connsiteY66" fmla="*/ 1455351 h 5550115"/>
              <a:gd name="connsiteX67" fmla="*/ 3935748 w 5563679"/>
              <a:gd name="connsiteY67" fmla="*/ 1455350 h 5550115"/>
              <a:gd name="connsiteX68" fmla="*/ 4064775 w 5563679"/>
              <a:gd name="connsiteY68" fmla="*/ 1326323 h 5550115"/>
              <a:gd name="connsiteX69" fmla="*/ 4064775 w 5563679"/>
              <a:gd name="connsiteY69" fmla="*/ 1279585 h 5550115"/>
              <a:gd name="connsiteX70" fmla="*/ 4083444 w 5563679"/>
              <a:gd name="connsiteY70" fmla="*/ 1247043 h 5550115"/>
              <a:gd name="connsiteX71" fmla="*/ 4160509 w 5563679"/>
              <a:gd name="connsiteY71" fmla="*/ 1200599 h 5550115"/>
              <a:gd name="connsiteX72" fmla="*/ 4183989 w 5563679"/>
              <a:gd name="connsiteY72" fmla="*/ 1198232 h 5550115"/>
              <a:gd name="connsiteX73" fmla="*/ 4183989 w 5563679"/>
              <a:gd name="connsiteY73" fmla="*/ 1197494 h 5550115"/>
              <a:gd name="connsiteX74" fmla="*/ 4232059 w 5563679"/>
              <a:gd name="connsiteY74" fmla="*/ 1187790 h 5550115"/>
              <a:gd name="connsiteX75" fmla="*/ 4310862 w 5563679"/>
              <a:gd name="connsiteY75" fmla="*/ 1068902 h 5550115"/>
              <a:gd name="connsiteX76" fmla="*/ 4310862 w 5563679"/>
              <a:gd name="connsiteY76" fmla="*/ 954918 h 5550115"/>
              <a:gd name="connsiteX77" fmla="*/ 4319251 w 5563679"/>
              <a:gd name="connsiteY77" fmla="*/ 913368 h 5550115"/>
              <a:gd name="connsiteX78" fmla="*/ 4438138 w 5563679"/>
              <a:gd name="connsiteY78" fmla="*/ 834564 h 5550115"/>
              <a:gd name="connsiteX79" fmla="*/ 4557025 w 5563679"/>
              <a:gd name="connsiteY79" fmla="*/ 913368 h 5550115"/>
              <a:gd name="connsiteX80" fmla="*/ 4559215 w 5563679"/>
              <a:gd name="connsiteY80" fmla="*/ 924213 h 5550115"/>
              <a:gd name="connsiteX81" fmla="*/ 4559215 w 5563679"/>
              <a:gd name="connsiteY81" fmla="*/ 1077616 h 5550115"/>
              <a:gd name="connsiteX82" fmla="*/ 4638018 w 5563679"/>
              <a:gd name="connsiteY82" fmla="*/ 1196504 h 5550115"/>
              <a:gd name="connsiteX83" fmla="*/ 4686088 w 5563679"/>
              <a:gd name="connsiteY83" fmla="*/ 1206208 h 5550115"/>
              <a:gd name="connsiteX84" fmla="*/ 4686088 w 5563679"/>
              <a:gd name="connsiteY84" fmla="*/ 1206946 h 5550115"/>
              <a:gd name="connsiteX85" fmla="*/ 4709568 w 5563679"/>
              <a:gd name="connsiteY85" fmla="*/ 1209313 h 5550115"/>
              <a:gd name="connsiteX86" fmla="*/ 4809296 w 5563679"/>
              <a:gd name="connsiteY86" fmla="*/ 1295262 h 5550115"/>
              <a:gd name="connsiteX87" fmla="*/ 4811500 w 5563679"/>
              <a:gd name="connsiteY87" fmla="*/ 1307752 h 5550115"/>
              <a:gd name="connsiteX88" fmla="*/ 4811500 w 5563679"/>
              <a:gd name="connsiteY88" fmla="*/ 1441660 h 5550115"/>
              <a:gd name="connsiteX89" fmla="*/ 4940527 w 5563679"/>
              <a:gd name="connsiteY89" fmla="*/ 1570687 h 5550115"/>
              <a:gd name="connsiteX90" fmla="*/ 4940526 w 5563679"/>
              <a:gd name="connsiteY90" fmla="*/ 1570686 h 5550115"/>
              <a:gd name="connsiteX91" fmla="*/ 5069553 w 5563679"/>
              <a:gd name="connsiteY91" fmla="*/ 1441659 h 5550115"/>
              <a:gd name="connsiteX92" fmla="*/ 5069553 w 5563679"/>
              <a:gd name="connsiteY92" fmla="*/ 1076405 h 5550115"/>
              <a:gd name="connsiteX93" fmla="*/ 5071757 w 5563679"/>
              <a:gd name="connsiteY93" fmla="*/ 1063915 h 5550115"/>
              <a:gd name="connsiteX94" fmla="*/ 5171486 w 5563679"/>
              <a:gd name="connsiteY94" fmla="*/ 977966 h 5550115"/>
              <a:gd name="connsiteX95" fmla="*/ 5194966 w 5563679"/>
              <a:gd name="connsiteY95" fmla="*/ 975599 h 5550115"/>
              <a:gd name="connsiteX96" fmla="*/ 5194966 w 5563679"/>
              <a:gd name="connsiteY96" fmla="*/ 974861 h 5550115"/>
              <a:gd name="connsiteX97" fmla="*/ 5243036 w 5563679"/>
              <a:gd name="connsiteY97" fmla="*/ 965157 h 5550115"/>
              <a:gd name="connsiteX98" fmla="*/ 5321839 w 5563679"/>
              <a:gd name="connsiteY98" fmla="*/ 846269 h 5550115"/>
              <a:gd name="connsiteX99" fmla="*/ 5321839 w 5563679"/>
              <a:gd name="connsiteY99" fmla="*/ 469894 h 5550115"/>
              <a:gd name="connsiteX100" fmla="*/ 5330228 w 5563679"/>
              <a:gd name="connsiteY100" fmla="*/ 428344 h 5550115"/>
              <a:gd name="connsiteX101" fmla="*/ 5449115 w 5563679"/>
              <a:gd name="connsiteY101" fmla="*/ 349540 h 5550115"/>
              <a:gd name="connsiteX102" fmla="*/ 5548678 w 5563679"/>
              <a:gd name="connsiteY102" fmla="*/ 396494 h 5550115"/>
              <a:gd name="connsiteX103" fmla="*/ 5562692 w 5563679"/>
              <a:gd name="connsiteY103" fmla="*/ 419592 h 5550115"/>
              <a:gd name="connsiteX104" fmla="*/ 5562692 w 5563679"/>
              <a:gd name="connsiteY104" fmla="*/ 2265528 h 5550115"/>
              <a:gd name="connsiteX105" fmla="*/ 5563679 w 5563679"/>
              <a:gd name="connsiteY105" fmla="*/ 2265528 h 5550115"/>
              <a:gd name="connsiteX106" fmla="*/ 5563679 w 5563679"/>
              <a:gd name="connsiteY106" fmla="*/ 3341998 h 5550115"/>
              <a:gd name="connsiteX107" fmla="*/ 5484876 w 5563679"/>
              <a:gd name="connsiteY107" fmla="*/ 3460886 h 5550115"/>
              <a:gd name="connsiteX108" fmla="*/ 5436806 w 5563679"/>
              <a:gd name="connsiteY108" fmla="*/ 3470590 h 5550115"/>
              <a:gd name="connsiteX109" fmla="*/ 5436806 w 5563679"/>
              <a:gd name="connsiteY109" fmla="*/ 3471328 h 5550115"/>
              <a:gd name="connsiteX110" fmla="*/ 5413326 w 5563679"/>
              <a:gd name="connsiteY110" fmla="*/ 3473695 h 5550115"/>
              <a:gd name="connsiteX111" fmla="*/ 5336262 w 5563679"/>
              <a:gd name="connsiteY111" fmla="*/ 3520139 h 5550115"/>
              <a:gd name="connsiteX112" fmla="*/ 5315097 w 5563679"/>
              <a:gd name="connsiteY112" fmla="*/ 3557030 h 5550115"/>
              <a:gd name="connsiteX113" fmla="*/ 5315097 w 5563679"/>
              <a:gd name="connsiteY113" fmla="*/ 3620344 h 5550115"/>
              <a:gd name="connsiteX114" fmla="*/ 5236294 w 5563679"/>
              <a:gd name="connsiteY114" fmla="*/ 3739232 h 5550115"/>
              <a:gd name="connsiteX115" fmla="*/ 5188224 w 5563679"/>
              <a:gd name="connsiteY115" fmla="*/ 3748936 h 5550115"/>
              <a:gd name="connsiteX116" fmla="*/ 5188224 w 5563679"/>
              <a:gd name="connsiteY116" fmla="*/ 3749674 h 5550115"/>
              <a:gd name="connsiteX117" fmla="*/ 5164744 w 5563679"/>
              <a:gd name="connsiteY117" fmla="*/ 3752041 h 5550115"/>
              <a:gd name="connsiteX118" fmla="*/ 5065015 w 5563679"/>
              <a:gd name="connsiteY118" fmla="*/ 3837990 h 5550115"/>
              <a:gd name="connsiteX119" fmla="*/ 5064995 w 5563679"/>
              <a:gd name="connsiteY119" fmla="*/ 3838103 h 5550115"/>
              <a:gd name="connsiteX120" fmla="*/ 5064995 w 5563679"/>
              <a:gd name="connsiteY120" fmla="*/ 4397896 h 5550115"/>
              <a:gd name="connsiteX121" fmla="*/ 4986192 w 5563679"/>
              <a:gd name="connsiteY121" fmla="*/ 4516784 h 5550115"/>
              <a:gd name="connsiteX122" fmla="*/ 4938122 w 5563679"/>
              <a:gd name="connsiteY122" fmla="*/ 4526488 h 5550115"/>
              <a:gd name="connsiteX123" fmla="*/ 4938122 w 5563679"/>
              <a:gd name="connsiteY123" fmla="*/ 4527226 h 5550115"/>
              <a:gd name="connsiteX124" fmla="*/ 4914642 w 5563679"/>
              <a:gd name="connsiteY124" fmla="*/ 4529593 h 5550115"/>
              <a:gd name="connsiteX125" fmla="*/ 4814913 w 5563679"/>
              <a:gd name="connsiteY125" fmla="*/ 4615542 h 5550115"/>
              <a:gd name="connsiteX126" fmla="*/ 4814662 w 5563679"/>
              <a:gd name="connsiteY126" fmla="*/ 4616965 h 5550115"/>
              <a:gd name="connsiteX127" fmla="*/ 4814662 w 5563679"/>
              <a:gd name="connsiteY127" fmla="*/ 4885290 h 5550115"/>
              <a:gd name="connsiteX128" fmla="*/ 4685635 w 5563679"/>
              <a:gd name="connsiteY128" fmla="*/ 5014317 h 5550115"/>
              <a:gd name="connsiteX129" fmla="*/ 4685636 w 5563679"/>
              <a:gd name="connsiteY129" fmla="*/ 5014316 h 5550115"/>
              <a:gd name="connsiteX130" fmla="*/ 4556609 w 5563679"/>
              <a:gd name="connsiteY130" fmla="*/ 4885289 h 5550115"/>
              <a:gd name="connsiteX131" fmla="*/ 4556609 w 5563679"/>
              <a:gd name="connsiteY131" fmla="*/ 4605270 h 5550115"/>
              <a:gd name="connsiteX132" fmla="*/ 4554606 w 5563679"/>
              <a:gd name="connsiteY132" fmla="*/ 4593919 h 5550115"/>
              <a:gd name="connsiteX133" fmla="*/ 4454877 w 5563679"/>
              <a:gd name="connsiteY133" fmla="*/ 4507970 h 5550115"/>
              <a:gd name="connsiteX134" fmla="*/ 4431397 w 5563679"/>
              <a:gd name="connsiteY134" fmla="*/ 4505603 h 5550115"/>
              <a:gd name="connsiteX135" fmla="*/ 4431397 w 5563679"/>
              <a:gd name="connsiteY135" fmla="*/ 4504865 h 5550115"/>
              <a:gd name="connsiteX136" fmla="*/ 4383327 w 5563679"/>
              <a:gd name="connsiteY136" fmla="*/ 4495161 h 5550115"/>
              <a:gd name="connsiteX137" fmla="*/ 4304524 w 5563679"/>
              <a:gd name="connsiteY137" fmla="*/ 4376273 h 5550115"/>
              <a:gd name="connsiteX138" fmla="*/ 4304524 w 5563679"/>
              <a:gd name="connsiteY138" fmla="*/ 4286143 h 5550115"/>
              <a:gd name="connsiteX139" fmla="*/ 4296135 w 5563679"/>
              <a:gd name="connsiteY139" fmla="*/ 4244593 h 5550115"/>
              <a:gd name="connsiteX140" fmla="*/ 4177248 w 5563679"/>
              <a:gd name="connsiteY140" fmla="*/ 4165789 h 5550115"/>
              <a:gd name="connsiteX141" fmla="*/ 4058361 w 5563679"/>
              <a:gd name="connsiteY141" fmla="*/ 4244593 h 5550115"/>
              <a:gd name="connsiteX142" fmla="*/ 4056171 w 5563679"/>
              <a:gd name="connsiteY142" fmla="*/ 4255437 h 5550115"/>
              <a:gd name="connsiteX143" fmla="*/ 4056171 w 5563679"/>
              <a:gd name="connsiteY143" fmla="*/ 4496307 h 5550115"/>
              <a:gd name="connsiteX144" fmla="*/ 3977368 w 5563679"/>
              <a:gd name="connsiteY144" fmla="*/ 4615195 h 5550115"/>
              <a:gd name="connsiteX145" fmla="*/ 3929298 w 5563679"/>
              <a:gd name="connsiteY145" fmla="*/ 4624899 h 5550115"/>
              <a:gd name="connsiteX146" fmla="*/ 3929298 w 5563679"/>
              <a:gd name="connsiteY146" fmla="*/ 4625637 h 5550115"/>
              <a:gd name="connsiteX147" fmla="*/ 3905818 w 5563679"/>
              <a:gd name="connsiteY147" fmla="*/ 4628004 h 5550115"/>
              <a:gd name="connsiteX148" fmla="*/ 3806089 w 5563679"/>
              <a:gd name="connsiteY148" fmla="*/ 4713953 h 5550115"/>
              <a:gd name="connsiteX149" fmla="*/ 3805837 w 5563679"/>
              <a:gd name="connsiteY149" fmla="*/ 4715382 h 5550115"/>
              <a:gd name="connsiteX150" fmla="*/ 3805837 w 5563679"/>
              <a:gd name="connsiteY150" fmla="*/ 4820023 h 5550115"/>
              <a:gd name="connsiteX151" fmla="*/ 3676810 w 5563679"/>
              <a:gd name="connsiteY151" fmla="*/ 4949050 h 5550115"/>
              <a:gd name="connsiteX152" fmla="*/ 3676811 w 5563679"/>
              <a:gd name="connsiteY152" fmla="*/ 4949049 h 5550115"/>
              <a:gd name="connsiteX153" fmla="*/ 3547784 w 5563679"/>
              <a:gd name="connsiteY153" fmla="*/ 4820022 h 5550115"/>
              <a:gd name="connsiteX154" fmla="*/ 3547784 w 5563679"/>
              <a:gd name="connsiteY154" fmla="*/ 2265528 h 5550115"/>
              <a:gd name="connsiteX155" fmla="*/ 3547783 w 5563679"/>
              <a:gd name="connsiteY155" fmla="*/ 4836545 h 5550115"/>
              <a:gd name="connsiteX156" fmla="*/ 3537645 w 5563679"/>
              <a:gd name="connsiteY156" fmla="*/ 4786326 h 5550115"/>
              <a:gd name="connsiteX157" fmla="*/ 3418757 w 5563679"/>
              <a:gd name="connsiteY157" fmla="*/ 4707522 h 5550115"/>
              <a:gd name="connsiteX158" fmla="*/ 3299870 w 5563679"/>
              <a:gd name="connsiteY158" fmla="*/ 4786326 h 5550115"/>
              <a:gd name="connsiteX159" fmla="*/ 3290106 w 5563679"/>
              <a:gd name="connsiteY159" fmla="*/ 4834686 h 5550115"/>
              <a:gd name="connsiteX160" fmla="*/ 3290106 w 5563679"/>
              <a:gd name="connsiteY160" fmla="*/ 5421088 h 5550115"/>
              <a:gd name="connsiteX161" fmla="*/ 3161079 w 5563679"/>
              <a:gd name="connsiteY161" fmla="*/ 5550115 h 5550115"/>
              <a:gd name="connsiteX162" fmla="*/ 3161080 w 5563679"/>
              <a:gd name="connsiteY162" fmla="*/ 5550114 h 5550115"/>
              <a:gd name="connsiteX163" fmla="*/ 3032053 w 5563679"/>
              <a:gd name="connsiteY163" fmla="*/ 5421087 h 5550115"/>
              <a:gd name="connsiteX164" fmla="*/ 3032053 w 5563679"/>
              <a:gd name="connsiteY164" fmla="*/ 2265528 h 5550115"/>
              <a:gd name="connsiteX165" fmla="*/ 3032052 w 5563679"/>
              <a:gd name="connsiteY165" fmla="*/ 4524125 h 5550115"/>
              <a:gd name="connsiteX166" fmla="*/ 3021914 w 5563679"/>
              <a:gd name="connsiteY166" fmla="*/ 4473906 h 5550115"/>
              <a:gd name="connsiteX167" fmla="*/ 2903026 w 5563679"/>
              <a:gd name="connsiteY167" fmla="*/ 4395102 h 5550115"/>
              <a:gd name="connsiteX168" fmla="*/ 2784139 w 5563679"/>
              <a:gd name="connsiteY168" fmla="*/ 4473906 h 5550115"/>
              <a:gd name="connsiteX169" fmla="*/ 2780541 w 5563679"/>
              <a:gd name="connsiteY169" fmla="*/ 4491725 h 5550115"/>
              <a:gd name="connsiteX170" fmla="*/ 2780541 w 5563679"/>
              <a:gd name="connsiteY170" fmla="*/ 4800671 h 5550115"/>
              <a:gd name="connsiteX171" fmla="*/ 2651514 w 5563679"/>
              <a:gd name="connsiteY171" fmla="*/ 4929698 h 5550115"/>
              <a:gd name="connsiteX172" fmla="*/ 2651515 w 5563679"/>
              <a:gd name="connsiteY172" fmla="*/ 4929697 h 5550115"/>
              <a:gd name="connsiteX173" fmla="*/ 2522488 w 5563679"/>
              <a:gd name="connsiteY173" fmla="*/ 4800670 h 5550115"/>
              <a:gd name="connsiteX174" fmla="*/ 2522488 w 5563679"/>
              <a:gd name="connsiteY174" fmla="*/ 4753932 h 5550115"/>
              <a:gd name="connsiteX175" fmla="*/ 2503819 w 5563679"/>
              <a:gd name="connsiteY175" fmla="*/ 4721390 h 5550115"/>
              <a:gd name="connsiteX176" fmla="*/ 2426754 w 5563679"/>
              <a:gd name="connsiteY176" fmla="*/ 4674946 h 5550115"/>
              <a:gd name="connsiteX177" fmla="*/ 2403274 w 5563679"/>
              <a:gd name="connsiteY177" fmla="*/ 4672579 h 5550115"/>
              <a:gd name="connsiteX178" fmla="*/ 2403274 w 5563679"/>
              <a:gd name="connsiteY178" fmla="*/ 4671841 h 5550115"/>
              <a:gd name="connsiteX179" fmla="*/ 2355204 w 5563679"/>
              <a:gd name="connsiteY179" fmla="*/ 4662137 h 5550115"/>
              <a:gd name="connsiteX180" fmla="*/ 2276401 w 5563679"/>
              <a:gd name="connsiteY180" fmla="*/ 4543249 h 5550115"/>
              <a:gd name="connsiteX181" fmla="*/ 2276401 w 5563679"/>
              <a:gd name="connsiteY181" fmla="*/ 4429265 h 5550115"/>
              <a:gd name="connsiteX182" fmla="*/ 2268012 w 5563679"/>
              <a:gd name="connsiteY182" fmla="*/ 4387715 h 5550115"/>
              <a:gd name="connsiteX183" fmla="*/ 2149125 w 5563679"/>
              <a:gd name="connsiteY183" fmla="*/ 4308911 h 5550115"/>
              <a:gd name="connsiteX184" fmla="*/ 2030238 w 5563679"/>
              <a:gd name="connsiteY184" fmla="*/ 4387715 h 5550115"/>
              <a:gd name="connsiteX185" fmla="*/ 2028048 w 5563679"/>
              <a:gd name="connsiteY185" fmla="*/ 4398560 h 5550115"/>
              <a:gd name="connsiteX186" fmla="*/ 2028048 w 5563679"/>
              <a:gd name="connsiteY186" fmla="*/ 4551963 h 5550115"/>
              <a:gd name="connsiteX187" fmla="*/ 1949245 w 5563679"/>
              <a:gd name="connsiteY187" fmla="*/ 4670851 h 5550115"/>
              <a:gd name="connsiteX188" fmla="*/ 1901175 w 5563679"/>
              <a:gd name="connsiteY188" fmla="*/ 4680555 h 5550115"/>
              <a:gd name="connsiteX189" fmla="*/ 1901175 w 5563679"/>
              <a:gd name="connsiteY189" fmla="*/ 4681293 h 5550115"/>
              <a:gd name="connsiteX190" fmla="*/ 1877695 w 5563679"/>
              <a:gd name="connsiteY190" fmla="*/ 4683660 h 5550115"/>
              <a:gd name="connsiteX191" fmla="*/ 1777966 w 5563679"/>
              <a:gd name="connsiteY191" fmla="*/ 4769609 h 5550115"/>
              <a:gd name="connsiteX192" fmla="*/ 1775762 w 5563679"/>
              <a:gd name="connsiteY192" fmla="*/ 4782099 h 5550115"/>
              <a:gd name="connsiteX193" fmla="*/ 1775762 w 5563679"/>
              <a:gd name="connsiteY193" fmla="*/ 4916007 h 5550115"/>
              <a:gd name="connsiteX194" fmla="*/ 1646735 w 5563679"/>
              <a:gd name="connsiteY194" fmla="*/ 5045034 h 5550115"/>
              <a:gd name="connsiteX195" fmla="*/ 1646736 w 5563679"/>
              <a:gd name="connsiteY195" fmla="*/ 5045033 h 5550115"/>
              <a:gd name="connsiteX196" fmla="*/ 1517709 w 5563679"/>
              <a:gd name="connsiteY196" fmla="*/ 4916006 h 5550115"/>
              <a:gd name="connsiteX197" fmla="*/ 1517709 w 5563679"/>
              <a:gd name="connsiteY197" fmla="*/ 4550752 h 5550115"/>
              <a:gd name="connsiteX198" fmla="*/ 1515505 w 5563679"/>
              <a:gd name="connsiteY198" fmla="*/ 4538262 h 5550115"/>
              <a:gd name="connsiteX199" fmla="*/ 1415776 w 5563679"/>
              <a:gd name="connsiteY199" fmla="*/ 4452313 h 5550115"/>
              <a:gd name="connsiteX200" fmla="*/ 1392296 w 5563679"/>
              <a:gd name="connsiteY200" fmla="*/ 4449946 h 5550115"/>
              <a:gd name="connsiteX201" fmla="*/ 1392296 w 5563679"/>
              <a:gd name="connsiteY201" fmla="*/ 4449208 h 5550115"/>
              <a:gd name="connsiteX202" fmla="*/ 1344226 w 5563679"/>
              <a:gd name="connsiteY202" fmla="*/ 4439504 h 5550115"/>
              <a:gd name="connsiteX203" fmla="*/ 1265423 w 5563679"/>
              <a:gd name="connsiteY203" fmla="*/ 4320616 h 5550115"/>
              <a:gd name="connsiteX204" fmla="*/ 1265423 w 5563679"/>
              <a:gd name="connsiteY204" fmla="*/ 3944241 h 5550115"/>
              <a:gd name="connsiteX205" fmla="*/ 1257034 w 5563679"/>
              <a:gd name="connsiteY205" fmla="*/ 3902691 h 5550115"/>
              <a:gd name="connsiteX206" fmla="*/ 1138147 w 5563679"/>
              <a:gd name="connsiteY206" fmla="*/ 3823887 h 5550115"/>
              <a:gd name="connsiteX207" fmla="*/ 1019260 w 5563679"/>
              <a:gd name="connsiteY207" fmla="*/ 3902691 h 5550115"/>
              <a:gd name="connsiteX208" fmla="*/ 1016586 w 5563679"/>
              <a:gd name="connsiteY208" fmla="*/ 3915934 h 5550115"/>
              <a:gd name="connsiteX209" fmla="*/ 1016586 w 5563679"/>
              <a:gd name="connsiteY209" fmla="*/ 3976598 h 5550115"/>
              <a:gd name="connsiteX210" fmla="*/ 887559 w 5563679"/>
              <a:gd name="connsiteY210" fmla="*/ 4105625 h 5550115"/>
              <a:gd name="connsiteX211" fmla="*/ 887560 w 5563679"/>
              <a:gd name="connsiteY211" fmla="*/ 4105624 h 5550115"/>
              <a:gd name="connsiteX212" fmla="*/ 758533 w 5563679"/>
              <a:gd name="connsiteY212" fmla="*/ 3976597 h 5550115"/>
              <a:gd name="connsiteX213" fmla="*/ 758533 w 5563679"/>
              <a:gd name="connsiteY213" fmla="*/ 3835817 h 5550115"/>
              <a:gd name="connsiteX214" fmla="*/ 737116 w 5563679"/>
              <a:gd name="connsiteY214" fmla="*/ 3798485 h 5550115"/>
              <a:gd name="connsiteX215" fmla="*/ 660051 w 5563679"/>
              <a:gd name="connsiteY215" fmla="*/ 3752041 h 5550115"/>
              <a:gd name="connsiteX216" fmla="*/ 636571 w 5563679"/>
              <a:gd name="connsiteY216" fmla="*/ 3749674 h 5550115"/>
              <a:gd name="connsiteX217" fmla="*/ 636571 w 5563679"/>
              <a:gd name="connsiteY217" fmla="*/ 3748936 h 5550115"/>
              <a:gd name="connsiteX218" fmla="*/ 588501 w 5563679"/>
              <a:gd name="connsiteY218" fmla="*/ 3739232 h 5550115"/>
              <a:gd name="connsiteX219" fmla="*/ 509698 w 5563679"/>
              <a:gd name="connsiteY219" fmla="*/ 3620344 h 5550115"/>
              <a:gd name="connsiteX220" fmla="*/ 509698 w 5563679"/>
              <a:gd name="connsiteY220" fmla="*/ 2675086 h 5550115"/>
              <a:gd name="connsiteX221" fmla="*/ 501309 w 5563679"/>
              <a:gd name="connsiteY221" fmla="*/ 2633537 h 5550115"/>
              <a:gd name="connsiteX222" fmla="*/ 382422 w 5563679"/>
              <a:gd name="connsiteY222" fmla="*/ 2554733 h 5550115"/>
              <a:gd name="connsiteX223" fmla="*/ 263535 w 5563679"/>
              <a:gd name="connsiteY223" fmla="*/ 2633537 h 5550115"/>
              <a:gd name="connsiteX224" fmla="*/ 258053 w 5563679"/>
              <a:gd name="connsiteY224" fmla="*/ 2660688 h 5550115"/>
              <a:gd name="connsiteX225" fmla="*/ 258053 w 5563679"/>
              <a:gd name="connsiteY225" fmla="*/ 2715723 h 5550115"/>
              <a:gd name="connsiteX226" fmla="*/ 129026 w 5563679"/>
              <a:gd name="connsiteY226" fmla="*/ 2844750 h 5550115"/>
              <a:gd name="connsiteX227" fmla="*/ 129027 w 5563679"/>
              <a:gd name="connsiteY227" fmla="*/ 2844749 h 5550115"/>
              <a:gd name="connsiteX228" fmla="*/ 0 w 5563679"/>
              <a:gd name="connsiteY228" fmla="*/ 2715722 h 5550115"/>
              <a:gd name="connsiteX229" fmla="*/ 0 w 5563679"/>
              <a:gd name="connsiteY229" fmla="*/ 2265528 h 5550115"/>
              <a:gd name="connsiteX230" fmla="*/ 0 w 5563679"/>
              <a:gd name="connsiteY230" fmla="*/ 546839 h 5550115"/>
              <a:gd name="connsiteX231" fmla="*/ 12233 w 5563679"/>
              <a:gd name="connsiteY231" fmla="*/ 526676 h 5550115"/>
              <a:gd name="connsiteX232" fmla="*/ 111797 w 5563679"/>
              <a:gd name="connsiteY232" fmla="*/ 479722 h 5550115"/>
              <a:gd name="connsiteX233" fmla="*/ 230684 w 5563679"/>
              <a:gd name="connsiteY233" fmla="*/ 558526 h 5550115"/>
              <a:gd name="connsiteX234" fmla="*/ 232874 w 5563679"/>
              <a:gd name="connsiteY234" fmla="*/ 569371 h 5550115"/>
              <a:gd name="connsiteX235" fmla="*/ 232874 w 5563679"/>
              <a:gd name="connsiteY235" fmla="*/ 722774 h 5550115"/>
              <a:gd name="connsiteX236" fmla="*/ 311677 w 5563679"/>
              <a:gd name="connsiteY236" fmla="*/ 841662 h 5550115"/>
              <a:gd name="connsiteX237" fmla="*/ 359747 w 5563679"/>
              <a:gd name="connsiteY237" fmla="*/ 851366 h 5550115"/>
              <a:gd name="connsiteX238" fmla="*/ 359747 w 5563679"/>
              <a:gd name="connsiteY238" fmla="*/ 852104 h 5550115"/>
              <a:gd name="connsiteX239" fmla="*/ 383227 w 5563679"/>
              <a:gd name="connsiteY239" fmla="*/ 854471 h 5550115"/>
              <a:gd name="connsiteX240" fmla="*/ 482956 w 5563679"/>
              <a:gd name="connsiteY240" fmla="*/ 940420 h 5550115"/>
              <a:gd name="connsiteX241" fmla="*/ 485160 w 5563679"/>
              <a:gd name="connsiteY241" fmla="*/ 952910 h 5550115"/>
              <a:gd name="connsiteX242" fmla="*/ 485160 w 5563679"/>
              <a:gd name="connsiteY242" fmla="*/ 1086818 h 5550115"/>
              <a:gd name="connsiteX243" fmla="*/ 614186 w 5563679"/>
              <a:gd name="connsiteY243" fmla="*/ 1215845 h 5550115"/>
              <a:gd name="connsiteX244" fmla="*/ 614185 w 5563679"/>
              <a:gd name="connsiteY244" fmla="*/ 1215844 h 5550115"/>
              <a:gd name="connsiteX245" fmla="*/ 743212 w 5563679"/>
              <a:gd name="connsiteY245" fmla="*/ 1086817 h 5550115"/>
              <a:gd name="connsiteX246" fmla="*/ 743212 w 5563679"/>
              <a:gd name="connsiteY246" fmla="*/ 721563 h 5550115"/>
              <a:gd name="connsiteX247" fmla="*/ 745416 w 5563679"/>
              <a:gd name="connsiteY247" fmla="*/ 709073 h 5550115"/>
              <a:gd name="connsiteX248" fmla="*/ 845145 w 5563679"/>
              <a:gd name="connsiteY248" fmla="*/ 623124 h 5550115"/>
              <a:gd name="connsiteX249" fmla="*/ 868625 w 5563679"/>
              <a:gd name="connsiteY249" fmla="*/ 620757 h 5550115"/>
              <a:gd name="connsiteX250" fmla="*/ 868625 w 5563679"/>
              <a:gd name="connsiteY250" fmla="*/ 620019 h 5550115"/>
              <a:gd name="connsiteX251" fmla="*/ 916695 w 5563679"/>
              <a:gd name="connsiteY251" fmla="*/ 610315 h 5550115"/>
              <a:gd name="connsiteX252" fmla="*/ 995498 w 5563679"/>
              <a:gd name="connsiteY252" fmla="*/ 491427 h 5550115"/>
              <a:gd name="connsiteX253" fmla="*/ 995498 w 5563679"/>
              <a:gd name="connsiteY253" fmla="*/ 115052 h 5550115"/>
              <a:gd name="connsiteX254" fmla="*/ 1003887 w 5563679"/>
              <a:gd name="connsiteY254" fmla="*/ 73502 h 5550115"/>
              <a:gd name="connsiteX255" fmla="*/ 1084406 w 5563679"/>
              <a:gd name="connsiteY255" fmla="*/ 499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1 w 5563679"/>
              <a:gd name="connsiteY59" fmla="*/ 1049778 h 5550115"/>
              <a:gd name="connsiteX60" fmla="*/ 3565349 w 5563679"/>
              <a:gd name="connsiteY60" fmla="*/ 999559 h 5550115"/>
              <a:gd name="connsiteX61" fmla="*/ 3684237 w 5563679"/>
              <a:gd name="connsiteY61" fmla="*/ 920755 h 5550115"/>
              <a:gd name="connsiteX62" fmla="*/ 3803124 w 5563679"/>
              <a:gd name="connsiteY62" fmla="*/ 999559 h 5550115"/>
              <a:gd name="connsiteX63" fmla="*/ 3806722 w 5563679"/>
              <a:gd name="connsiteY63" fmla="*/ 1017378 h 5550115"/>
              <a:gd name="connsiteX64" fmla="*/ 3806722 w 5563679"/>
              <a:gd name="connsiteY64" fmla="*/ 1326324 h 5550115"/>
              <a:gd name="connsiteX65" fmla="*/ 3935749 w 5563679"/>
              <a:gd name="connsiteY65" fmla="*/ 1455351 h 5550115"/>
              <a:gd name="connsiteX66" fmla="*/ 3935748 w 5563679"/>
              <a:gd name="connsiteY66" fmla="*/ 1455350 h 5550115"/>
              <a:gd name="connsiteX67" fmla="*/ 4064775 w 5563679"/>
              <a:gd name="connsiteY67" fmla="*/ 1326323 h 5550115"/>
              <a:gd name="connsiteX68" fmla="*/ 4064775 w 5563679"/>
              <a:gd name="connsiteY68" fmla="*/ 1279585 h 5550115"/>
              <a:gd name="connsiteX69" fmla="*/ 4083444 w 5563679"/>
              <a:gd name="connsiteY69" fmla="*/ 1247043 h 5550115"/>
              <a:gd name="connsiteX70" fmla="*/ 4160509 w 5563679"/>
              <a:gd name="connsiteY70" fmla="*/ 1200599 h 5550115"/>
              <a:gd name="connsiteX71" fmla="*/ 4183989 w 5563679"/>
              <a:gd name="connsiteY71" fmla="*/ 1198232 h 5550115"/>
              <a:gd name="connsiteX72" fmla="*/ 4183989 w 5563679"/>
              <a:gd name="connsiteY72" fmla="*/ 1197494 h 5550115"/>
              <a:gd name="connsiteX73" fmla="*/ 4232059 w 5563679"/>
              <a:gd name="connsiteY73" fmla="*/ 1187790 h 5550115"/>
              <a:gd name="connsiteX74" fmla="*/ 4310862 w 5563679"/>
              <a:gd name="connsiteY74" fmla="*/ 1068902 h 5550115"/>
              <a:gd name="connsiteX75" fmla="*/ 4310862 w 5563679"/>
              <a:gd name="connsiteY75" fmla="*/ 954918 h 5550115"/>
              <a:gd name="connsiteX76" fmla="*/ 4319251 w 5563679"/>
              <a:gd name="connsiteY76" fmla="*/ 913368 h 5550115"/>
              <a:gd name="connsiteX77" fmla="*/ 4438138 w 5563679"/>
              <a:gd name="connsiteY77" fmla="*/ 834564 h 5550115"/>
              <a:gd name="connsiteX78" fmla="*/ 4557025 w 5563679"/>
              <a:gd name="connsiteY78" fmla="*/ 913368 h 5550115"/>
              <a:gd name="connsiteX79" fmla="*/ 4559215 w 5563679"/>
              <a:gd name="connsiteY79" fmla="*/ 924213 h 5550115"/>
              <a:gd name="connsiteX80" fmla="*/ 4559215 w 5563679"/>
              <a:gd name="connsiteY80" fmla="*/ 1077616 h 5550115"/>
              <a:gd name="connsiteX81" fmla="*/ 4638018 w 5563679"/>
              <a:gd name="connsiteY81" fmla="*/ 1196504 h 5550115"/>
              <a:gd name="connsiteX82" fmla="*/ 4686088 w 5563679"/>
              <a:gd name="connsiteY82" fmla="*/ 1206208 h 5550115"/>
              <a:gd name="connsiteX83" fmla="*/ 4686088 w 5563679"/>
              <a:gd name="connsiteY83" fmla="*/ 1206946 h 5550115"/>
              <a:gd name="connsiteX84" fmla="*/ 4709568 w 5563679"/>
              <a:gd name="connsiteY84" fmla="*/ 1209313 h 5550115"/>
              <a:gd name="connsiteX85" fmla="*/ 4809296 w 5563679"/>
              <a:gd name="connsiteY85" fmla="*/ 1295262 h 5550115"/>
              <a:gd name="connsiteX86" fmla="*/ 4811500 w 5563679"/>
              <a:gd name="connsiteY86" fmla="*/ 1307752 h 5550115"/>
              <a:gd name="connsiteX87" fmla="*/ 4811500 w 5563679"/>
              <a:gd name="connsiteY87" fmla="*/ 1441660 h 5550115"/>
              <a:gd name="connsiteX88" fmla="*/ 4940527 w 5563679"/>
              <a:gd name="connsiteY88" fmla="*/ 1570687 h 5550115"/>
              <a:gd name="connsiteX89" fmla="*/ 4940526 w 5563679"/>
              <a:gd name="connsiteY89" fmla="*/ 1570686 h 5550115"/>
              <a:gd name="connsiteX90" fmla="*/ 5069553 w 5563679"/>
              <a:gd name="connsiteY90" fmla="*/ 1441659 h 5550115"/>
              <a:gd name="connsiteX91" fmla="*/ 5069553 w 5563679"/>
              <a:gd name="connsiteY91" fmla="*/ 1076405 h 5550115"/>
              <a:gd name="connsiteX92" fmla="*/ 5071757 w 5563679"/>
              <a:gd name="connsiteY92" fmla="*/ 1063915 h 5550115"/>
              <a:gd name="connsiteX93" fmla="*/ 5171486 w 5563679"/>
              <a:gd name="connsiteY93" fmla="*/ 977966 h 5550115"/>
              <a:gd name="connsiteX94" fmla="*/ 5194966 w 5563679"/>
              <a:gd name="connsiteY94" fmla="*/ 975599 h 5550115"/>
              <a:gd name="connsiteX95" fmla="*/ 5194966 w 5563679"/>
              <a:gd name="connsiteY95" fmla="*/ 974861 h 5550115"/>
              <a:gd name="connsiteX96" fmla="*/ 5243036 w 5563679"/>
              <a:gd name="connsiteY96" fmla="*/ 965157 h 5550115"/>
              <a:gd name="connsiteX97" fmla="*/ 5321839 w 5563679"/>
              <a:gd name="connsiteY97" fmla="*/ 846269 h 5550115"/>
              <a:gd name="connsiteX98" fmla="*/ 5321839 w 5563679"/>
              <a:gd name="connsiteY98" fmla="*/ 469894 h 5550115"/>
              <a:gd name="connsiteX99" fmla="*/ 5330228 w 5563679"/>
              <a:gd name="connsiteY99" fmla="*/ 428344 h 5550115"/>
              <a:gd name="connsiteX100" fmla="*/ 5449115 w 5563679"/>
              <a:gd name="connsiteY100" fmla="*/ 349540 h 5550115"/>
              <a:gd name="connsiteX101" fmla="*/ 5548678 w 5563679"/>
              <a:gd name="connsiteY101" fmla="*/ 396494 h 5550115"/>
              <a:gd name="connsiteX102" fmla="*/ 5562692 w 5563679"/>
              <a:gd name="connsiteY102" fmla="*/ 419592 h 5550115"/>
              <a:gd name="connsiteX103" fmla="*/ 5562692 w 5563679"/>
              <a:gd name="connsiteY103" fmla="*/ 2265528 h 5550115"/>
              <a:gd name="connsiteX104" fmla="*/ 5563679 w 5563679"/>
              <a:gd name="connsiteY104" fmla="*/ 2265528 h 5550115"/>
              <a:gd name="connsiteX105" fmla="*/ 5563679 w 5563679"/>
              <a:gd name="connsiteY105" fmla="*/ 3341998 h 5550115"/>
              <a:gd name="connsiteX106" fmla="*/ 5484876 w 5563679"/>
              <a:gd name="connsiteY106" fmla="*/ 3460886 h 5550115"/>
              <a:gd name="connsiteX107" fmla="*/ 5436806 w 5563679"/>
              <a:gd name="connsiteY107" fmla="*/ 3470590 h 5550115"/>
              <a:gd name="connsiteX108" fmla="*/ 5436806 w 5563679"/>
              <a:gd name="connsiteY108" fmla="*/ 3471328 h 5550115"/>
              <a:gd name="connsiteX109" fmla="*/ 5413326 w 5563679"/>
              <a:gd name="connsiteY109" fmla="*/ 3473695 h 5550115"/>
              <a:gd name="connsiteX110" fmla="*/ 5336262 w 5563679"/>
              <a:gd name="connsiteY110" fmla="*/ 3520139 h 5550115"/>
              <a:gd name="connsiteX111" fmla="*/ 5315097 w 5563679"/>
              <a:gd name="connsiteY111" fmla="*/ 3557030 h 5550115"/>
              <a:gd name="connsiteX112" fmla="*/ 5315097 w 5563679"/>
              <a:gd name="connsiteY112" fmla="*/ 3620344 h 5550115"/>
              <a:gd name="connsiteX113" fmla="*/ 5236294 w 5563679"/>
              <a:gd name="connsiteY113" fmla="*/ 3739232 h 5550115"/>
              <a:gd name="connsiteX114" fmla="*/ 5188224 w 5563679"/>
              <a:gd name="connsiteY114" fmla="*/ 3748936 h 5550115"/>
              <a:gd name="connsiteX115" fmla="*/ 5188224 w 5563679"/>
              <a:gd name="connsiteY115" fmla="*/ 3749674 h 5550115"/>
              <a:gd name="connsiteX116" fmla="*/ 5164744 w 5563679"/>
              <a:gd name="connsiteY116" fmla="*/ 3752041 h 5550115"/>
              <a:gd name="connsiteX117" fmla="*/ 5065015 w 5563679"/>
              <a:gd name="connsiteY117" fmla="*/ 3837990 h 5550115"/>
              <a:gd name="connsiteX118" fmla="*/ 5064995 w 5563679"/>
              <a:gd name="connsiteY118" fmla="*/ 3838103 h 5550115"/>
              <a:gd name="connsiteX119" fmla="*/ 5064995 w 5563679"/>
              <a:gd name="connsiteY119" fmla="*/ 4397896 h 5550115"/>
              <a:gd name="connsiteX120" fmla="*/ 4986192 w 5563679"/>
              <a:gd name="connsiteY120" fmla="*/ 4516784 h 5550115"/>
              <a:gd name="connsiteX121" fmla="*/ 4938122 w 5563679"/>
              <a:gd name="connsiteY121" fmla="*/ 4526488 h 5550115"/>
              <a:gd name="connsiteX122" fmla="*/ 4938122 w 5563679"/>
              <a:gd name="connsiteY122" fmla="*/ 4527226 h 5550115"/>
              <a:gd name="connsiteX123" fmla="*/ 4914642 w 5563679"/>
              <a:gd name="connsiteY123" fmla="*/ 4529593 h 5550115"/>
              <a:gd name="connsiteX124" fmla="*/ 4814913 w 5563679"/>
              <a:gd name="connsiteY124" fmla="*/ 4615542 h 5550115"/>
              <a:gd name="connsiteX125" fmla="*/ 4814662 w 5563679"/>
              <a:gd name="connsiteY125" fmla="*/ 4616965 h 5550115"/>
              <a:gd name="connsiteX126" fmla="*/ 4814662 w 5563679"/>
              <a:gd name="connsiteY126" fmla="*/ 4885290 h 5550115"/>
              <a:gd name="connsiteX127" fmla="*/ 4685635 w 5563679"/>
              <a:gd name="connsiteY127" fmla="*/ 5014317 h 5550115"/>
              <a:gd name="connsiteX128" fmla="*/ 4685636 w 5563679"/>
              <a:gd name="connsiteY128" fmla="*/ 5014316 h 5550115"/>
              <a:gd name="connsiteX129" fmla="*/ 4556609 w 5563679"/>
              <a:gd name="connsiteY129" fmla="*/ 4885289 h 5550115"/>
              <a:gd name="connsiteX130" fmla="*/ 4556609 w 5563679"/>
              <a:gd name="connsiteY130" fmla="*/ 4605270 h 5550115"/>
              <a:gd name="connsiteX131" fmla="*/ 4554606 w 5563679"/>
              <a:gd name="connsiteY131" fmla="*/ 4593919 h 5550115"/>
              <a:gd name="connsiteX132" fmla="*/ 4454877 w 5563679"/>
              <a:gd name="connsiteY132" fmla="*/ 4507970 h 5550115"/>
              <a:gd name="connsiteX133" fmla="*/ 4431397 w 5563679"/>
              <a:gd name="connsiteY133" fmla="*/ 4505603 h 5550115"/>
              <a:gd name="connsiteX134" fmla="*/ 4431397 w 5563679"/>
              <a:gd name="connsiteY134" fmla="*/ 4504865 h 5550115"/>
              <a:gd name="connsiteX135" fmla="*/ 4383327 w 5563679"/>
              <a:gd name="connsiteY135" fmla="*/ 4495161 h 5550115"/>
              <a:gd name="connsiteX136" fmla="*/ 4304524 w 5563679"/>
              <a:gd name="connsiteY136" fmla="*/ 4376273 h 5550115"/>
              <a:gd name="connsiteX137" fmla="*/ 4304524 w 5563679"/>
              <a:gd name="connsiteY137" fmla="*/ 4286143 h 5550115"/>
              <a:gd name="connsiteX138" fmla="*/ 4296135 w 5563679"/>
              <a:gd name="connsiteY138" fmla="*/ 4244593 h 5550115"/>
              <a:gd name="connsiteX139" fmla="*/ 4177248 w 5563679"/>
              <a:gd name="connsiteY139" fmla="*/ 4165789 h 5550115"/>
              <a:gd name="connsiteX140" fmla="*/ 4058361 w 5563679"/>
              <a:gd name="connsiteY140" fmla="*/ 4244593 h 5550115"/>
              <a:gd name="connsiteX141" fmla="*/ 4056171 w 5563679"/>
              <a:gd name="connsiteY141" fmla="*/ 4255437 h 5550115"/>
              <a:gd name="connsiteX142" fmla="*/ 4056171 w 5563679"/>
              <a:gd name="connsiteY142" fmla="*/ 4496307 h 5550115"/>
              <a:gd name="connsiteX143" fmla="*/ 3977368 w 5563679"/>
              <a:gd name="connsiteY143" fmla="*/ 4615195 h 5550115"/>
              <a:gd name="connsiteX144" fmla="*/ 3929298 w 5563679"/>
              <a:gd name="connsiteY144" fmla="*/ 4624899 h 5550115"/>
              <a:gd name="connsiteX145" fmla="*/ 3929298 w 5563679"/>
              <a:gd name="connsiteY145" fmla="*/ 4625637 h 5550115"/>
              <a:gd name="connsiteX146" fmla="*/ 3905818 w 5563679"/>
              <a:gd name="connsiteY146" fmla="*/ 4628004 h 5550115"/>
              <a:gd name="connsiteX147" fmla="*/ 3806089 w 5563679"/>
              <a:gd name="connsiteY147" fmla="*/ 4713953 h 5550115"/>
              <a:gd name="connsiteX148" fmla="*/ 3805837 w 5563679"/>
              <a:gd name="connsiteY148" fmla="*/ 4715382 h 5550115"/>
              <a:gd name="connsiteX149" fmla="*/ 3805837 w 5563679"/>
              <a:gd name="connsiteY149" fmla="*/ 4820023 h 5550115"/>
              <a:gd name="connsiteX150" fmla="*/ 3676810 w 5563679"/>
              <a:gd name="connsiteY150" fmla="*/ 4949050 h 5550115"/>
              <a:gd name="connsiteX151" fmla="*/ 3676811 w 5563679"/>
              <a:gd name="connsiteY151" fmla="*/ 4949049 h 5550115"/>
              <a:gd name="connsiteX152" fmla="*/ 3547784 w 5563679"/>
              <a:gd name="connsiteY152" fmla="*/ 4820022 h 5550115"/>
              <a:gd name="connsiteX153" fmla="*/ 3547784 w 5563679"/>
              <a:gd name="connsiteY153" fmla="*/ 2265528 h 5550115"/>
              <a:gd name="connsiteX154" fmla="*/ 3547783 w 5563679"/>
              <a:gd name="connsiteY154" fmla="*/ 4836545 h 5550115"/>
              <a:gd name="connsiteX155" fmla="*/ 3537645 w 5563679"/>
              <a:gd name="connsiteY155" fmla="*/ 4786326 h 5550115"/>
              <a:gd name="connsiteX156" fmla="*/ 3418757 w 5563679"/>
              <a:gd name="connsiteY156" fmla="*/ 4707522 h 5550115"/>
              <a:gd name="connsiteX157" fmla="*/ 3299870 w 5563679"/>
              <a:gd name="connsiteY157" fmla="*/ 4786326 h 5550115"/>
              <a:gd name="connsiteX158" fmla="*/ 3290106 w 5563679"/>
              <a:gd name="connsiteY158" fmla="*/ 4834686 h 5550115"/>
              <a:gd name="connsiteX159" fmla="*/ 3290106 w 5563679"/>
              <a:gd name="connsiteY159" fmla="*/ 5421088 h 5550115"/>
              <a:gd name="connsiteX160" fmla="*/ 3161079 w 5563679"/>
              <a:gd name="connsiteY160" fmla="*/ 5550115 h 5550115"/>
              <a:gd name="connsiteX161" fmla="*/ 3161080 w 5563679"/>
              <a:gd name="connsiteY161" fmla="*/ 5550114 h 5550115"/>
              <a:gd name="connsiteX162" fmla="*/ 3032053 w 5563679"/>
              <a:gd name="connsiteY162" fmla="*/ 5421087 h 5550115"/>
              <a:gd name="connsiteX163" fmla="*/ 3032053 w 5563679"/>
              <a:gd name="connsiteY163" fmla="*/ 2265528 h 5550115"/>
              <a:gd name="connsiteX164" fmla="*/ 3032052 w 5563679"/>
              <a:gd name="connsiteY164" fmla="*/ 4524125 h 5550115"/>
              <a:gd name="connsiteX165" fmla="*/ 3021914 w 5563679"/>
              <a:gd name="connsiteY165" fmla="*/ 4473906 h 5550115"/>
              <a:gd name="connsiteX166" fmla="*/ 2903026 w 5563679"/>
              <a:gd name="connsiteY166" fmla="*/ 4395102 h 5550115"/>
              <a:gd name="connsiteX167" fmla="*/ 2784139 w 5563679"/>
              <a:gd name="connsiteY167" fmla="*/ 4473906 h 5550115"/>
              <a:gd name="connsiteX168" fmla="*/ 2780541 w 5563679"/>
              <a:gd name="connsiteY168" fmla="*/ 4491725 h 5550115"/>
              <a:gd name="connsiteX169" fmla="*/ 2780541 w 5563679"/>
              <a:gd name="connsiteY169" fmla="*/ 4800671 h 5550115"/>
              <a:gd name="connsiteX170" fmla="*/ 2651514 w 5563679"/>
              <a:gd name="connsiteY170" fmla="*/ 4929698 h 5550115"/>
              <a:gd name="connsiteX171" fmla="*/ 2651515 w 5563679"/>
              <a:gd name="connsiteY171" fmla="*/ 4929697 h 5550115"/>
              <a:gd name="connsiteX172" fmla="*/ 2522488 w 5563679"/>
              <a:gd name="connsiteY172" fmla="*/ 4800670 h 5550115"/>
              <a:gd name="connsiteX173" fmla="*/ 2522488 w 5563679"/>
              <a:gd name="connsiteY173" fmla="*/ 4753932 h 5550115"/>
              <a:gd name="connsiteX174" fmla="*/ 2503819 w 5563679"/>
              <a:gd name="connsiteY174" fmla="*/ 4721390 h 5550115"/>
              <a:gd name="connsiteX175" fmla="*/ 2426754 w 5563679"/>
              <a:gd name="connsiteY175" fmla="*/ 4674946 h 5550115"/>
              <a:gd name="connsiteX176" fmla="*/ 2403274 w 5563679"/>
              <a:gd name="connsiteY176" fmla="*/ 4672579 h 5550115"/>
              <a:gd name="connsiteX177" fmla="*/ 2403274 w 5563679"/>
              <a:gd name="connsiteY177" fmla="*/ 4671841 h 5550115"/>
              <a:gd name="connsiteX178" fmla="*/ 2355204 w 5563679"/>
              <a:gd name="connsiteY178" fmla="*/ 4662137 h 5550115"/>
              <a:gd name="connsiteX179" fmla="*/ 2276401 w 5563679"/>
              <a:gd name="connsiteY179" fmla="*/ 4543249 h 5550115"/>
              <a:gd name="connsiteX180" fmla="*/ 2276401 w 5563679"/>
              <a:gd name="connsiteY180" fmla="*/ 4429265 h 5550115"/>
              <a:gd name="connsiteX181" fmla="*/ 2268012 w 5563679"/>
              <a:gd name="connsiteY181" fmla="*/ 4387715 h 5550115"/>
              <a:gd name="connsiteX182" fmla="*/ 2149125 w 5563679"/>
              <a:gd name="connsiteY182" fmla="*/ 4308911 h 5550115"/>
              <a:gd name="connsiteX183" fmla="*/ 2030238 w 5563679"/>
              <a:gd name="connsiteY183" fmla="*/ 4387715 h 5550115"/>
              <a:gd name="connsiteX184" fmla="*/ 2028048 w 5563679"/>
              <a:gd name="connsiteY184" fmla="*/ 4398560 h 5550115"/>
              <a:gd name="connsiteX185" fmla="*/ 2028048 w 5563679"/>
              <a:gd name="connsiteY185" fmla="*/ 4551963 h 5550115"/>
              <a:gd name="connsiteX186" fmla="*/ 1949245 w 5563679"/>
              <a:gd name="connsiteY186" fmla="*/ 4670851 h 5550115"/>
              <a:gd name="connsiteX187" fmla="*/ 1901175 w 5563679"/>
              <a:gd name="connsiteY187" fmla="*/ 4680555 h 5550115"/>
              <a:gd name="connsiteX188" fmla="*/ 1901175 w 5563679"/>
              <a:gd name="connsiteY188" fmla="*/ 4681293 h 5550115"/>
              <a:gd name="connsiteX189" fmla="*/ 1877695 w 5563679"/>
              <a:gd name="connsiteY189" fmla="*/ 4683660 h 5550115"/>
              <a:gd name="connsiteX190" fmla="*/ 1777966 w 5563679"/>
              <a:gd name="connsiteY190" fmla="*/ 4769609 h 5550115"/>
              <a:gd name="connsiteX191" fmla="*/ 1775762 w 5563679"/>
              <a:gd name="connsiteY191" fmla="*/ 4782099 h 5550115"/>
              <a:gd name="connsiteX192" fmla="*/ 1775762 w 5563679"/>
              <a:gd name="connsiteY192" fmla="*/ 4916007 h 5550115"/>
              <a:gd name="connsiteX193" fmla="*/ 1646735 w 5563679"/>
              <a:gd name="connsiteY193" fmla="*/ 5045034 h 5550115"/>
              <a:gd name="connsiteX194" fmla="*/ 1646736 w 5563679"/>
              <a:gd name="connsiteY194" fmla="*/ 5045033 h 5550115"/>
              <a:gd name="connsiteX195" fmla="*/ 1517709 w 5563679"/>
              <a:gd name="connsiteY195" fmla="*/ 4916006 h 5550115"/>
              <a:gd name="connsiteX196" fmla="*/ 1517709 w 5563679"/>
              <a:gd name="connsiteY196" fmla="*/ 4550752 h 5550115"/>
              <a:gd name="connsiteX197" fmla="*/ 1515505 w 5563679"/>
              <a:gd name="connsiteY197" fmla="*/ 4538262 h 5550115"/>
              <a:gd name="connsiteX198" fmla="*/ 1415776 w 5563679"/>
              <a:gd name="connsiteY198" fmla="*/ 4452313 h 5550115"/>
              <a:gd name="connsiteX199" fmla="*/ 1392296 w 5563679"/>
              <a:gd name="connsiteY199" fmla="*/ 4449946 h 5550115"/>
              <a:gd name="connsiteX200" fmla="*/ 1392296 w 5563679"/>
              <a:gd name="connsiteY200" fmla="*/ 4449208 h 5550115"/>
              <a:gd name="connsiteX201" fmla="*/ 1344226 w 5563679"/>
              <a:gd name="connsiteY201" fmla="*/ 4439504 h 5550115"/>
              <a:gd name="connsiteX202" fmla="*/ 1265423 w 5563679"/>
              <a:gd name="connsiteY202" fmla="*/ 4320616 h 5550115"/>
              <a:gd name="connsiteX203" fmla="*/ 1265423 w 5563679"/>
              <a:gd name="connsiteY203" fmla="*/ 3944241 h 5550115"/>
              <a:gd name="connsiteX204" fmla="*/ 1257034 w 5563679"/>
              <a:gd name="connsiteY204" fmla="*/ 3902691 h 5550115"/>
              <a:gd name="connsiteX205" fmla="*/ 1138147 w 5563679"/>
              <a:gd name="connsiteY205" fmla="*/ 3823887 h 5550115"/>
              <a:gd name="connsiteX206" fmla="*/ 1019260 w 5563679"/>
              <a:gd name="connsiteY206" fmla="*/ 3902691 h 5550115"/>
              <a:gd name="connsiteX207" fmla="*/ 1016586 w 5563679"/>
              <a:gd name="connsiteY207" fmla="*/ 3915934 h 5550115"/>
              <a:gd name="connsiteX208" fmla="*/ 1016586 w 5563679"/>
              <a:gd name="connsiteY208" fmla="*/ 3976598 h 5550115"/>
              <a:gd name="connsiteX209" fmla="*/ 887559 w 5563679"/>
              <a:gd name="connsiteY209" fmla="*/ 4105625 h 5550115"/>
              <a:gd name="connsiteX210" fmla="*/ 887560 w 5563679"/>
              <a:gd name="connsiteY210" fmla="*/ 4105624 h 5550115"/>
              <a:gd name="connsiteX211" fmla="*/ 758533 w 5563679"/>
              <a:gd name="connsiteY211" fmla="*/ 3976597 h 5550115"/>
              <a:gd name="connsiteX212" fmla="*/ 758533 w 5563679"/>
              <a:gd name="connsiteY212" fmla="*/ 3835817 h 5550115"/>
              <a:gd name="connsiteX213" fmla="*/ 737116 w 5563679"/>
              <a:gd name="connsiteY213" fmla="*/ 3798485 h 5550115"/>
              <a:gd name="connsiteX214" fmla="*/ 660051 w 5563679"/>
              <a:gd name="connsiteY214" fmla="*/ 3752041 h 5550115"/>
              <a:gd name="connsiteX215" fmla="*/ 636571 w 5563679"/>
              <a:gd name="connsiteY215" fmla="*/ 3749674 h 5550115"/>
              <a:gd name="connsiteX216" fmla="*/ 636571 w 5563679"/>
              <a:gd name="connsiteY216" fmla="*/ 3748936 h 5550115"/>
              <a:gd name="connsiteX217" fmla="*/ 588501 w 5563679"/>
              <a:gd name="connsiteY217" fmla="*/ 3739232 h 5550115"/>
              <a:gd name="connsiteX218" fmla="*/ 509698 w 5563679"/>
              <a:gd name="connsiteY218" fmla="*/ 3620344 h 5550115"/>
              <a:gd name="connsiteX219" fmla="*/ 509698 w 5563679"/>
              <a:gd name="connsiteY219" fmla="*/ 2675086 h 5550115"/>
              <a:gd name="connsiteX220" fmla="*/ 501309 w 5563679"/>
              <a:gd name="connsiteY220" fmla="*/ 2633537 h 5550115"/>
              <a:gd name="connsiteX221" fmla="*/ 382422 w 5563679"/>
              <a:gd name="connsiteY221" fmla="*/ 2554733 h 5550115"/>
              <a:gd name="connsiteX222" fmla="*/ 263535 w 5563679"/>
              <a:gd name="connsiteY222" fmla="*/ 2633537 h 5550115"/>
              <a:gd name="connsiteX223" fmla="*/ 258053 w 5563679"/>
              <a:gd name="connsiteY223" fmla="*/ 2660688 h 5550115"/>
              <a:gd name="connsiteX224" fmla="*/ 258053 w 5563679"/>
              <a:gd name="connsiteY224" fmla="*/ 2715723 h 5550115"/>
              <a:gd name="connsiteX225" fmla="*/ 129026 w 5563679"/>
              <a:gd name="connsiteY225" fmla="*/ 2844750 h 5550115"/>
              <a:gd name="connsiteX226" fmla="*/ 129027 w 5563679"/>
              <a:gd name="connsiteY226" fmla="*/ 2844749 h 5550115"/>
              <a:gd name="connsiteX227" fmla="*/ 0 w 5563679"/>
              <a:gd name="connsiteY227" fmla="*/ 2715722 h 5550115"/>
              <a:gd name="connsiteX228" fmla="*/ 0 w 5563679"/>
              <a:gd name="connsiteY228" fmla="*/ 2265528 h 5550115"/>
              <a:gd name="connsiteX229" fmla="*/ 0 w 5563679"/>
              <a:gd name="connsiteY229" fmla="*/ 546839 h 5550115"/>
              <a:gd name="connsiteX230" fmla="*/ 12233 w 5563679"/>
              <a:gd name="connsiteY230" fmla="*/ 526676 h 5550115"/>
              <a:gd name="connsiteX231" fmla="*/ 111797 w 5563679"/>
              <a:gd name="connsiteY231" fmla="*/ 479722 h 5550115"/>
              <a:gd name="connsiteX232" fmla="*/ 230684 w 5563679"/>
              <a:gd name="connsiteY232" fmla="*/ 558526 h 5550115"/>
              <a:gd name="connsiteX233" fmla="*/ 232874 w 5563679"/>
              <a:gd name="connsiteY233" fmla="*/ 569371 h 5550115"/>
              <a:gd name="connsiteX234" fmla="*/ 232874 w 5563679"/>
              <a:gd name="connsiteY234" fmla="*/ 722774 h 5550115"/>
              <a:gd name="connsiteX235" fmla="*/ 311677 w 5563679"/>
              <a:gd name="connsiteY235" fmla="*/ 841662 h 5550115"/>
              <a:gd name="connsiteX236" fmla="*/ 359747 w 5563679"/>
              <a:gd name="connsiteY236" fmla="*/ 851366 h 5550115"/>
              <a:gd name="connsiteX237" fmla="*/ 359747 w 5563679"/>
              <a:gd name="connsiteY237" fmla="*/ 852104 h 5550115"/>
              <a:gd name="connsiteX238" fmla="*/ 383227 w 5563679"/>
              <a:gd name="connsiteY238" fmla="*/ 854471 h 5550115"/>
              <a:gd name="connsiteX239" fmla="*/ 482956 w 5563679"/>
              <a:gd name="connsiteY239" fmla="*/ 940420 h 5550115"/>
              <a:gd name="connsiteX240" fmla="*/ 485160 w 5563679"/>
              <a:gd name="connsiteY240" fmla="*/ 952910 h 5550115"/>
              <a:gd name="connsiteX241" fmla="*/ 485160 w 5563679"/>
              <a:gd name="connsiteY241" fmla="*/ 1086818 h 5550115"/>
              <a:gd name="connsiteX242" fmla="*/ 614186 w 5563679"/>
              <a:gd name="connsiteY242" fmla="*/ 1215845 h 5550115"/>
              <a:gd name="connsiteX243" fmla="*/ 614185 w 5563679"/>
              <a:gd name="connsiteY243" fmla="*/ 1215844 h 5550115"/>
              <a:gd name="connsiteX244" fmla="*/ 743212 w 5563679"/>
              <a:gd name="connsiteY244" fmla="*/ 1086817 h 5550115"/>
              <a:gd name="connsiteX245" fmla="*/ 743212 w 5563679"/>
              <a:gd name="connsiteY245" fmla="*/ 721563 h 5550115"/>
              <a:gd name="connsiteX246" fmla="*/ 745416 w 5563679"/>
              <a:gd name="connsiteY246" fmla="*/ 709073 h 5550115"/>
              <a:gd name="connsiteX247" fmla="*/ 845145 w 5563679"/>
              <a:gd name="connsiteY247" fmla="*/ 623124 h 5550115"/>
              <a:gd name="connsiteX248" fmla="*/ 868625 w 5563679"/>
              <a:gd name="connsiteY248" fmla="*/ 620757 h 5550115"/>
              <a:gd name="connsiteX249" fmla="*/ 868625 w 5563679"/>
              <a:gd name="connsiteY249" fmla="*/ 620019 h 5550115"/>
              <a:gd name="connsiteX250" fmla="*/ 916695 w 5563679"/>
              <a:gd name="connsiteY250" fmla="*/ 610315 h 5550115"/>
              <a:gd name="connsiteX251" fmla="*/ 995498 w 5563679"/>
              <a:gd name="connsiteY251" fmla="*/ 491427 h 5550115"/>
              <a:gd name="connsiteX252" fmla="*/ 995498 w 5563679"/>
              <a:gd name="connsiteY252" fmla="*/ 115052 h 5550115"/>
              <a:gd name="connsiteX253" fmla="*/ 1003887 w 5563679"/>
              <a:gd name="connsiteY253" fmla="*/ 73502 h 5550115"/>
              <a:gd name="connsiteX254" fmla="*/ 1084406 w 5563679"/>
              <a:gd name="connsiteY254" fmla="*/ 499 h 5550115"/>
              <a:gd name="connsiteX255" fmla="*/ 1087705 w 5563679"/>
              <a:gd name="connsiteY255"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1362198 h 5550115"/>
              <a:gd name="connsiteX50" fmla="*/ 3049618 w 5563679"/>
              <a:gd name="connsiteY50" fmla="*/ 1311979 h 5550115"/>
              <a:gd name="connsiteX51" fmla="*/ 3168506 w 5563679"/>
              <a:gd name="connsiteY51" fmla="*/ 1233175 h 5550115"/>
              <a:gd name="connsiteX52" fmla="*/ 3287393 w 5563679"/>
              <a:gd name="connsiteY52" fmla="*/ 1311979 h 5550115"/>
              <a:gd name="connsiteX53" fmla="*/ 3297157 w 5563679"/>
              <a:gd name="connsiteY53" fmla="*/ 1360339 h 5550115"/>
              <a:gd name="connsiteX54" fmla="*/ 3297157 w 5563679"/>
              <a:gd name="connsiteY54" fmla="*/ 1946741 h 5550115"/>
              <a:gd name="connsiteX55" fmla="*/ 3426184 w 5563679"/>
              <a:gd name="connsiteY55" fmla="*/ 2075768 h 5550115"/>
              <a:gd name="connsiteX56" fmla="*/ 3426183 w 5563679"/>
              <a:gd name="connsiteY56" fmla="*/ 2075767 h 5550115"/>
              <a:gd name="connsiteX57" fmla="*/ 3555210 w 5563679"/>
              <a:gd name="connsiteY57" fmla="*/ 1946740 h 5550115"/>
              <a:gd name="connsiteX58" fmla="*/ 3555211 w 5563679"/>
              <a:gd name="connsiteY58" fmla="*/ 1049778 h 5550115"/>
              <a:gd name="connsiteX59" fmla="*/ 3565349 w 5563679"/>
              <a:gd name="connsiteY59" fmla="*/ 999559 h 5550115"/>
              <a:gd name="connsiteX60" fmla="*/ 3684237 w 5563679"/>
              <a:gd name="connsiteY60" fmla="*/ 920755 h 5550115"/>
              <a:gd name="connsiteX61" fmla="*/ 3803124 w 5563679"/>
              <a:gd name="connsiteY61" fmla="*/ 999559 h 5550115"/>
              <a:gd name="connsiteX62" fmla="*/ 3806722 w 5563679"/>
              <a:gd name="connsiteY62" fmla="*/ 1017378 h 5550115"/>
              <a:gd name="connsiteX63" fmla="*/ 3806722 w 5563679"/>
              <a:gd name="connsiteY63" fmla="*/ 1326324 h 5550115"/>
              <a:gd name="connsiteX64" fmla="*/ 3935749 w 5563679"/>
              <a:gd name="connsiteY64" fmla="*/ 1455351 h 5550115"/>
              <a:gd name="connsiteX65" fmla="*/ 3935748 w 5563679"/>
              <a:gd name="connsiteY65" fmla="*/ 1455350 h 5550115"/>
              <a:gd name="connsiteX66" fmla="*/ 4064775 w 5563679"/>
              <a:gd name="connsiteY66" fmla="*/ 1326323 h 5550115"/>
              <a:gd name="connsiteX67" fmla="*/ 4064775 w 5563679"/>
              <a:gd name="connsiteY67" fmla="*/ 1279585 h 5550115"/>
              <a:gd name="connsiteX68" fmla="*/ 4083444 w 5563679"/>
              <a:gd name="connsiteY68" fmla="*/ 1247043 h 5550115"/>
              <a:gd name="connsiteX69" fmla="*/ 4160509 w 5563679"/>
              <a:gd name="connsiteY69" fmla="*/ 1200599 h 5550115"/>
              <a:gd name="connsiteX70" fmla="*/ 4183989 w 5563679"/>
              <a:gd name="connsiteY70" fmla="*/ 1198232 h 5550115"/>
              <a:gd name="connsiteX71" fmla="*/ 4183989 w 5563679"/>
              <a:gd name="connsiteY71" fmla="*/ 1197494 h 5550115"/>
              <a:gd name="connsiteX72" fmla="*/ 4232059 w 5563679"/>
              <a:gd name="connsiteY72" fmla="*/ 1187790 h 5550115"/>
              <a:gd name="connsiteX73" fmla="*/ 4310862 w 5563679"/>
              <a:gd name="connsiteY73" fmla="*/ 1068902 h 5550115"/>
              <a:gd name="connsiteX74" fmla="*/ 4310862 w 5563679"/>
              <a:gd name="connsiteY74" fmla="*/ 954918 h 5550115"/>
              <a:gd name="connsiteX75" fmla="*/ 4319251 w 5563679"/>
              <a:gd name="connsiteY75" fmla="*/ 913368 h 5550115"/>
              <a:gd name="connsiteX76" fmla="*/ 4438138 w 5563679"/>
              <a:gd name="connsiteY76" fmla="*/ 834564 h 5550115"/>
              <a:gd name="connsiteX77" fmla="*/ 4557025 w 5563679"/>
              <a:gd name="connsiteY77" fmla="*/ 913368 h 5550115"/>
              <a:gd name="connsiteX78" fmla="*/ 4559215 w 5563679"/>
              <a:gd name="connsiteY78" fmla="*/ 924213 h 5550115"/>
              <a:gd name="connsiteX79" fmla="*/ 4559215 w 5563679"/>
              <a:gd name="connsiteY79" fmla="*/ 1077616 h 5550115"/>
              <a:gd name="connsiteX80" fmla="*/ 4638018 w 5563679"/>
              <a:gd name="connsiteY80" fmla="*/ 1196504 h 5550115"/>
              <a:gd name="connsiteX81" fmla="*/ 4686088 w 5563679"/>
              <a:gd name="connsiteY81" fmla="*/ 1206208 h 5550115"/>
              <a:gd name="connsiteX82" fmla="*/ 4686088 w 5563679"/>
              <a:gd name="connsiteY82" fmla="*/ 1206946 h 5550115"/>
              <a:gd name="connsiteX83" fmla="*/ 4709568 w 5563679"/>
              <a:gd name="connsiteY83" fmla="*/ 1209313 h 5550115"/>
              <a:gd name="connsiteX84" fmla="*/ 4809296 w 5563679"/>
              <a:gd name="connsiteY84" fmla="*/ 1295262 h 5550115"/>
              <a:gd name="connsiteX85" fmla="*/ 4811500 w 5563679"/>
              <a:gd name="connsiteY85" fmla="*/ 1307752 h 5550115"/>
              <a:gd name="connsiteX86" fmla="*/ 4811500 w 5563679"/>
              <a:gd name="connsiteY86" fmla="*/ 1441660 h 5550115"/>
              <a:gd name="connsiteX87" fmla="*/ 4940527 w 5563679"/>
              <a:gd name="connsiteY87" fmla="*/ 1570687 h 5550115"/>
              <a:gd name="connsiteX88" fmla="*/ 4940526 w 5563679"/>
              <a:gd name="connsiteY88" fmla="*/ 1570686 h 5550115"/>
              <a:gd name="connsiteX89" fmla="*/ 5069553 w 5563679"/>
              <a:gd name="connsiteY89" fmla="*/ 1441659 h 5550115"/>
              <a:gd name="connsiteX90" fmla="*/ 5069553 w 5563679"/>
              <a:gd name="connsiteY90" fmla="*/ 1076405 h 5550115"/>
              <a:gd name="connsiteX91" fmla="*/ 5071757 w 5563679"/>
              <a:gd name="connsiteY91" fmla="*/ 1063915 h 5550115"/>
              <a:gd name="connsiteX92" fmla="*/ 5171486 w 5563679"/>
              <a:gd name="connsiteY92" fmla="*/ 977966 h 5550115"/>
              <a:gd name="connsiteX93" fmla="*/ 5194966 w 5563679"/>
              <a:gd name="connsiteY93" fmla="*/ 975599 h 5550115"/>
              <a:gd name="connsiteX94" fmla="*/ 5194966 w 5563679"/>
              <a:gd name="connsiteY94" fmla="*/ 974861 h 5550115"/>
              <a:gd name="connsiteX95" fmla="*/ 5243036 w 5563679"/>
              <a:gd name="connsiteY95" fmla="*/ 965157 h 5550115"/>
              <a:gd name="connsiteX96" fmla="*/ 5321839 w 5563679"/>
              <a:gd name="connsiteY96" fmla="*/ 846269 h 5550115"/>
              <a:gd name="connsiteX97" fmla="*/ 5321839 w 5563679"/>
              <a:gd name="connsiteY97" fmla="*/ 469894 h 5550115"/>
              <a:gd name="connsiteX98" fmla="*/ 5330228 w 5563679"/>
              <a:gd name="connsiteY98" fmla="*/ 428344 h 5550115"/>
              <a:gd name="connsiteX99" fmla="*/ 5449115 w 5563679"/>
              <a:gd name="connsiteY99" fmla="*/ 349540 h 5550115"/>
              <a:gd name="connsiteX100" fmla="*/ 5548678 w 5563679"/>
              <a:gd name="connsiteY100" fmla="*/ 396494 h 5550115"/>
              <a:gd name="connsiteX101" fmla="*/ 5562692 w 5563679"/>
              <a:gd name="connsiteY101" fmla="*/ 419592 h 5550115"/>
              <a:gd name="connsiteX102" fmla="*/ 5562692 w 5563679"/>
              <a:gd name="connsiteY102" fmla="*/ 2265528 h 5550115"/>
              <a:gd name="connsiteX103" fmla="*/ 5563679 w 5563679"/>
              <a:gd name="connsiteY103" fmla="*/ 2265528 h 5550115"/>
              <a:gd name="connsiteX104" fmla="*/ 5563679 w 5563679"/>
              <a:gd name="connsiteY104" fmla="*/ 3341998 h 5550115"/>
              <a:gd name="connsiteX105" fmla="*/ 5484876 w 5563679"/>
              <a:gd name="connsiteY105" fmla="*/ 3460886 h 5550115"/>
              <a:gd name="connsiteX106" fmla="*/ 5436806 w 5563679"/>
              <a:gd name="connsiteY106" fmla="*/ 3470590 h 5550115"/>
              <a:gd name="connsiteX107" fmla="*/ 5436806 w 5563679"/>
              <a:gd name="connsiteY107" fmla="*/ 3471328 h 5550115"/>
              <a:gd name="connsiteX108" fmla="*/ 5413326 w 5563679"/>
              <a:gd name="connsiteY108" fmla="*/ 3473695 h 5550115"/>
              <a:gd name="connsiteX109" fmla="*/ 5336262 w 5563679"/>
              <a:gd name="connsiteY109" fmla="*/ 3520139 h 5550115"/>
              <a:gd name="connsiteX110" fmla="*/ 5315097 w 5563679"/>
              <a:gd name="connsiteY110" fmla="*/ 3557030 h 5550115"/>
              <a:gd name="connsiteX111" fmla="*/ 5315097 w 5563679"/>
              <a:gd name="connsiteY111" fmla="*/ 3620344 h 5550115"/>
              <a:gd name="connsiteX112" fmla="*/ 5236294 w 5563679"/>
              <a:gd name="connsiteY112" fmla="*/ 3739232 h 5550115"/>
              <a:gd name="connsiteX113" fmla="*/ 5188224 w 5563679"/>
              <a:gd name="connsiteY113" fmla="*/ 3748936 h 5550115"/>
              <a:gd name="connsiteX114" fmla="*/ 5188224 w 5563679"/>
              <a:gd name="connsiteY114" fmla="*/ 3749674 h 5550115"/>
              <a:gd name="connsiteX115" fmla="*/ 5164744 w 5563679"/>
              <a:gd name="connsiteY115" fmla="*/ 3752041 h 5550115"/>
              <a:gd name="connsiteX116" fmla="*/ 5065015 w 5563679"/>
              <a:gd name="connsiteY116" fmla="*/ 3837990 h 5550115"/>
              <a:gd name="connsiteX117" fmla="*/ 5064995 w 5563679"/>
              <a:gd name="connsiteY117" fmla="*/ 3838103 h 5550115"/>
              <a:gd name="connsiteX118" fmla="*/ 5064995 w 5563679"/>
              <a:gd name="connsiteY118" fmla="*/ 4397896 h 5550115"/>
              <a:gd name="connsiteX119" fmla="*/ 4986192 w 5563679"/>
              <a:gd name="connsiteY119" fmla="*/ 4516784 h 5550115"/>
              <a:gd name="connsiteX120" fmla="*/ 4938122 w 5563679"/>
              <a:gd name="connsiteY120" fmla="*/ 4526488 h 5550115"/>
              <a:gd name="connsiteX121" fmla="*/ 4938122 w 5563679"/>
              <a:gd name="connsiteY121" fmla="*/ 4527226 h 5550115"/>
              <a:gd name="connsiteX122" fmla="*/ 4914642 w 5563679"/>
              <a:gd name="connsiteY122" fmla="*/ 4529593 h 5550115"/>
              <a:gd name="connsiteX123" fmla="*/ 4814913 w 5563679"/>
              <a:gd name="connsiteY123" fmla="*/ 4615542 h 5550115"/>
              <a:gd name="connsiteX124" fmla="*/ 4814662 w 5563679"/>
              <a:gd name="connsiteY124" fmla="*/ 4616965 h 5550115"/>
              <a:gd name="connsiteX125" fmla="*/ 4814662 w 5563679"/>
              <a:gd name="connsiteY125" fmla="*/ 4885290 h 5550115"/>
              <a:gd name="connsiteX126" fmla="*/ 4685635 w 5563679"/>
              <a:gd name="connsiteY126" fmla="*/ 5014317 h 5550115"/>
              <a:gd name="connsiteX127" fmla="*/ 4685636 w 5563679"/>
              <a:gd name="connsiteY127" fmla="*/ 5014316 h 5550115"/>
              <a:gd name="connsiteX128" fmla="*/ 4556609 w 5563679"/>
              <a:gd name="connsiteY128" fmla="*/ 4885289 h 5550115"/>
              <a:gd name="connsiteX129" fmla="*/ 4556609 w 5563679"/>
              <a:gd name="connsiteY129" fmla="*/ 4605270 h 5550115"/>
              <a:gd name="connsiteX130" fmla="*/ 4554606 w 5563679"/>
              <a:gd name="connsiteY130" fmla="*/ 4593919 h 5550115"/>
              <a:gd name="connsiteX131" fmla="*/ 4454877 w 5563679"/>
              <a:gd name="connsiteY131" fmla="*/ 4507970 h 5550115"/>
              <a:gd name="connsiteX132" fmla="*/ 4431397 w 5563679"/>
              <a:gd name="connsiteY132" fmla="*/ 4505603 h 5550115"/>
              <a:gd name="connsiteX133" fmla="*/ 4431397 w 5563679"/>
              <a:gd name="connsiteY133" fmla="*/ 4504865 h 5550115"/>
              <a:gd name="connsiteX134" fmla="*/ 4383327 w 5563679"/>
              <a:gd name="connsiteY134" fmla="*/ 4495161 h 5550115"/>
              <a:gd name="connsiteX135" fmla="*/ 4304524 w 5563679"/>
              <a:gd name="connsiteY135" fmla="*/ 4376273 h 5550115"/>
              <a:gd name="connsiteX136" fmla="*/ 4304524 w 5563679"/>
              <a:gd name="connsiteY136" fmla="*/ 4286143 h 5550115"/>
              <a:gd name="connsiteX137" fmla="*/ 4296135 w 5563679"/>
              <a:gd name="connsiteY137" fmla="*/ 4244593 h 5550115"/>
              <a:gd name="connsiteX138" fmla="*/ 4177248 w 5563679"/>
              <a:gd name="connsiteY138" fmla="*/ 4165789 h 5550115"/>
              <a:gd name="connsiteX139" fmla="*/ 4058361 w 5563679"/>
              <a:gd name="connsiteY139" fmla="*/ 4244593 h 5550115"/>
              <a:gd name="connsiteX140" fmla="*/ 4056171 w 5563679"/>
              <a:gd name="connsiteY140" fmla="*/ 4255437 h 5550115"/>
              <a:gd name="connsiteX141" fmla="*/ 4056171 w 5563679"/>
              <a:gd name="connsiteY141" fmla="*/ 4496307 h 5550115"/>
              <a:gd name="connsiteX142" fmla="*/ 3977368 w 5563679"/>
              <a:gd name="connsiteY142" fmla="*/ 4615195 h 5550115"/>
              <a:gd name="connsiteX143" fmla="*/ 3929298 w 5563679"/>
              <a:gd name="connsiteY143" fmla="*/ 4624899 h 5550115"/>
              <a:gd name="connsiteX144" fmla="*/ 3929298 w 5563679"/>
              <a:gd name="connsiteY144" fmla="*/ 4625637 h 5550115"/>
              <a:gd name="connsiteX145" fmla="*/ 3905818 w 5563679"/>
              <a:gd name="connsiteY145" fmla="*/ 4628004 h 5550115"/>
              <a:gd name="connsiteX146" fmla="*/ 3806089 w 5563679"/>
              <a:gd name="connsiteY146" fmla="*/ 4713953 h 5550115"/>
              <a:gd name="connsiteX147" fmla="*/ 3805837 w 5563679"/>
              <a:gd name="connsiteY147" fmla="*/ 4715382 h 5550115"/>
              <a:gd name="connsiteX148" fmla="*/ 3805837 w 5563679"/>
              <a:gd name="connsiteY148" fmla="*/ 4820023 h 5550115"/>
              <a:gd name="connsiteX149" fmla="*/ 3676810 w 5563679"/>
              <a:gd name="connsiteY149" fmla="*/ 4949050 h 5550115"/>
              <a:gd name="connsiteX150" fmla="*/ 3676811 w 5563679"/>
              <a:gd name="connsiteY150" fmla="*/ 4949049 h 5550115"/>
              <a:gd name="connsiteX151" fmla="*/ 3547784 w 5563679"/>
              <a:gd name="connsiteY151" fmla="*/ 4820022 h 5550115"/>
              <a:gd name="connsiteX152" fmla="*/ 3547784 w 5563679"/>
              <a:gd name="connsiteY152" fmla="*/ 2265528 h 5550115"/>
              <a:gd name="connsiteX153" fmla="*/ 3547783 w 5563679"/>
              <a:gd name="connsiteY153" fmla="*/ 4836545 h 5550115"/>
              <a:gd name="connsiteX154" fmla="*/ 3537645 w 5563679"/>
              <a:gd name="connsiteY154" fmla="*/ 4786326 h 5550115"/>
              <a:gd name="connsiteX155" fmla="*/ 3418757 w 5563679"/>
              <a:gd name="connsiteY155" fmla="*/ 4707522 h 5550115"/>
              <a:gd name="connsiteX156" fmla="*/ 3299870 w 5563679"/>
              <a:gd name="connsiteY156" fmla="*/ 4786326 h 5550115"/>
              <a:gd name="connsiteX157" fmla="*/ 3290106 w 5563679"/>
              <a:gd name="connsiteY157" fmla="*/ 4834686 h 5550115"/>
              <a:gd name="connsiteX158" fmla="*/ 3290106 w 5563679"/>
              <a:gd name="connsiteY158" fmla="*/ 5421088 h 5550115"/>
              <a:gd name="connsiteX159" fmla="*/ 3161079 w 5563679"/>
              <a:gd name="connsiteY159" fmla="*/ 5550115 h 5550115"/>
              <a:gd name="connsiteX160" fmla="*/ 3161080 w 5563679"/>
              <a:gd name="connsiteY160" fmla="*/ 5550114 h 5550115"/>
              <a:gd name="connsiteX161" fmla="*/ 3032053 w 5563679"/>
              <a:gd name="connsiteY161" fmla="*/ 5421087 h 5550115"/>
              <a:gd name="connsiteX162" fmla="*/ 3032053 w 5563679"/>
              <a:gd name="connsiteY162" fmla="*/ 2265528 h 5550115"/>
              <a:gd name="connsiteX163" fmla="*/ 3032052 w 5563679"/>
              <a:gd name="connsiteY163" fmla="*/ 4524125 h 5550115"/>
              <a:gd name="connsiteX164" fmla="*/ 3021914 w 5563679"/>
              <a:gd name="connsiteY164" fmla="*/ 4473906 h 5550115"/>
              <a:gd name="connsiteX165" fmla="*/ 2903026 w 5563679"/>
              <a:gd name="connsiteY165" fmla="*/ 4395102 h 5550115"/>
              <a:gd name="connsiteX166" fmla="*/ 2784139 w 5563679"/>
              <a:gd name="connsiteY166" fmla="*/ 4473906 h 5550115"/>
              <a:gd name="connsiteX167" fmla="*/ 2780541 w 5563679"/>
              <a:gd name="connsiteY167" fmla="*/ 4491725 h 5550115"/>
              <a:gd name="connsiteX168" fmla="*/ 2780541 w 5563679"/>
              <a:gd name="connsiteY168" fmla="*/ 4800671 h 5550115"/>
              <a:gd name="connsiteX169" fmla="*/ 2651514 w 5563679"/>
              <a:gd name="connsiteY169" fmla="*/ 4929698 h 5550115"/>
              <a:gd name="connsiteX170" fmla="*/ 2651515 w 5563679"/>
              <a:gd name="connsiteY170" fmla="*/ 4929697 h 5550115"/>
              <a:gd name="connsiteX171" fmla="*/ 2522488 w 5563679"/>
              <a:gd name="connsiteY171" fmla="*/ 4800670 h 5550115"/>
              <a:gd name="connsiteX172" fmla="*/ 2522488 w 5563679"/>
              <a:gd name="connsiteY172" fmla="*/ 4753932 h 5550115"/>
              <a:gd name="connsiteX173" fmla="*/ 2503819 w 5563679"/>
              <a:gd name="connsiteY173" fmla="*/ 4721390 h 5550115"/>
              <a:gd name="connsiteX174" fmla="*/ 2426754 w 5563679"/>
              <a:gd name="connsiteY174" fmla="*/ 4674946 h 5550115"/>
              <a:gd name="connsiteX175" fmla="*/ 2403274 w 5563679"/>
              <a:gd name="connsiteY175" fmla="*/ 4672579 h 5550115"/>
              <a:gd name="connsiteX176" fmla="*/ 2403274 w 5563679"/>
              <a:gd name="connsiteY176" fmla="*/ 4671841 h 5550115"/>
              <a:gd name="connsiteX177" fmla="*/ 2355204 w 5563679"/>
              <a:gd name="connsiteY177" fmla="*/ 4662137 h 5550115"/>
              <a:gd name="connsiteX178" fmla="*/ 2276401 w 5563679"/>
              <a:gd name="connsiteY178" fmla="*/ 4543249 h 5550115"/>
              <a:gd name="connsiteX179" fmla="*/ 2276401 w 5563679"/>
              <a:gd name="connsiteY179" fmla="*/ 4429265 h 5550115"/>
              <a:gd name="connsiteX180" fmla="*/ 2268012 w 5563679"/>
              <a:gd name="connsiteY180" fmla="*/ 4387715 h 5550115"/>
              <a:gd name="connsiteX181" fmla="*/ 2149125 w 5563679"/>
              <a:gd name="connsiteY181" fmla="*/ 4308911 h 5550115"/>
              <a:gd name="connsiteX182" fmla="*/ 2030238 w 5563679"/>
              <a:gd name="connsiteY182" fmla="*/ 4387715 h 5550115"/>
              <a:gd name="connsiteX183" fmla="*/ 2028048 w 5563679"/>
              <a:gd name="connsiteY183" fmla="*/ 4398560 h 5550115"/>
              <a:gd name="connsiteX184" fmla="*/ 2028048 w 5563679"/>
              <a:gd name="connsiteY184" fmla="*/ 4551963 h 5550115"/>
              <a:gd name="connsiteX185" fmla="*/ 1949245 w 5563679"/>
              <a:gd name="connsiteY185" fmla="*/ 4670851 h 5550115"/>
              <a:gd name="connsiteX186" fmla="*/ 1901175 w 5563679"/>
              <a:gd name="connsiteY186" fmla="*/ 4680555 h 5550115"/>
              <a:gd name="connsiteX187" fmla="*/ 1901175 w 5563679"/>
              <a:gd name="connsiteY187" fmla="*/ 4681293 h 5550115"/>
              <a:gd name="connsiteX188" fmla="*/ 1877695 w 5563679"/>
              <a:gd name="connsiteY188" fmla="*/ 4683660 h 5550115"/>
              <a:gd name="connsiteX189" fmla="*/ 1777966 w 5563679"/>
              <a:gd name="connsiteY189" fmla="*/ 4769609 h 5550115"/>
              <a:gd name="connsiteX190" fmla="*/ 1775762 w 5563679"/>
              <a:gd name="connsiteY190" fmla="*/ 4782099 h 5550115"/>
              <a:gd name="connsiteX191" fmla="*/ 1775762 w 5563679"/>
              <a:gd name="connsiteY191" fmla="*/ 4916007 h 5550115"/>
              <a:gd name="connsiteX192" fmla="*/ 1646735 w 5563679"/>
              <a:gd name="connsiteY192" fmla="*/ 5045034 h 5550115"/>
              <a:gd name="connsiteX193" fmla="*/ 1646736 w 5563679"/>
              <a:gd name="connsiteY193" fmla="*/ 5045033 h 5550115"/>
              <a:gd name="connsiteX194" fmla="*/ 1517709 w 5563679"/>
              <a:gd name="connsiteY194" fmla="*/ 4916006 h 5550115"/>
              <a:gd name="connsiteX195" fmla="*/ 1517709 w 5563679"/>
              <a:gd name="connsiteY195" fmla="*/ 4550752 h 5550115"/>
              <a:gd name="connsiteX196" fmla="*/ 1515505 w 5563679"/>
              <a:gd name="connsiteY196" fmla="*/ 4538262 h 5550115"/>
              <a:gd name="connsiteX197" fmla="*/ 1415776 w 5563679"/>
              <a:gd name="connsiteY197" fmla="*/ 4452313 h 5550115"/>
              <a:gd name="connsiteX198" fmla="*/ 1392296 w 5563679"/>
              <a:gd name="connsiteY198" fmla="*/ 4449946 h 5550115"/>
              <a:gd name="connsiteX199" fmla="*/ 1392296 w 5563679"/>
              <a:gd name="connsiteY199" fmla="*/ 4449208 h 5550115"/>
              <a:gd name="connsiteX200" fmla="*/ 1344226 w 5563679"/>
              <a:gd name="connsiteY200" fmla="*/ 4439504 h 5550115"/>
              <a:gd name="connsiteX201" fmla="*/ 1265423 w 5563679"/>
              <a:gd name="connsiteY201" fmla="*/ 4320616 h 5550115"/>
              <a:gd name="connsiteX202" fmla="*/ 1265423 w 5563679"/>
              <a:gd name="connsiteY202" fmla="*/ 3944241 h 5550115"/>
              <a:gd name="connsiteX203" fmla="*/ 1257034 w 5563679"/>
              <a:gd name="connsiteY203" fmla="*/ 3902691 h 5550115"/>
              <a:gd name="connsiteX204" fmla="*/ 1138147 w 5563679"/>
              <a:gd name="connsiteY204" fmla="*/ 3823887 h 5550115"/>
              <a:gd name="connsiteX205" fmla="*/ 1019260 w 5563679"/>
              <a:gd name="connsiteY205" fmla="*/ 3902691 h 5550115"/>
              <a:gd name="connsiteX206" fmla="*/ 1016586 w 5563679"/>
              <a:gd name="connsiteY206" fmla="*/ 3915934 h 5550115"/>
              <a:gd name="connsiteX207" fmla="*/ 1016586 w 5563679"/>
              <a:gd name="connsiteY207" fmla="*/ 3976598 h 5550115"/>
              <a:gd name="connsiteX208" fmla="*/ 887559 w 5563679"/>
              <a:gd name="connsiteY208" fmla="*/ 4105625 h 5550115"/>
              <a:gd name="connsiteX209" fmla="*/ 887560 w 5563679"/>
              <a:gd name="connsiteY209" fmla="*/ 4105624 h 5550115"/>
              <a:gd name="connsiteX210" fmla="*/ 758533 w 5563679"/>
              <a:gd name="connsiteY210" fmla="*/ 3976597 h 5550115"/>
              <a:gd name="connsiteX211" fmla="*/ 758533 w 5563679"/>
              <a:gd name="connsiteY211" fmla="*/ 3835817 h 5550115"/>
              <a:gd name="connsiteX212" fmla="*/ 737116 w 5563679"/>
              <a:gd name="connsiteY212" fmla="*/ 3798485 h 5550115"/>
              <a:gd name="connsiteX213" fmla="*/ 660051 w 5563679"/>
              <a:gd name="connsiteY213" fmla="*/ 3752041 h 5550115"/>
              <a:gd name="connsiteX214" fmla="*/ 636571 w 5563679"/>
              <a:gd name="connsiteY214" fmla="*/ 3749674 h 5550115"/>
              <a:gd name="connsiteX215" fmla="*/ 636571 w 5563679"/>
              <a:gd name="connsiteY215" fmla="*/ 3748936 h 5550115"/>
              <a:gd name="connsiteX216" fmla="*/ 588501 w 5563679"/>
              <a:gd name="connsiteY216" fmla="*/ 3739232 h 5550115"/>
              <a:gd name="connsiteX217" fmla="*/ 509698 w 5563679"/>
              <a:gd name="connsiteY217" fmla="*/ 3620344 h 5550115"/>
              <a:gd name="connsiteX218" fmla="*/ 509698 w 5563679"/>
              <a:gd name="connsiteY218" fmla="*/ 2675086 h 5550115"/>
              <a:gd name="connsiteX219" fmla="*/ 501309 w 5563679"/>
              <a:gd name="connsiteY219" fmla="*/ 2633537 h 5550115"/>
              <a:gd name="connsiteX220" fmla="*/ 382422 w 5563679"/>
              <a:gd name="connsiteY220" fmla="*/ 2554733 h 5550115"/>
              <a:gd name="connsiteX221" fmla="*/ 263535 w 5563679"/>
              <a:gd name="connsiteY221" fmla="*/ 2633537 h 5550115"/>
              <a:gd name="connsiteX222" fmla="*/ 258053 w 5563679"/>
              <a:gd name="connsiteY222" fmla="*/ 2660688 h 5550115"/>
              <a:gd name="connsiteX223" fmla="*/ 258053 w 5563679"/>
              <a:gd name="connsiteY223" fmla="*/ 2715723 h 5550115"/>
              <a:gd name="connsiteX224" fmla="*/ 129026 w 5563679"/>
              <a:gd name="connsiteY224" fmla="*/ 2844750 h 5550115"/>
              <a:gd name="connsiteX225" fmla="*/ 129027 w 5563679"/>
              <a:gd name="connsiteY225" fmla="*/ 2844749 h 5550115"/>
              <a:gd name="connsiteX226" fmla="*/ 0 w 5563679"/>
              <a:gd name="connsiteY226" fmla="*/ 2715722 h 5550115"/>
              <a:gd name="connsiteX227" fmla="*/ 0 w 5563679"/>
              <a:gd name="connsiteY227" fmla="*/ 2265528 h 5550115"/>
              <a:gd name="connsiteX228" fmla="*/ 0 w 5563679"/>
              <a:gd name="connsiteY228" fmla="*/ 546839 h 5550115"/>
              <a:gd name="connsiteX229" fmla="*/ 12233 w 5563679"/>
              <a:gd name="connsiteY229" fmla="*/ 526676 h 5550115"/>
              <a:gd name="connsiteX230" fmla="*/ 111797 w 5563679"/>
              <a:gd name="connsiteY230" fmla="*/ 479722 h 5550115"/>
              <a:gd name="connsiteX231" fmla="*/ 230684 w 5563679"/>
              <a:gd name="connsiteY231" fmla="*/ 558526 h 5550115"/>
              <a:gd name="connsiteX232" fmla="*/ 232874 w 5563679"/>
              <a:gd name="connsiteY232" fmla="*/ 569371 h 5550115"/>
              <a:gd name="connsiteX233" fmla="*/ 232874 w 5563679"/>
              <a:gd name="connsiteY233" fmla="*/ 722774 h 5550115"/>
              <a:gd name="connsiteX234" fmla="*/ 311677 w 5563679"/>
              <a:gd name="connsiteY234" fmla="*/ 841662 h 5550115"/>
              <a:gd name="connsiteX235" fmla="*/ 359747 w 5563679"/>
              <a:gd name="connsiteY235" fmla="*/ 851366 h 5550115"/>
              <a:gd name="connsiteX236" fmla="*/ 359747 w 5563679"/>
              <a:gd name="connsiteY236" fmla="*/ 852104 h 5550115"/>
              <a:gd name="connsiteX237" fmla="*/ 383227 w 5563679"/>
              <a:gd name="connsiteY237" fmla="*/ 854471 h 5550115"/>
              <a:gd name="connsiteX238" fmla="*/ 482956 w 5563679"/>
              <a:gd name="connsiteY238" fmla="*/ 940420 h 5550115"/>
              <a:gd name="connsiteX239" fmla="*/ 485160 w 5563679"/>
              <a:gd name="connsiteY239" fmla="*/ 952910 h 5550115"/>
              <a:gd name="connsiteX240" fmla="*/ 485160 w 5563679"/>
              <a:gd name="connsiteY240" fmla="*/ 1086818 h 5550115"/>
              <a:gd name="connsiteX241" fmla="*/ 614186 w 5563679"/>
              <a:gd name="connsiteY241" fmla="*/ 1215845 h 5550115"/>
              <a:gd name="connsiteX242" fmla="*/ 614185 w 5563679"/>
              <a:gd name="connsiteY242" fmla="*/ 1215844 h 5550115"/>
              <a:gd name="connsiteX243" fmla="*/ 743212 w 5563679"/>
              <a:gd name="connsiteY243" fmla="*/ 1086817 h 5550115"/>
              <a:gd name="connsiteX244" fmla="*/ 743212 w 5563679"/>
              <a:gd name="connsiteY244" fmla="*/ 721563 h 5550115"/>
              <a:gd name="connsiteX245" fmla="*/ 745416 w 5563679"/>
              <a:gd name="connsiteY245" fmla="*/ 709073 h 5550115"/>
              <a:gd name="connsiteX246" fmla="*/ 845145 w 5563679"/>
              <a:gd name="connsiteY246" fmla="*/ 623124 h 5550115"/>
              <a:gd name="connsiteX247" fmla="*/ 868625 w 5563679"/>
              <a:gd name="connsiteY247" fmla="*/ 620757 h 5550115"/>
              <a:gd name="connsiteX248" fmla="*/ 868625 w 5563679"/>
              <a:gd name="connsiteY248" fmla="*/ 620019 h 5550115"/>
              <a:gd name="connsiteX249" fmla="*/ 916695 w 5563679"/>
              <a:gd name="connsiteY249" fmla="*/ 610315 h 5550115"/>
              <a:gd name="connsiteX250" fmla="*/ 995498 w 5563679"/>
              <a:gd name="connsiteY250" fmla="*/ 491427 h 5550115"/>
              <a:gd name="connsiteX251" fmla="*/ 995498 w 5563679"/>
              <a:gd name="connsiteY251" fmla="*/ 115052 h 5550115"/>
              <a:gd name="connsiteX252" fmla="*/ 1003887 w 5563679"/>
              <a:gd name="connsiteY252" fmla="*/ 73502 h 5550115"/>
              <a:gd name="connsiteX253" fmla="*/ 1084406 w 5563679"/>
              <a:gd name="connsiteY253" fmla="*/ 499 h 5550115"/>
              <a:gd name="connsiteX254" fmla="*/ 1087705 w 5563679"/>
              <a:gd name="connsiteY254"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4 w 5563679"/>
              <a:gd name="connsiteY151" fmla="*/ 2265528 h 5550115"/>
              <a:gd name="connsiteX152" fmla="*/ 3547783 w 5563679"/>
              <a:gd name="connsiteY152" fmla="*/ 4836545 h 5550115"/>
              <a:gd name="connsiteX153" fmla="*/ 3537645 w 5563679"/>
              <a:gd name="connsiteY153" fmla="*/ 4786326 h 5550115"/>
              <a:gd name="connsiteX154" fmla="*/ 3418757 w 5563679"/>
              <a:gd name="connsiteY154" fmla="*/ 4707522 h 5550115"/>
              <a:gd name="connsiteX155" fmla="*/ 3299870 w 5563679"/>
              <a:gd name="connsiteY155" fmla="*/ 4786326 h 5550115"/>
              <a:gd name="connsiteX156" fmla="*/ 3290106 w 5563679"/>
              <a:gd name="connsiteY156" fmla="*/ 4834686 h 5550115"/>
              <a:gd name="connsiteX157" fmla="*/ 3290106 w 5563679"/>
              <a:gd name="connsiteY157" fmla="*/ 5421088 h 5550115"/>
              <a:gd name="connsiteX158" fmla="*/ 3161079 w 5563679"/>
              <a:gd name="connsiteY158" fmla="*/ 5550115 h 5550115"/>
              <a:gd name="connsiteX159" fmla="*/ 3161080 w 5563679"/>
              <a:gd name="connsiteY159" fmla="*/ 5550114 h 5550115"/>
              <a:gd name="connsiteX160" fmla="*/ 3032053 w 5563679"/>
              <a:gd name="connsiteY160" fmla="*/ 5421087 h 5550115"/>
              <a:gd name="connsiteX161" fmla="*/ 3032053 w 5563679"/>
              <a:gd name="connsiteY161" fmla="*/ 2265528 h 5550115"/>
              <a:gd name="connsiteX162" fmla="*/ 3032052 w 5563679"/>
              <a:gd name="connsiteY162" fmla="*/ 4524125 h 5550115"/>
              <a:gd name="connsiteX163" fmla="*/ 3021914 w 5563679"/>
              <a:gd name="connsiteY163" fmla="*/ 4473906 h 5550115"/>
              <a:gd name="connsiteX164" fmla="*/ 2903026 w 5563679"/>
              <a:gd name="connsiteY164" fmla="*/ 4395102 h 5550115"/>
              <a:gd name="connsiteX165" fmla="*/ 2784139 w 5563679"/>
              <a:gd name="connsiteY165" fmla="*/ 4473906 h 5550115"/>
              <a:gd name="connsiteX166" fmla="*/ 2780541 w 5563679"/>
              <a:gd name="connsiteY166" fmla="*/ 4491725 h 5550115"/>
              <a:gd name="connsiteX167" fmla="*/ 2780541 w 5563679"/>
              <a:gd name="connsiteY167" fmla="*/ 4800671 h 5550115"/>
              <a:gd name="connsiteX168" fmla="*/ 2651514 w 5563679"/>
              <a:gd name="connsiteY168" fmla="*/ 4929698 h 5550115"/>
              <a:gd name="connsiteX169" fmla="*/ 2651515 w 5563679"/>
              <a:gd name="connsiteY169" fmla="*/ 4929697 h 5550115"/>
              <a:gd name="connsiteX170" fmla="*/ 2522488 w 5563679"/>
              <a:gd name="connsiteY170" fmla="*/ 4800670 h 5550115"/>
              <a:gd name="connsiteX171" fmla="*/ 2522488 w 5563679"/>
              <a:gd name="connsiteY171" fmla="*/ 4753932 h 5550115"/>
              <a:gd name="connsiteX172" fmla="*/ 2503819 w 5563679"/>
              <a:gd name="connsiteY172" fmla="*/ 4721390 h 5550115"/>
              <a:gd name="connsiteX173" fmla="*/ 2426754 w 5563679"/>
              <a:gd name="connsiteY173" fmla="*/ 4674946 h 5550115"/>
              <a:gd name="connsiteX174" fmla="*/ 2403274 w 5563679"/>
              <a:gd name="connsiteY174" fmla="*/ 4672579 h 5550115"/>
              <a:gd name="connsiteX175" fmla="*/ 2403274 w 5563679"/>
              <a:gd name="connsiteY175" fmla="*/ 4671841 h 5550115"/>
              <a:gd name="connsiteX176" fmla="*/ 2355204 w 5563679"/>
              <a:gd name="connsiteY176" fmla="*/ 4662137 h 5550115"/>
              <a:gd name="connsiteX177" fmla="*/ 2276401 w 5563679"/>
              <a:gd name="connsiteY177" fmla="*/ 4543249 h 5550115"/>
              <a:gd name="connsiteX178" fmla="*/ 2276401 w 5563679"/>
              <a:gd name="connsiteY178" fmla="*/ 4429265 h 5550115"/>
              <a:gd name="connsiteX179" fmla="*/ 2268012 w 5563679"/>
              <a:gd name="connsiteY179" fmla="*/ 4387715 h 5550115"/>
              <a:gd name="connsiteX180" fmla="*/ 2149125 w 5563679"/>
              <a:gd name="connsiteY180" fmla="*/ 4308911 h 5550115"/>
              <a:gd name="connsiteX181" fmla="*/ 2030238 w 5563679"/>
              <a:gd name="connsiteY181" fmla="*/ 4387715 h 5550115"/>
              <a:gd name="connsiteX182" fmla="*/ 2028048 w 5563679"/>
              <a:gd name="connsiteY182" fmla="*/ 4398560 h 5550115"/>
              <a:gd name="connsiteX183" fmla="*/ 2028048 w 5563679"/>
              <a:gd name="connsiteY183" fmla="*/ 4551963 h 5550115"/>
              <a:gd name="connsiteX184" fmla="*/ 1949245 w 5563679"/>
              <a:gd name="connsiteY184" fmla="*/ 4670851 h 5550115"/>
              <a:gd name="connsiteX185" fmla="*/ 1901175 w 5563679"/>
              <a:gd name="connsiteY185" fmla="*/ 4680555 h 5550115"/>
              <a:gd name="connsiteX186" fmla="*/ 1901175 w 5563679"/>
              <a:gd name="connsiteY186" fmla="*/ 4681293 h 5550115"/>
              <a:gd name="connsiteX187" fmla="*/ 1877695 w 5563679"/>
              <a:gd name="connsiteY187" fmla="*/ 4683660 h 5550115"/>
              <a:gd name="connsiteX188" fmla="*/ 1777966 w 5563679"/>
              <a:gd name="connsiteY188" fmla="*/ 4769609 h 5550115"/>
              <a:gd name="connsiteX189" fmla="*/ 1775762 w 5563679"/>
              <a:gd name="connsiteY189" fmla="*/ 4782099 h 5550115"/>
              <a:gd name="connsiteX190" fmla="*/ 1775762 w 5563679"/>
              <a:gd name="connsiteY190" fmla="*/ 4916007 h 5550115"/>
              <a:gd name="connsiteX191" fmla="*/ 1646735 w 5563679"/>
              <a:gd name="connsiteY191" fmla="*/ 5045034 h 5550115"/>
              <a:gd name="connsiteX192" fmla="*/ 1646736 w 5563679"/>
              <a:gd name="connsiteY192" fmla="*/ 5045033 h 5550115"/>
              <a:gd name="connsiteX193" fmla="*/ 1517709 w 5563679"/>
              <a:gd name="connsiteY193" fmla="*/ 4916006 h 5550115"/>
              <a:gd name="connsiteX194" fmla="*/ 1517709 w 5563679"/>
              <a:gd name="connsiteY194" fmla="*/ 4550752 h 5550115"/>
              <a:gd name="connsiteX195" fmla="*/ 1515505 w 5563679"/>
              <a:gd name="connsiteY195" fmla="*/ 4538262 h 5550115"/>
              <a:gd name="connsiteX196" fmla="*/ 1415776 w 5563679"/>
              <a:gd name="connsiteY196" fmla="*/ 4452313 h 5550115"/>
              <a:gd name="connsiteX197" fmla="*/ 1392296 w 5563679"/>
              <a:gd name="connsiteY197" fmla="*/ 4449946 h 5550115"/>
              <a:gd name="connsiteX198" fmla="*/ 1392296 w 5563679"/>
              <a:gd name="connsiteY198" fmla="*/ 4449208 h 5550115"/>
              <a:gd name="connsiteX199" fmla="*/ 1344226 w 5563679"/>
              <a:gd name="connsiteY199" fmla="*/ 4439504 h 5550115"/>
              <a:gd name="connsiteX200" fmla="*/ 1265423 w 5563679"/>
              <a:gd name="connsiteY200" fmla="*/ 4320616 h 5550115"/>
              <a:gd name="connsiteX201" fmla="*/ 1265423 w 5563679"/>
              <a:gd name="connsiteY201" fmla="*/ 3944241 h 5550115"/>
              <a:gd name="connsiteX202" fmla="*/ 1257034 w 5563679"/>
              <a:gd name="connsiteY202" fmla="*/ 3902691 h 5550115"/>
              <a:gd name="connsiteX203" fmla="*/ 1138147 w 5563679"/>
              <a:gd name="connsiteY203" fmla="*/ 3823887 h 5550115"/>
              <a:gd name="connsiteX204" fmla="*/ 1019260 w 5563679"/>
              <a:gd name="connsiteY204" fmla="*/ 3902691 h 5550115"/>
              <a:gd name="connsiteX205" fmla="*/ 1016586 w 5563679"/>
              <a:gd name="connsiteY205" fmla="*/ 3915934 h 5550115"/>
              <a:gd name="connsiteX206" fmla="*/ 1016586 w 5563679"/>
              <a:gd name="connsiteY206" fmla="*/ 3976598 h 5550115"/>
              <a:gd name="connsiteX207" fmla="*/ 887559 w 5563679"/>
              <a:gd name="connsiteY207" fmla="*/ 4105625 h 5550115"/>
              <a:gd name="connsiteX208" fmla="*/ 887560 w 5563679"/>
              <a:gd name="connsiteY208" fmla="*/ 4105624 h 5550115"/>
              <a:gd name="connsiteX209" fmla="*/ 758533 w 5563679"/>
              <a:gd name="connsiteY209" fmla="*/ 3976597 h 5550115"/>
              <a:gd name="connsiteX210" fmla="*/ 758533 w 5563679"/>
              <a:gd name="connsiteY210" fmla="*/ 3835817 h 5550115"/>
              <a:gd name="connsiteX211" fmla="*/ 737116 w 5563679"/>
              <a:gd name="connsiteY211" fmla="*/ 3798485 h 5550115"/>
              <a:gd name="connsiteX212" fmla="*/ 660051 w 5563679"/>
              <a:gd name="connsiteY212" fmla="*/ 3752041 h 5550115"/>
              <a:gd name="connsiteX213" fmla="*/ 636571 w 5563679"/>
              <a:gd name="connsiteY213" fmla="*/ 3749674 h 5550115"/>
              <a:gd name="connsiteX214" fmla="*/ 636571 w 5563679"/>
              <a:gd name="connsiteY214" fmla="*/ 3748936 h 5550115"/>
              <a:gd name="connsiteX215" fmla="*/ 588501 w 5563679"/>
              <a:gd name="connsiteY215" fmla="*/ 3739232 h 5550115"/>
              <a:gd name="connsiteX216" fmla="*/ 509698 w 5563679"/>
              <a:gd name="connsiteY216" fmla="*/ 3620344 h 5550115"/>
              <a:gd name="connsiteX217" fmla="*/ 509698 w 5563679"/>
              <a:gd name="connsiteY217" fmla="*/ 2675086 h 5550115"/>
              <a:gd name="connsiteX218" fmla="*/ 501309 w 5563679"/>
              <a:gd name="connsiteY218" fmla="*/ 2633537 h 5550115"/>
              <a:gd name="connsiteX219" fmla="*/ 382422 w 5563679"/>
              <a:gd name="connsiteY219" fmla="*/ 2554733 h 5550115"/>
              <a:gd name="connsiteX220" fmla="*/ 263535 w 5563679"/>
              <a:gd name="connsiteY220" fmla="*/ 2633537 h 5550115"/>
              <a:gd name="connsiteX221" fmla="*/ 258053 w 5563679"/>
              <a:gd name="connsiteY221" fmla="*/ 2660688 h 5550115"/>
              <a:gd name="connsiteX222" fmla="*/ 258053 w 5563679"/>
              <a:gd name="connsiteY222" fmla="*/ 2715723 h 5550115"/>
              <a:gd name="connsiteX223" fmla="*/ 129026 w 5563679"/>
              <a:gd name="connsiteY223" fmla="*/ 2844750 h 5550115"/>
              <a:gd name="connsiteX224" fmla="*/ 129027 w 5563679"/>
              <a:gd name="connsiteY224" fmla="*/ 2844749 h 5550115"/>
              <a:gd name="connsiteX225" fmla="*/ 0 w 5563679"/>
              <a:gd name="connsiteY225" fmla="*/ 2715722 h 5550115"/>
              <a:gd name="connsiteX226" fmla="*/ 0 w 5563679"/>
              <a:gd name="connsiteY226" fmla="*/ 2265528 h 5550115"/>
              <a:gd name="connsiteX227" fmla="*/ 0 w 5563679"/>
              <a:gd name="connsiteY227" fmla="*/ 546839 h 5550115"/>
              <a:gd name="connsiteX228" fmla="*/ 12233 w 5563679"/>
              <a:gd name="connsiteY228" fmla="*/ 526676 h 5550115"/>
              <a:gd name="connsiteX229" fmla="*/ 111797 w 5563679"/>
              <a:gd name="connsiteY229" fmla="*/ 479722 h 5550115"/>
              <a:gd name="connsiteX230" fmla="*/ 230684 w 5563679"/>
              <a:gd name="connsiteY230" fmla="*/ 558526 h 5550115"/>
              <a:gd name="connsiteX231" fmla="*/ 232874 w 5563679"/>
              <a:gd name="connsiteY231" fmla="*/ 569371 h 5550115"/>
              <a:gd name="connsiteX232" fmla="*/ 232874 w 5563679"/>
              <a:gd name="connsiteY232" fmla="*/ 722774 h 5550115"/>
              <a:gd name="connsiteX233" fmla="*/ 311677 w 5563679"/>
              <a:gd name="connsiteY233" fmla="*/ 841662 h 5550115"/>
              <a:gd name="connsiteX234" fmla="*/ 359747 w 5563679"/>
              <a:gd name="connsiteY234" fmla="*/ 851366 h 5550115"/>
              <a:gd name="connsiteX235" fmla="*/ 359747 w 5563679"/>
              <a:gd name="connsiteY235" fmla="*/ 852104 h 5550115"/>
              <a:gd name="connsiteX236" fmla="*/ 383227 w 5563679"/>
              <a:gd name="connsiteY236" fmla="*/ 854471 h 5550115"/>
              <a:gd name="connsiteX237" fmla="*/ 482956 w 5563679"/>
              <a:gd name="connsiteY237" fmla="*/ 940420 h 5550115"/>
              <a:gd name="connsiteX238" fmla="*/ 485160 w 5563679"/>
              <a:gd name="connsiteY238" fmla="*/ 952910 h 5550115"/>
              <a:gd name="connsiteX239" fmla="*/ 485160 w 5563679"/>
              <a:gd name="connsiteY239" fmla="*/ 1086818 h 5550115"/>
              <a:gd name="connsiteX240" fmla="*/ 614186 w 5563679"/>
              <a:gd name="connsiteY240" fmla="*/ 1215845 h 5550115"/>
              <a:gd name="connsiteX241" fmla="*/ 614185 w 5563679"/>
              <a:gd name="connsiteY241" fmla="*/ 1215844 h 5550115"/>
              <a:gd name="connsiteX242" fmla="*/ 743212 w 5563679"/>
              <a:gd name="connsiteY242" fmla="*/ 1086817 h 5550115"/>
              <a:gd name="connsiteX243" fmla="*/ 743212 w 5563679"/>
              <a:gd name="connsiteY243" fmla="*/ 721563 h 5550115"/>
              <a:gd name="connsiteX244" fmla="*/ 745416 w 5563679"/>
              <a:gd name="connsiteY244" fmla="*/ 709073 h 5550115"/>
              <a:gd name="connsiteX245" fmla="*/ 845145 w 5563679"/>
              <a:gd name="connsiteY245" fmla="*/ 623124 h 5550115"/>
              <a:gd name="connsiteX246" fmla="*/ 868625 w 5563679"/>
              <a:gd name="connsiteY246" fmla="*/ 620757 h 5550115"/>
              <a:gd name="connsiteX247" fmla="*/ 868625 w 5563679"/>
              <a:gd name="connsiteY247" fmla="*/ 620019 h 5550115"/>
              <a:gd name="connsiteX248" fmla="*/ 916695 w 5563679"/>
              <a:gd name="connsiteY248" fmla="*/ 610315 h 5550115"/>
              <a:gd name="connsiteX249" fmla="*/ 995498 w 5563679"/>
              <a:gd name="connsiteY249" fmla="*/ 491427 h 5550115"/>
              <a:gd name="connsiteX250" fmla="*/ 995498 w 5563679"/>
              <a:gd name="connsiteY250" fmla="*/ 115052 h 5550115"/>
              <a:gd name="connsiteX251" fmla="*/ 1003887 w 5563679"/>
              <a:gd name="connsiteY251" fmla="*/ 73502 h 5550115"/>
              <a:gd name="connsiteX252" fmla="*/ 1084406 w 5563679"/>
              <a:gd name="connsiteY252" fmla="*/ 499 h 5550115"/>
              <a:gd name="connsiteX253" fmla="*/ 1087705 w 5563679"/>
              <a:gd name="connsiteY253"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3 w 5563679"/>
              <a:gd name="connsiteY160" fmla="*/ 2265528 h 5550115"/>
              <a:gd name="connsiteX161" fmla="*/ 3032052 w 5563679"/>
              <a:gd name="connsiteY161" fmla="*/ 4524125 h 5550115"/>
              <a:gd name="connsiteX162" fmla="*/ 3021914 w 5563679"/>
              <a:gd name="connsiteY162" fmla="*/ 4473906 h 5550115"/>
              <a:gd name="connsiteX163" fmla="*/ 2903026 w 5563679"/>
              <a:gd name="connsiteY163" fmla="*/ 4395102 h 5550115"/>
              <a:gd name="connsiteX164" fmla="*/ 2784139 w 5563679"/>
              <a:gd name="connsiteY164" fmla="*/ 4473906 h 5550115"/>
              <a:gd name="connsiteX165" fmla="*/ 2780541 w 5563679"/>
              <a:gd name="connsiteY165" fmla="*/ 4491725 h 5550115"/>
              <a:gd name="connsiteX166" fmla="*/ 2780541 w 5563679"/>
              <a:gd name="connsiteY166" fmla="*/ 4800671 h 5550115"/>
              <a:gd name="connsiteX167" fmla="*/ 2651514 w 5563679"/>
              <a:gd name="connsiteY167" fmla="*/ 4929698 h 5550115"/>
              <a:gd name="connsiteX168" fmla="*/ 2651515 w 5563679"/>
              <a:gd name="connsiteY168" fmla="*/ 4929697 h 5550115"/>
              <a:gd name="connsiteX169" fmla="*/ 2522488 w 5563679"/>
              <a:gd name="connsiteY169" fmla="*/ 4800670 h 5550115"/>
              <a:gd name="connsiteX170" fmla="*/ 2522488 w 5563679"/>
              <a:gd name="connsiteY170" fmla="*/ 4753932 h 5550115"/>
              <a:gd name="connsiteX171" fmla="*/ 2503819 w 5563679"/>
              <a:gd name="connsiteY171" fmla="*/ 4721390 h 5550115"/>
              <a:gd name="connsiteX172" fmla="*/ 2426754 w 5563679"/>
              <a:gd name="connsiteY172" fmla="*/ 4674946 h 5550115"/>
              <a:gd name="connsiteX173" fmla="*/ 2403274 w 5563679"/>
              <a:gd name="connsiteY173" fmla="*/ 4672579 h 5550115"/>
              <a:gd name="connsiteX174" fmla="*/ 2403274 w 5563679"/>
              <a:gd name="connsiteY174" fmla="*/ 4671841 h 5550115"/>
              <a:gd name="connsiteX175" fmla="*/ 2355204 w 5563679"/>
              <a:gd name="connsiteY175" fmla="*/ 4662137 h 5550115"/>
              <a:gd name="connsiteX176" fmla="*/ 2276401 w 5563679"/>
              <a:gd name="connsiteY176" fmla="*/ 4543249 h 5550115"/>
              <a:gd name="connsiteX177" fmla="*/ 2276401 w 5563679"/>
              <a:gd name="connsiteY177" fmla="*/ 4429265 h 5550115"/>
              <a:gd name="connsiteX178" fmla="*/ 2268012 w 5563679"/>
              <a:gd name="connsiteY178" fmla="*/ 4387715 h 5550115"/>
              <a:gd name="connsiteX179" fmla="*/ 2149125 w 5563679"/>
              <a:gd name="connsiteY179" fmla="*/ 4308911 h 5550115"/>
              <a:gd name="connsiteX180" fmla="*/ 2030238 w 5563679"/>
              <a:gd name="connsiteY180" fmla="*/ 4387715 h 5550115"/>
              <a:gd name="connsiteX181" fmla="*/ 2028048 w 5563679"/>
              <a:gd name="connsiteY181" fmla="*/ 4398560 h 5550115"/>
              <a:gd name="connsiteX182" fmla="*/ 2028048 w 5563679"/>
              <a:gd name="connsiteY182" fmla="*/ 4551963 h 5550115"/>
              <a:gd name="connsiteX183" fmla="*/ 1949245 w 5563679"/>
              <a:gd name="connsiteY183" fmla="*/ 4670851 h 5550115"/>
              <a:gd name="connsiteX184" fmla="*/ 1901175 w 5563679"/>
              <a:gd name="connsiteY184" fmla="*/ 4680555 h 5550115"/>
              <a:gd name="connsiteX185" fmla="*/ 1901175 w 5563679"/>
              <a:gd name="connsiteY185" fmla="*/ 4681293 h 5550115"/>
              <a:gd name="connsiteX186" fmla="*/ 1877695 w 5563679"/>
              <a:gd name="connsiteY186" fmla="*/ 4683660 h 5550115"/>
              <a:gd name="connsiteX187" fmla="*/ 1777966 w 5563679"/>
              <a:gd name="connsiteY187" fmla="*/ 4769609 h 5550115"/>
              <a:gd name="connsiteX188" fmla="*/ 1775762 w 5563679"/>
              <a:gd name="connsiteY188" fmla="*/ 4782099 h 5550115"/>
              <a:gd name="connsiteX189" fmla="*/ 1775762 w 5563679"/>
              <a:gd name="connsiteY189" fmla="*/ 4916007 h 5550115"/>
              <a:gd name="connsiteX190" fmla="*/ 1646735 w 5563679"/>
              <a:gd name="connsiteY190" fmla="*/ 5045034 h 5550115"/>
              <a:gd name="connsiteX191" fmla="*/ 1646736 w 5563679"/>
              <a:gd name="connsiteY191" fmla="*/ 5045033 h 5550115"/>
              <a:gd name="connsiteX192" fmla="*/ 1517709 w 5563679"/>
              <a:gd name="connsiteY192" fmla="*/ 4916006 h 5550115"/>
              <a:gd name="connsiteX193" fmla="*/ 1517709 w 5563679"/>
              <a:gd name="connsiteY193" fmla="*/ 4550752 h 5550115"/>
              <a:gd name="connsiteX194" fmla="*/ 1515505 w 5563679"/>
              <a:gd name="connsiteY194" fmla="*/ 4538262 h 5550115"/>
              <a:gd name="connsiteX195" fmla="*/ 1415776 w 5563679"/>
              <a:gd name="connsiteY195" fmla="*/ 4452313 h 5550115"/>
              <a:gd name="connsiteX196" fmla="*/ 1392296 w 5563679"/>
              <a:gd name="connsiteY196" fmla="*/ 4449946 h 5550115"/>
              <a:gd name="connsiteX197" fmla="*/ 1392296 w 5563679"/>
              <a:gd name="connsiteY197" fmla="*/ 4449208 h 5550115"/>
              <a:gd name="connsiteX198" fmla="*/ 1344226 w 5563679"/>
              <a:gd name="connsiteY198" fmla="*/ 4439504 h 5550115"/>
              <a:gd name="connsiteX199" fmla="*/ 1265423 w 5563679"/>
              <a:gd name="connsiteY199" fmla="*/ 4320616 h 5550115"/>
              <a:gd name="connsiteX200" fmla="*/ 1265423 w 5563679"/>
              <a:gd name="connsiteY200" fmla="*/ 3944241 h 5550115"/>
              <a:gd name="connsiteX201" fmla="*/ 1257034 w 5563679"/>
              <a:gd name="connsiteY201" fmla="*/ 3902691 h 5550115"/>
              <a:gd name="connsiteX202" fmla="*/ 1138147 w 5563679"/>
              <a:gd name="connsiteY202" fmla="*/ 3823887 h 5550115"/>
              <a:gd name="connsiteX203" fmla="*/ 1019260 w 5563679"/>
              <a:gd name="connsiteY203" fmla="*/ 3902691 h 5550115"/>
              <a:gd name="connsiteX204" fmla="*/ 1016586 w 5563679"/>
              <a:gd name="connsiteY204" fmla="*/ 3915934 h 5550115"/>
              <a:gd name="connsiteX205" fmla="*/ 1016586 w 5563679"/>
              <a:gd name="connsiteY205" fmla="*/ 3976598 h 5550115"/>
              <a:gd name="connsiteX206" fmla="*/ 887559 w 5563679"/>
              <a:gd name="connsiteY206" fmla="*/ 4105625 h 5550115"/>
              <a:gd name="connsiteX207" fmla="*/ 887560 w 5563679"/>
              <a:gd name="connsiteY207" fmla="*/ 4105624 h 5550115"/>
              <a:gd name="connsiteX208" fmla="*/ 758533 w 5563679"/>
              <a:gd name="connsiteY208" fmla="*/ 3976597 h 5550115"/>
              <a:gd name="connsiteX209" fmla="*/ 758533 w 5563679"/>
              <a:gd name="connsiteY209" fmla="*/ 3835817 h 5550115"/>
              <a:gd name="connsiteX210" fmla="*/ 737116 w 5563679"/>
              <a:gd name="connsiteY210" fmla="*/ 3798485 h 5550115"/>
              <a:gd name="connsiteX211" fmla="*/ 660051 w 5563679"/>
              <a:gd name="connsiteY211" fmla="*/ 3752041 h 5550115"/>
              <a:gd name="connsiteX212" fmla="*/ 636571 w 5563679"/>
              <a:gd name="connsiteY212" fmla="*/ 3749674 h 5550115"/>
              <a:gd name="connsiteX213" fmla="*/ 636571 w 5563679"/>
              <a:gd name="connsiteY213" fmla="*/ 3748936 h 5550115"/>
              <a:gd name="connsiteX214" fmla="*/ 588501 w 5563679"/>
              <a:gd name="connsiteY214" fmla="*/ 3739232 h 5550115"/>
              <a:gd name="connsiteX215" fmla="*/ 509698 w 5563679"/>
              <a:gd name="connsiteY215" fmla="*/ 3620344 h 5550115"/>
              <a:gd name="connsiteX216" fmla="*/ 509698 w 5563679"/>
              <a:gd name="connsiteY216" fmla="*/ 2675086 h 5550115"/>
              <a:gd name="connsiteX217" fmla="*/ 501309 w 5563679"/>
              <a:gd name="connsiteY217" fmla="*/ 2633537 h 5550115"/>
              <a:gd name="connsiteX218" fmla="*/ 382422 w 5563679"/>
              <a:gd name="connsiteY218" fmla="*/ 2554733 h 5550115"/>
              <a:gd name="connsiteX219" fmla="*/ 263535 w 5563679"/>
              <a:gd name="connsiteY219" fmla="*/ 2633537 h 5550115"/>
              <a:gd name="connsiteX220" fmla="*/ 258053 w 5563679"/>
              <a:gd name="connsiteY220" fmla="*/ 2660688 h 5550115"/>
              <a:gd name="connsiteX221" fmla="*/ 258053 w 5563679"/>
              <a:gd name="connsiteY221" fmla="*/ 2715723 h 5550115"/>
              <a:gd name="connsiteX222" fmla="*/ 129026 w 5563679"/>
              <a:gd name="connsiteY222" fmla="*/ 2844750 h 5550115"/>
              <a:gd name="connsiteX223" fmla="*/ 129027 w 5563679"/>
              <a:gd name="connsiteY223" fmla="*/ 2844749 h 5550115"/>
              <a:gd name="connsiteX224" fmla="*/ 0 w 5563679"/>
              <a:gd name="connsiteY224" fmla="*/ 2715722 h 5550115"/>
              <a:gd name="connsiteX225" fmla="*/ 0 w 5563679"/>
              <a:gd name="connsiteY225" fmla="*/ 2265528 h 5550115"/>
              <a:gd name="connsiteX226" fmla="*/ 0 w 5563679"/>
              <a:gd name="connsiteY226" fmla="*/ 546839 h 5550115"/>
              <a:gd name="connsiteX227" fmla="*/ 12233 w 5563679"/>
              <a:gd name="connsiteY227" fmla="*/ 526676 h 5550115"/>
              <a:gd name="connsiteX228" fmla="*/ 111797 w 5563679"/>
              <a:gd name="connsiteY228" fmla="*/ 479722 h 5550115"/>
              <a:gd name="connsiteX229" fmla="*/ 230684 w 5563679"/>
              <a:gd name="connsiteY229" fmla="*/ 558526 h 5550115"/>
              <a:gd name="connsiteX230" fmla="*/ 232874 w 5563679"/>
              <a:gd name="connsiteY230" fmla="*/ 569371 h 5550115"/>
              <a:gd name="connsiteX231" fmla="*/ 232874 w 5563679"/>
              <a:gd name="connsiteY231" fmla="*/ 722774 h 5550115"/>
              <a:gd name="connsiteX232" fmla="*/ 311677 w 5563679"/>
              <a:gd name="connsiteY232" fmla="*/ 841662 h 5550115"/>
              <a:gd name="connsiteX233" fmla="*/ 359747 w 5563679"/>
              <a:gd name="connsiteY233" fmla="*/ 851366 h 5550115"/>
              <a:gd name="connsiteX234" fmla="*/ 359747 w 5563679"/>
              <a:gd name="connsiteY234" fmla="*/ 852104 h 5550115"/>
              <a:gd name="connsiteX235" fmla="*/ 383227 w 5563679"/>
              <a:gd name="connsiteY235" fmla="*/ 854471 h 5550115"/>
              <a:gd name="connsiteX236" fmla="*/ 482956 w 5563679"/>
              <a:gd name="connsiteY236" fmla="*/ 940420 h 5550115"/>
              <a:gd name="connsiteX237" fmla="*/ 485160 w 5563679"/>
              <a:gd name="connsiteY237" fmla="*/ 952910 h 5550115"/>
              <a:gd name="connsiteX238" fmla="*/ 485160 w 5563679"/>
              <a:gd name="connsiteY238" fmla="*/ 1086818 h 5550115"/>
              <a:gd name="connsiteX239" fmla="*/ 614186 w 5563679"/>
              <a:gd name="connsiteY239" fmla="*/ 1215845 h 5550115"/>
              <a:gd name="connsiteX240" fmla="*/ 614185 w 5563679"/>
              <a:gd name="connsiteY240" fmla="*/ 1215844 h 5550115"/>
              <a:gd name="connsiteX241" fmla="*/ 743212 w 5563679"/>
              <a:gd name="connsiteY241" fmla="*/ 1086817 h 5550115"/>
              <a:gd name="connsiteX242" fmla="*/ 743212 w 5563679"/>
              <a:gd name="connsiteY242" fmla="*/ 721563 h 5550115"/>
              <a:gd name="connsiteX243" fmla="*/ 745416 w 5563679"/>
              <a:gd name="connsiteY243" fmla="*/ 709073 h 5550115"/>
              <a:gd name="connsiteX244" fmla="*/ 845145 w 5563679"/>
              <a:gd name="connsiteY244" fmla="*/ 623124 h 5550115"/>
              <a:gd name="connsiteX245" fmla="*/ 868625 w 5563679"/>
              <a:gd name="connsiteY245" fmla="*/ 620757 h 5550115"/>
              <a:gd name="connsiteX246" fmla="*/ 868625 w 5563679"/>
              <a:gd name="connsiteY246" fmla="*/ 620019 h 5550115"/>
              <a:gd name="connsiteX247" fmla="*/ 916695 w 5563679"/>
              <a:gd name="connsiteY247" fmla="*/ 610315 h 5550115"/>
              <a:gd name="connsiteX248" fmla="*/ 995498 w 5563679"/>
              <a:gd name="connsiteY248" fmla="*/ 491427 h 5550115"/>
              <a:gd name="connsiteX249" fmla="*/ 995498 w 5563679"/>
              <a:gd name="connsiteY249" fmla="*/ 115052 h 5550115"/>
              <a:gd name="connsiteX250" fmla="*/ 1003887 w 5563679"/>
              <a:gd name="connsiteY250" fmla="*/ 73502 h 5550115"/>
              <a:gd name="connsiteX251" fmla="*/ 1084406 w 5563679"/>
              <a:gd name="connsiteY251" fmla="*/ 499 h 5550115"/>
              <a:gd name="connsiteX252" fmla="*/ 1087705 w 5563679"/>
              <a:gd name="connsiteY252"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2 w 5563679"/>
              <a:gd name="connsiteY160" fmla="*/ 4524125 h 5550115"/>
              <a:gd name="connsiteX161" fmla="*/ 3021914 w 5563679"/>
              <a:gd name="connsiteY161" fmla="*/ 4473906 h 5550115"/>
              <a:gd name="connsiteX162" fmla="*/ 2903026 w 5563679"/>
              <a:gd name="connsiteY162" fmla="*/ 4395102 h 5550115"/>
              <a:gd name="connsiteX163" fmla="*/ 2784139 w 5563679"/>
              <a:gd name="connsiteY163" fmla="*/ 4473906 h 5550115"/>
              <a:gd name="connsiteX164" fmla="*/ 2780541 w 5563679"/>
              <a:gd name="connsiteY164" fmla="*/ 4491725 h 5550115"/>
              <a:gd name="connsiteX165" fmla="*/ 2780541 w 5563679"/>
              <a:gd name="connsiteY165" fmla="*/ 4800671 h 5550115"/>
              <a:gd name="connsiteX166" fmla="*/ 2651514 w 5563679"/>
              <a:gd name="connsiteY166" fmla="*/ 4929698 h 5550115"/>
              <a:gd name="connsiteX167" fmla="*/ 2651515 w 5563679"/>
              <a:gd name="connsiteY167" fmla="*/ 4929697 h 5550115"/>
              <a:gd name="connsiteX168" fmla="*/ 2522488 w 5563679"/>
              <a:gd name="connsiteY168" fmla="*/ 4800670 h 5550115"/>
              <a:gd name="connsiteX169" fmla="*/ 2522488 w 5563679"/>
              <a:gd name="connsiteY169" fmla="*/ 4753932 h 5550115"/>
              <a:gd name="connsiteX170" fmla="*/ 2503819 w 5563679"/>
              <a:gd name="connsiteY170" fmla="*/ 4721390 h 5550115"/>
              <a:gd name="connsiteX171" fmla="*/ 2426754 w 5563679"/>
              <a:gd name="connsiteY171" fmla="*/ 4674946 h 5550115"/>
              <a:gd name="connsiteX172" fmla="*/ 2403274 w 5563679"/>
              <a:gd name="connsiteY172" fmla="*/ 4672579 h 5550115"/>
              <a:gd name="connsiteX173" fmla="*/ 2403274 w 5563679"/>
              <a:gd name="connsiteY173" fmla="*/ 4671841 h 5550115"/>
              <a:gd name="connsiteX174" fmla="*/ 2355204 w 5563679"/>
              <a:gd name="connsiteY174" fmla="*/ 4662137 h 5550115"/>
              <a:gd name="connsiteX175" fmla="*/ 2276401 w 5563679"/>
              <a:gd name="connsiteY175" fmla="*/ 4543249 h 5550115"/>
              <a:gd name="connsiteX176" fmla="*/ 2276401 w 5563679"/>
              <a:gd name="connsiteY176" fmla="*/ 4429265 h 5550115"/>
              <a:gd name="connsiteX177" fmla="*/ 2268012 w 5563679"/>
              <a:gd name="connsiteY177" fmla="*/ 4387715 h 5550115"/>
              <a:gd name="connsiteX178" fmla="*/ 2149125 w 5563679"/>
              <a:gd name="connsiteY178" fmla="*/ 4308911 h 5550115"/>
              <a:gd name="connsiteX179" fmla="*/ 2030238 w 5563679"/>
              <a:gd name="connsiteY179" fmla="*/ 4387715 h 5550115"/>
              <a:gd name="connsiteX180" fmla="*/ 2028048 w 5563679"/>
              <a:gd name="connsiteY180" fmla="*/ 4398560 h 5550115"/>
              <a:gd name="connsiteX181" fmla="*/ 2028048 w 5563679"/>
              <a:gd name="connsiteY181" fmla="*/ 4551963 h 5550115"/>
              <a:gd name="connsiteX182" fmla="*/ 1949245 w 5563679"/>
              <a:gd name="connsiteY182" fmla="*/ 4670851 h 5550115"/>
              <a:gd name="connsiteX183" fmla="*/ 1901175 w 5563679"/>
              <a:gd name="connsiteY183" fmla="*/ 4680555 h 5550115"/>
              <a:gd name="connsiteX184" fmla="*/ 1901175 w 5563679"/>
              <a:gd name="connsiteY184" fmla="*/ 4681293 h 5550115"/>
              <a:gd name="connsiteX185" fmla="*/ 1877695 w 5563679"/>
              <a:gd name="connsiteY185" fmla="*/ 4683660 h 5550115"/>
              <a:gd name="connsiteX186" fmla="*/ 1777966 w 5563679"/>
              <a:gd name="connsiteY186" fmla="*/ 4769609 h 5550115"/>
              <a:gd name="connsiteX187" fmla="*/ 1775762 w 5563679"/>
              <a:gd name="connsiteY187" fmla="*/ 4782099 h 5550115"/>
              <a:gd name="connsiteX188" fmla="*/ 1775762 w 5563679"/>
              <a:gd name="connsiteY188" fmla="*/ 4916007 h 5550115"/>
              <a:gd name="connsiteX189" fmla="*/ 1646735 w 5563679"/>
              <a:gd name="connsiteY189" fmla="*/ 5045034 h 5550115"/>
              <a:gd name="connsiteX190" fmla="*/ 1646736 w 5563679"/>
              <a:gd name="connsiteY190" fmla="*/ 5045033 h 5550115"/>
              <a:gd name="connsiteX191" fmla="*/ 1517709 w 5563679"/>
              <a:gd name="connsiteY191" fmla="*/ 4916006 h 5550115"/>
              <a:gd name="connsiteX192" fmla="*/ 1517709 w 5563679"/>
              <a:gd name="connsiteY192" fmla="*/ 4550752 h 5550115"/>
              <a:gd name="connsiteX193" fmla="*/ 1515505 w 5563679"/>
              <a:gd name="connsiteY193" fmla="*/ 4538262 h 5550115"/>
              <a:gd name="connsiteX194" fmla="*/ 1415776 w 5563679"/>
              <a:gd name="connsiteY194" fmla="*/ 4452313 h 5550115"/>
              <a:gd name="connsiteX195" fmla="*/ 1392296 w 5563679"/>
              <a:gd name="connsiteY195" fmla="*/ 4449946 h 5550115"/>
              <a:gd name="connsiteX196" fmla="*/ 1392296 w 5563679"/>
              <a:gd name="connsiteY196" fmla="*/ 4449208 h 5550115"/>
              <a:gd name="connsiteX197" fmla="*/ 1344226 w 5563679"/>
              <a:gd name="connsiteY197" fmla="*/ 4439504 h 5550115"/>
              <a:gd name="connsiteX198" fmla="*/ 1265423 w 5563679"/>
              <a:gd name="connsiteY198" fmla="*/ 4320616 h 5550115"/>
              <a:gd name="connsiteX199" fmla="*/ 1265423 w 5563679"/>
              <a:gd name="connsiteY199" fmla="*/ 3944241 h 5550115"/>
              <a:gd name="connsiteX200" fmla="*/ 1257034 w 5563679"/>
              <a:gd name="connsiteY200" fmla="*/ 3902691 h 5550115"/>
              <a:gd name="connsiteX201" fmla="*/ 1138147 w 5563679"/>
              <a:gd name="connsiteY201" fmla="*/ 3823887 h 5550115"/>
              <a:gd name="connsiteX202" fmla="*/ 1019260 w 5563679"/>
              <a:gd name="connsiteY202" fmla="*/ 3902691 h 5550115"/>
              <a:gd name="connsiteX203" fmla="*/ 1016586 w 5563679"/>
              <a:gd name="connsiteY203" fmla="*/ 3915934 h 5550115"/>
              <a:gd name="connsiteX204" fmla="*/ 1016586 w 5563679"/>
              <a:gd name="connsiteY204" fmla="*/ 3976598 h 5550115"/>
              <a:gd name="connsiteX205" fmla="*/ 887559 w 5563679"/>
              <a:gd name="connsiteY205" fmla="*/ 4105625 h 5550115"/>
              <a:gd name="connsiteX206" fmla="*/ 887560 w 5563679"/>
              <a:gd name="connsiteY206" fmla="*/ 4105624 h 5550115"/>
              <a:gd name="connsiteX207" fmla="*/ 758533 w 5563679"/>
              <a:gd name="connsiteY207" fmla="*/ 3976597 h 5550115"/>
              <a:gd name="connsiteX208" fmla="*/ 758533 w 5563679"/>
              <a:gd name="connsiteY208" fmla="*/ 3835817 h 5550115"/>
              <a:gd name="connsiteX209" fmla="*/ 737116 w 5563679"/>
              <a:gd name="connsiteY209" fmla="*/ 3798485 h 5550115"/>
              <a:gd name="connsiteX210" fmla="*/ 660051 w 5563679"/>
              <a:gd name="connsiteY210" fmla="*/ 3752041 h 5550115"/>
              <a:gd name="connsiteX211" fmla="*/ 636571 w 5563679"/>
              <a:gd name="connsiteY211" fmla="*/ 3749674 h 5550115"/>
              <a:gd name="connsiteX212" fmla="*/ 636571 w 5563679"/>
              <a:gd name="connsiteY212" fmla="*/ 3748936 h 5550115"/>
              <a:gd name="connsiteX213" fmla="*/ 588501 w 5563679"/>
              <a:gd name="connsiteY213" fmla="*/ 3739232 h 5550115"/>
              <a:gd name="connsiteX214" fmla="*/ 509698 w 5563679"/>
              <a:gd name="connsiteY214" fmla="*/ 3620344 h 5550115"/>
              <a:gd name="connsiteX215" fmla="*/ 509698 w 5563679"/>
              <a:gd name="connsiteY215" fmla="*/ 2675086 h 5550115"/>
              <a:gd name="connsiteX216" fmla="*/ 501309 w 5563679"/>
              <a:gd name="connsiteY216" fmla="*/ 2633537 h 5550115"/>
              <a:gd name="connsiteX217" fmla="*/ 382422 w 5563679"/>
              <a:gd name="connsiteY217" fmla="*/ 2554733 h 5550115"/>
              <a:gd name="connsiteX218" fmla="*/ 263535 w 5563679"/>
              <a:gd name="connsiteY218" fmla="*/ 2633537 h 5550115"/>
              <a:gd name="connsiteX219" fmla="*/ 258053 w 5563679"/>
              <a:gd name="connsiteY219" fmla="*/ 2660688 h 5550115"/>
              <a:gd name="connsiteX220" fmla="*/ 258053 w 5563679"/>
              <a:gd name="connsiteY220" fmla="*/ 2715723 h 5550115"/>
              <a:gd name="connsiteX221" fmla="*/ 129026 w 5563679"/>
              <a:gd name="connsiteY221" fmla="*/ 2844750 h 5550115"/>
              <a:gd name="connsiteX222" fmla="*/ 129027 w 5563679"/>
              <a:gd name="connsiteY222" fmla="*/ 2844749 h 5550115"/>
              <a:gd name="connsiteX223" fmla="*/ 0 w 5563679"/>
              <a:gd name="connsiteY223" fmla="*/ 2715722 h 5550115"/>
              <a:gd name="connsiteX224" fmla="*/ 0 w 5563679"/>
              <a:gd name="connsiteY224" fmla="*/ 2265528 h 5550115"/>
              <a:gd name="connsiteX225" fmla="*/ 0 w 5563679"/>
              <a:gd name="connsiteY225" fmla="*/ 546839 h 5550115"/>
              <a:gd name="connsiteX226" fmla="*/ 12233 w 5563679"/>
              <a:gd name="connsiteY226" fmla="*/ 526676 h 5550115"/>
              <a:gd name="connsiteX227" fmla="*/ 111797 w 5563679"/>
              <a:gd name="connsiteY227" fmla="*/ 479722 h 5550115"/>
              <a:gd name="connsiteX228" fmla="*/ 230684 w 5563679"/>
              <a:gd name="connsiteY228" fmla="*/ 558526 h 5550115"/>
              <a:gd name="connsiteX229" fmla="*/ 232874 w 5563679"/>
              <a:gd name="connsiteY229" fmla="*/ 569371 h 5550115"/>
              <a:gd name="connsiteX230" fmla="*/ 232874 w 5563679"/>
              <a:gd name="connsiteY230" fmla="*/ 722774 h 5550115"/>
              <a:gd name="connsiteX231" fmla="*/ 311677 w 5563679"/>
              <a:gd name="connsiteY231" fmla="*/ 841662 h 5550115"/>
              <a:gd name="connsiteX232" fmla="*/ 359747 w 5563679"/>
              <a:gd name="connsiteY232" fmla="*/ 851366 h 5550115"/>
              <a:gd name="connsiteX233" fmla="*/ 359747 w 5563679"/>
              <a:gd name="connsiteY233" fmla="*/ 852104 h 5550115"/>
              <a:gd name="connsiteX234" fmla="*/ 383227 w 5563679"/>
              <a:gd name="connsiteY234" fmla="*/ 854471 h 5550115"/>
              <a:gd name="connsiteX235" fmla="*/ 482956 w 5563679"/>
              <a:gd name="connsiteY235" fmla="*/ 940420 h 5550115"/>
              <a:gd name="connsiteX236" fmla="*/ 485160 w 5563679"/>
              <a:gd name="connsiteY236" fmla="*/ 952910 h 5550115"/>
              <a:gd name="connsiteX237" fmla="*/ 485160 w 5563679"/>
              <a:gd name="connsiteY237" fmla="*/ 1086818 h 5550115"/>
              <a:gd name="connsiteX238" fmla="*/ 614186 w 5563679"/>
              <a:gd name="connsiteY238" fmla="*/ 1215845 h 5550115"/>
              <a:gd name="connsiteX239" fmla="*/ 614185 w 5563679"/>
              <a:gd name="connsiteY239" fmla="*/ 1215844 h 5550115"/>
              <a:gd name="connsiteX240" fmla="*/ 743212 w 5563679"/>
              <a:gd name="connsiteY240" fmla="*/ 1086817 h 5550115"/>
              <a:gd name="connsiteX241" fmla="*/ 743212 w 5563679"/>
              <a:gd name="connsiteY241" fmla="*/ 721563 h 5550115"/>
              <a:gd name="connsiteX242" fmla="*/ 745416 w 5563679"/>
              <a:gd name="connsiteY242" fmla="*/ 709073 h 5550115"/>
              <a:gd name="connsiteX243" fmla="*/ 845145 w 5563679"/>
              <a:gd name="connsiteY243" fmla="*/ 623124 h 5550115"/>
              <a:gd name="connsiteX244" fmla="*/ 868625 w 5563679"/>
              <a:gd name="connsiteY244" fmla="*/ 620757 h 5550115"/>
              <a:gd name="connsiteX245" fmla="*/ 868625 w 5563679"/>
              <a:gd name="connsiteY245" fmla="*/ 620019 h 5550115"/>
              <a:gd name="connsiteX246" fmla="*/ 916695 w 5563679"/>
              <a:gd name="connsiteY246" fmla="*/ 610315 h 5550115"/>
              <a:gd name="connsiteX247" fmla="*/ 995498 w 5563679"/>
              <a:gd name="connsiteY247" fmla="*/ 491427 h 5550115"/>
              <a:gd name="connsiteX248" fmla="*/ 995498 w 5563679"/>
              <a:gd name="connsiteY248" fmla="*/ 115052 h 5550115"/>
              <a:gd name="connsiteX249" fmla="*/ 1003887 w 5563679"/>
              <a:gd name="connsiteY249" fmla="*/ 73502 h 5550115"/>
              <a:gd name="connsiteX250" fmla="*/ 1084406 w 5563679"/>
              <a:gd name="connsiteY250" fmla="*/ 499 h 5550115"/>
              <a:gd name="connsiteX251" fmla="*/ 1087705 w 5563679"/>
              <a:gd name="connsiteY251" fmla="*/ 0 h 5550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5563679" h="5550115">
                <a:moveTo>
                  <a:pt x="1087705" y="0"/>
                </a:moveTo>
                <a:lnTo>
                  <a:pt x="1157844" y="0"/>
                </a:lnTo>
                <a:lnTo>
                  <a:pt x="1161143" y="499"/>
                </a:lnTo>
                <a:cubicBezTo>
                  <a:pt x="1197505" y="11809"/>
                  <a:pt x="1226971" y="38770"/>
                  <a:pt x="1241661" y="73502"/>
                </a:cubicBezTo>
                <a:lnTo>
                  <a:pt x="1244335" y="86745"/>
                </a:lnTo>
                <a:lnTo>
                  <a:pt x="1244335" y="147409"/>
                </a:lnTo>
                <a:cubicBezTo>
                  <a:pt x="1244335" y="218669"/>
                  <a:pt x="1302102" y="276436"/>
                  <a:pt x="1373362" y="276436"/>
                </a:cubicBezTo>
                <a:lnTo>
                  <a:pt x="1373361" y="276435"/>
                </a:lnTo>
                <a:lnTo>
                  <a:pt x="1390772" y="272920"/>
                </a:lnTo>
                <a:lnTo>
                  <a:pt x="1399039" y="274589"/>
                </a:lnTo>
                <a:lnTo>
                  <a:pt x="1399039" y="275327"/>
                </a:lnTo>
                <a:lnTo>
                  <a:pt x="1422519" y="277694"/>
                </a:lnTo>
                <a:cubicBezTo>
                  <a:pt x="1468717" y="287147"/>
                  <a:pt x="1506329" y="320167"/>
                  <a:pt x="1522248" y="363643"/>
                </a:cubicBezTo>
                <a:cubicBezTo>
                  <a:pt x="1522255" y="363681"/>
                  <a:pt x="1522261" y="363718"/>
                  <a:pt x="1522268" y="363756"/>
                </a:cubicBezTo>
                <a:lnTo>
                  <a:pt x="1522268" y="923549"/>
                </a:lnTo>
                <a:cubicBezTo>
                  <a:pt x="1522268" y="976994"/>
                  <a:pt x="1554762" y="1022849"/>
                  <a:pt x="1601071" y="1042437"/>
                </a:cubicBezTo>
                <a:lnTo>
                  <a:pt x="1649141" y="1052141"/>
                </a:lnTo>
                <a:lnTo>
                  <a:pt x="1649141" y="1052879"/>
                </a:lnTo>
                <a:lnTo>
                  <a:pt x="1672621" y="1055246"/>
                </a:lnTo>
                <a:cubicBezTo>
                  <a:pt x="1718819" y="1064699"/>
                  <a:pt x="1756431" y="1097719"/>
                  <a:pt x="1772350" y="1141195"/>
                </a:cubicBezTo>
                <a:cubicBezTo>
                  <a:pt x="1772434" y="1141669"/>
                  <a:pt x="1772517" y="1142144"/>
                  <a:pt x="1772601" y="1142618"/>
                </a:cubicBezTo>
                <a:lnTo>
                  <a:pt x="1772601" y="1410943"/>
                </a:lnTo>
                <a:cubicBezTo>
                  <a:pt x="1772601" y="1482203"/>
                  <a:pt x="1830368" y="1539970"/>
                  <a:pt x="1901628" y="1539970"/>
                </a:cubicBezTo>
                <a:lnTo>
                  <a:pt x="1901627" y="1539969"/>
                </a:lnTo>
                <a:cubicBezTo>
                  <a:pt x="1972887" y="1539969"/>
                  <a:pt x="2030654" y="1482202"/>
                  <a:pt x="2030654" y="1410942"/>
                </a:cubicBezTo>
                <a:lnTo>
                  <a:pt x="2030654" y="1130923"/>
                </a:lnTo>
                <a:lnTo>
                  <a:pt x="2032657" y="1119572"/>
                </a:lnTo>
                <a:cubicBezTo>
                  <a:pt x="2048576" y="1076096"/>
                  <a:pt x="2086188" y="1043076"/>
                  <a:pt x="2132386" y="1033623"/>
                </a:cubicBezTo>
                <a:lnTo>
                  <a:pt x="2155866" y="1031256"/>
                </a:lnTo>
                <a:lnTo>
                  <a:pt x="2155866" y="1030518"/>
                </a:lnTo>
                <a:lnTo>
                  <a:pt x="2203936" y="1020814"/>
                </a:lnTo>
                <a:cubicBezTo>
                  <a:pt x="2250245" y="1001226"/>
                  <a:pt x="2282739" y="955371"/>
                  <a:pt x="2282739" y="901926"/>
                </a:cubicBezTo>
                <a:lnTo>
                  <a:pt x="2282739" y="811796"/>
                </a:lnTo>
                <a:lnTo>
                  <a:pt x="2291128" y="770246"/>
                </a:lnTo>
                <a:cubicBezTo>
                  <a:pt x="2310715" y="723936"/>
                  <a:pt x="2356570" y="691442"/>
                  <a:pt x="2410015" y="691442"/>
                </a:cubicBezTo>
                <a:cubicBezTo>
                  <a:pt x="2463460" y="691442"/>
                  <a:pt x="2509315" y="723936"/>
                  <a:pt x="2528902" y="770246"/>
                </a:cubicBezTo>
                <a:lnTo>
                  <a:pt x="2531092" y="781090"/>
                </a:lnTo>
                <a:lnTo>
                  <a:pt x="2531092" y="1021960"/>
                </a:lnTo>
                <a:cubicBezTo>
                  <a:pt x="2531092" y="1075405"/>
                  <a:pt x="2563586" y="1121260"/>
                  <a:pt x="2609895" y="1140848"/>
                </a:cubicBezTo>
                <a:lnTo>
                  <a:pt x="2657965" y="1150552"/>
                </a:lnTo>
                <a:lnTo>
                  <a:pt x="2657965" y="1151290"/>
                </a:lnTo>
                <a:lnTo>
                  <a:pt x="2681445" y="1153657"/>
                </a:lnTo>
                <a:cubicBezTo>
                  <a:pt x="2727642" y="1163110"/>
                  <a:pt x="2765255" y="1196130"/>
                  <a:pt x="2781174" y="1239606"/>
                </a:cubicBezTo>
                <a:lnTo>
                  <a:pt x="2781426" y="1241035"/>
                </a:lnTo>
                <a:lnTo>
                  <a:pt x="2781426" y="1345676"/>
                </a:lnTo>
                <a:cubicBezTo>
                  <a:pt x="2781426" y="1416936"/>
                  <a:pt x="2839193" y="1474703"/>
                  <a:pt x="2910453" y="1474703"/>
                </a:cubicBezTo>
                <a:lnTo>
                  <a:pt x="2910452" y="1474702"/>
                </a:lnTo>
                <a:cubicBezTo>
                  <a:pt x="2981712" y="1474702"/>
                  <a:pt x="3039479" y="1416935"/>
                  <a:pt x="3039479" y="1345675"/>
                </a:cubicBezTo>
                <a:cubicBezTo>
                  <a:pt x="3039479" y="1351183"/>
                  <a:pt x="3039480" y="1356690"/>
                  <a:pt x="3039480" y="1362198"/>
                </a:cubicBezTo>
                <a:lnTo>
                  <a:pt x="3049618" y="1311979"/>
                </a:lnTo>
                <a:cubicBezTo>
                  <a:pt x="3069206" y="1265669"/>
                  <a:pt x="3115061" y="1233175"/>
                  <a:pt x="3168506" y="1233175"/>
                </a:cubicBezTo>
                <a:cubicBezTo>
                  <a:pt x="3221951" y="1233175"/>
                  <a:pt x="3267806" y="1265669"/>
                  <a:pt x="3287393" y="1311979"/>
                </a:cubicBezTo>
                <a:lnTo>
                  <a:pt x="3297157" y="1360339"/>
                </a:lnTo>
                <a:lnTo>
                  <a:pt x="3297157" y="1946741"/>
                </a:lnTo>
                <a:cubicBezTo>
                  <a:pt x="3297157" y="2018001"/>
                  <a:pt x="3354924" y="2075768"/>
                  <a:pt x="3426184" y="2075768"/>
                </a:cubicBezTo>
                <a:lnTo>
                  <a:pt x="3426183" y="2075767"/>
                </a:lnTo>
                <a:cubicBezTo>
                  <a:pt x="3497443" y="2075767"/>
                  <a:pt x="3555210" y="2018000"/>
                  <a:pt x="3555210" y="1946740"/>
                </a:cubicBezTo>
                <a:cubicBezTo>
                  <a:pt x="3555210" y="1647753"/>
                  <a:pt x="3555211" y="1348765"/>
                  <a:pt x="3555211" y="1049778"/>
                </a:cubicBezTo>
                <a:lnTo>
                  <a:pt x="3565349" y="999559"/>
                </a:lnTo>
                <a:cubicBezTo>
                  <a:pt x="3584937" y="953249"/>
                  <a:pt x="3630792" y="920755"/>
                  <a:pt x="3684237" y="920755"/>
                </a:cubicBezTo>
                <a:cubicBezTo>
                  <a:pt x="3737682" y="920755"/>
                  <a:pt x="3783537" y="953249"/>
                  <a:pt x="3803124" y="999559"/>
                </a:cubicBezTo>
                <a:lnTo>
                  <a:pt x="3806722" y="1017378"/>
                </a:lnTo>
                <a:lnTo>
                  <a:pt x="3806722" y="1326324"/>
                </a:lnTo>
                <a:cubicBezTo>
                  <a:pt x="3806722" y="1397584"/>
                  <a:pt x="3864489" y="1455351"/>
                  <a:pt x="3935749" y="1455351"/>
                </a:cubicBezTo>
                <a:lnTo>
                  <a:pt x="3935748" y="1455350"/>
                </a:lnTo>
                <a:cubicBezTo>
                  <a:pt x="4007008" y="1455350"/>
                  <a:pt x="4064775" y="1397583"/>
                  <a:pt x="4064775" y="1326323"/>
                </a:cubicBezTo>
                <a:lnTo>
                  <a:pt x="4064775" y="1279585"/>
                </a:lnTo>
                <a:lnTo>
                  <a:pt x="4083444" y="1247043"/>
                </a:lnTo>
                <a:cubicBezTo>
                  <a:pt x="4102728" y="1223677"/>
                  <a:pt x="4129710" y="1206901"/>
                  <a:pt x="4160509" y="1200599"/>
                </a:cubicBezTo>
                <a:lnTo>
                  <a:pt x="4183989" y="1198232"/>
                </a:lnTo>
                <a:lnTo>
                  <a:pt x="4183989" y="1197494"/>
                </a:lnTo>
                <a:lnTo>
                  <a:pt x="4232059" y="1187790"/>
                </a:lnTo>
                <a:cubicBezTo>
                  <a:pt x="4278368" y="1168202"/>
                  <a:pt x="4310862" y="1122347"/>
                  <a:pt x="4310862" y="1068902"/>
                </a:cubicBezTo>
                <a:lnTo>
                  <a:pt x="4310862" y="954918"/>
                </a:lnTo>
                <a:lnTo>
                  <a:pt x="4319251" y="913368"/>
                </a:lnTo>
                <a:cubicBezTo>
                  <a:pt x="4338838" y="867058"/>
                  <a:pt x="4384693" y="834564"/>
                  <a:pt x="4438138" y="834564"/>
                </a:cubicBezTo>
                <a:cubicBezTo>
                  <a:pt x="4491583" y="834564"/>
                  <a:pt x="4537438" y="867058"/>
                  <a:pt x="4557025" y="913368"/>
                </a:cubicBezTo>
                <a:lnTo>
                  <a:pt x="4559215" y="924213"/>
                </a:lnTo>
                <a:lnTo>
                  <a:pt x="4559215" y="1077616"/>
                </a:lnTo>
                <a:cubicBezTo>
                  <a:pt x="4559215" y="1131061"/>
                  <a:pt x="4591709" y="1176916"/>
                  <a:pt x="4638018" y="1196504"/>
                </a:cubicBezTo>
                <a:lnTo>
                  <a:pt x="4686088" y="1206208"/>
                </a:lnTo>
                <a:lnTo>
                  <a:pt x="4686088" y="1206946"/>
                </a:lnTo>
                <a:lnTo>
                  <a:pt x="4709568" y="1209313"/>
                </a:lnTo>
                <a:cubicBezTo>
                  <a:pt x="4755766" y="1218766"/>
                  <a:pt x="4793378" y="1251786"/>
                  <a:pt x="4809296" y="1295262"/>
                </a:cubicBezTo>
                <a:lnTo>
                  <a:pt x="4811500" y="1307752"/>
                </a:lnTo>
                <a:lnTo>
                  <a:pt x="4811500" y="1441660"/>
                </a:lnTo>
                <a:cubicBezTo>
                  <a:pt x="4811500" y="1512920"/>
                  <a:pt x="4869267" y="1570687"/>
                  <a:pt x="4940527" y="1570687"/>
                </a:cubicBezTo>
                <a:lnTo>
                  <a:pt x="4940526" y="1570686"/>
                </a:lnTo>
                <a:cubicBezTo>
                  <a:pt x="5011786" y="1570686"/>
                  <a:pt x="5069553" y="1512919"/>
                  <a:pt x="5069553" y="1441659"/>
                </a:cubicBezTo>
                <a:lnTo>
                  <a:pt x="5069553" y="1076405"/>
                </a:lnTo>
                <a:lnTo>
                  <a:pt x="5071757" y="1063915"/>
                </a:lnTo>
                <a:cubicBezTo>
                  <a:pt x="5087676" y="1020439"/>
                  <a:pt x="5125288" y="987419"/>
                  <a:pt x="5171486" y="977966"/>
                </a:cubicBezTo>
                <a:lnTo>
                  <a:pt x="5194966" y="975599"/>
                </a:lnTo>
                <a:lnTo>
                  <a:pt x="5194966" y="974861"/>
                </a:lnTo>
                <a:lnTo>
                  <a:pt x="5243036" y="965157"/>
                </a:lnTo>
                <a:cubicBezTo>
                  <a:pt x="5289345" y="945569"/>
                  <a:pt x="5321839" y="899714"/>
                  <a:pt x="5321839" y="846269"/>
                </a:cubicBezTo>
                <a:lnTo>
                  <a:pt x="5321839" y="469894"/>
                </a:lnTo>
                <a:lnTo>
                  <a:pt x="5330228" y="428344"/>
                </a:lnTo>
                <a:cubicBezTo>
                  <a:pt x="5349815" y="382034"/>
                  <a:pt x="5395670" y="349540"/>
                  <a:pt x="5449115" y="349540"/>
                </a:cubicBezTo>
                <a:cubicBezTo>
                  <a:pt x="5489199" y="349540"/>
                  <a:pt x="5525013" y="367818"/>
                  <a:pt x="5548678" y="396494"/>
                </a:cubicBezTo>
                <a:lnTo>
                  <a:pt x="5562692" y="419592"/>
                </a:lnTo>
                <a:lnTo>
                  <a:pt x="5562692" y="2265528"/>
                </a:lnTo>
                <a:lnTo>
                  <a:pt x="5563679" y="2265528"/>
                </a:lnTo>
                <a:lnTo>
                  <a:pt x="5563679" y="3341998"/>
                </a:lnTo>
                <a:cubicBezTo>
                  <a:pt x="5563679" y="3395443"/>
                  <a:pt x="5531185" y="3441298"/>
                  <a:pt x="5484876" y="3460886"/>
                </a:cubicBezTo>
                <a:lnTo>
                  <a:pt x="5436806" y="3470590"/>
                </a:lnTo>
                <a:lnTo>
                  <a:pt x="5436806" y="3471328"/>
                </a:lnTo>
                <a:lnTo>
                  <a:pt x="5413326" y="3473695"/>
                </a:lnTo>
                <a:cubicBezTo>
                  <a:pt x="5382527" y="3479997"/>
                  <a:pt x="5355545" y="3496773"/>
                  <a:pt x="5336262" y="3520139"/>
                </a:cubicBezTo>
                <a:lnTo>
                  <a:pt x="5315097" y="3557030"/>
                </a:lnTo>
                <a:lnTo>
                  <a:pt x="5315097" y="3620344"/>
                </a:lnTo>
                <a:cubicBezTo>
                  <a:pt x="5315097" y="3673789"/>
                  <a:pt x="5282603" y="3719644"/>
                  <a:pt x="5236294" y="3739232"/>
                </a:cubicBezTo>
                <a:lnTo>
                  <a:pt x="5188224" y="3748936"/>
                </a:lnTo>
                <a:lnTo>
                  <a:pt x="5188224" y="3749674"/>
                </a:lnTo>
                <a:lnTo>
                  <a:pt x="5164744" y="3752041"/>
                </a:lnTo>
                <a:cubicBezTo>
                  <a:pt x="5118546" y="3761494"/>
                  <a:pt x="5080934" y="3794514"/>
                  <a:pt x="5065015" y="3837990"/>
                </a:cubicBezTo>
                <a:cubicBezTo>
                  <a:pt x="5065008" y="3838028"/>
                  <a:pt x="5065002" y="3838065"/>
                  <a:pt x="5064995" y="3838103"/>
                </a:cubicBezTo>
                <a:lnTo>
                  <a:pt x="5064995" y="4397896"/>
                </a:lnTo>
                <a:cubicBezTo>
                  <a:pt x="5064995" y="4451341"/>
                  <a:pt x="5032501" y="4497196"/>
                  <a:pt x="4986192" y="4516784"/>
                </a:cubicBezTo>
                <a:lnTo>
                  <a:pt x="4938122" y="4526488"/>
                </a:lnTo>
                <a:lnTo>
                  <a:pt x="4938122" y="4527226"/>
                </a:lnTo>
                <a:lnTo>
                  <a:pt x="4914642" y="4529593"/>
                </a:lnTo>
                <a:cubicBezTo>
                  <a:pt x="4868444" y="4539046"/>
                  <a:pt x="4830832" y="4572066"/>
                  <a:pt x="4814913" y="4615542"/>
                </a:cubicBezTo>
                <a:cubicBezTo>
                  <a:pt x="4814829" y="4616016"/>
                  <a:pt x="4814746" y="4616491"/>
                  <a:pt x="4814662" y="4616965"/>
                </a:cubicBezTo>
                <a:lnTo>
                  <a:pt x="4814662" y="4885290"/>
                </a:lnTo>
                <a:cubicBezTo>
                  <a:pt x="4814662" y="4956550"/>
                  <a:pt x="4756895" y="5014317"/>
                  <a:pt x="4685635" y="5014317"/>
                </a:cubicBezTo>
                <a:lnTo>
                  <a:pt x="4685636" y="5014316"/>
                </a:lnTo>
                <a:cubicBezTo>
                  <a:pt x="4614376" y="5014316"/>
                  <a:pt x="4556609" y="4956549"/>
                  <a:pt x="4556609" y="4885289"/>
                </a:cubicBezTo>
                <a:lnTo>
                  <a:pt x="4556609" y="4605270"/>
                </a:lnTo>
                <a:lnTo>
                  <a:pt x="4554606" y="4593919"/>
                </a:lnTo>
                <a:cubicBezTo>
                  <a:pt x="4538687" y="4550443"/>
                  <a:pt x="4501075" y="4517423"/>
                  <a:pt x="4454877" y="4507970"/>
                </a:cubicBezTo>
                <a:lnTo>
                  <a:pt x="4431397" y="4505603"/>
                </a:lnTo>
                <a:lnTo>
                  <a:pt x="4431397" y="4504865"/>
                </a:lnTo>
                <a:lnTo>
                  <a:pt x="4383327" y="4495161"/>
                </a:lnTo>
                <a:cubicBezTo>
                  <a:pt x="4337018" y="4475573"/>
                  <a:pt x="4304524" y="4429718"/>
                  <a:pt x="4304524" y="4376273"/>
                </a:cubicBezTo>
                <a:lnTo>
                  <a:pt x="4304524" y="4286143"/>
                </a:lnTo>
                <a:lnTo>
                  <a:pt x="4296135" y="4244593"/>
                </a:lnTo>
                <a:cubicBezTo>
                  <a:pt x="4276548" y="4198283"/>
                  <a:pt x="4230693" y="4165789"/>
                  <a:pt x="4177248" y="4165789"/>
                </a:cubicBezTo>
                <a:cubicBezTo>
                  <a:pt x="4123803" y="4165789"/>
                  <a:pt x="4077948" y="4198283"/>
                  <a:pt x="4058361" y="4244593"/>
                </a:cubicBezTo>
                <a:lnTo>
                  <a:pt x="4056171" y="4255437"/>
                </a:lnTo>
                <a:lnTo>
                  <a:pt x="4056171" y="4496307"/>
                </a:lnTo>
                <a:cubicBezTo>
                  <a:pt x="4056171" y="4549752"/>
                  <a:pt x="4023677" y="4595607"/>
                  <a:pt x="3977368" y="4615195"/>
                </a:cubicBezTo>
                <a:lnTo>
                  <a:pt x="3929298" y="4624899"/>
                </a:lnTo>
                <a:lnTo>
                  <a:pt x="3929298" y="4625637"/>
                </a:lnTo>
                <a:lnTo>
                  <a:pt x="3905818" y="4628004"/>
                </a:lnTo>
                <a:cubicBezTo>
                  <a:pt x="3859621" y="4637457"/>
                  <a:pt x="3822008" y="4670477"/>
                  <a:pt x="3806089" y="4713953"/>
                </a:cubicBezTo>
                <a:lnTo>
                  <a:pt x="3805837" y="4715382"/>
                </a:lnTo>
                <a:lnTo>
                  <a:pt x="3805837" y="4820023"/>
                </a:lnTo>
                <a:cubicBezTo>
                  <a:pt x="3805837" y="4891283"/>
                  <a:pt x="3748070" y="4949050"/>
                  <a:pt x="3676810" y="4949050"/>
                </a:cubicBezTo>
                <a:lnTo>
                  <a:pt x="3676811" y="4949049"/>
                </a:lnTo>
                <a:cubicBezTo>
                  <a:pt x="3605551" y="4949049"/>
                  <a:pt x="3547784" y="4891282"/>
                  <a:pt x="3547784" y="4820022"/>
                </a:cubicBezTo>
                <a:cubicBezTo>
                  <a:pt x="3547784" y="4825530"/>
                  <a:pt x="3547783" y="4831037"/>
                  <a:pt x="3547783" y="4836545"/>
                </a:cubicBezTo>
                <a:lnTo>
                  <a:pt x="3537645" y="4786326"/>
                </a:lnTo>
                <a:cubicBezTo>
                  <a:pt x="3518057" y="4740016"/>
                  <a:pt x="3472202" y="4707522"/>
                  <a:pt x="3418757" y="4707522"/>
                </a:cubicBezTo>
                <a:cubicBezTo>
                  <a:pt x="3365312" y="4707522"/>
                  <a:pt x="3319457" y="4740016"/>
                  <a:pt x="3299870" y="4786326"/>
                </a:cubicBezTo>
                <a:lnTo>
                  <a:pt x="3290106" y="4834686"/>
                </a:lnTo>
                <a:lnTo>
                  <a:pt x="3290106" y="5421088"/>
                </a:lnTo>
                <a:cubicBezTo>
                  <a:pt x="3290106" y="5492348"/>
                  <a:pt x="3232339" y="5550115"/>
                  <a:pt x="3161079" y="5550115"/>
                </a:cubicBezTo>
                <a:lnTo>
                  <a:pt x="3161080" y="5550114"/>
                </a:lnTo>
                <a:cubicBezTo>
                  <a:pt x="3089820" y="5550114"/>
                  <a:pt x="3032053" y="5492347"/>
                  <a:pt x="3032053" y="5421087"/>
                </a:cubicBezTo>
                <a:cubicBezTo>
                  <a:pt x="3032053" y="5122100"/>
                  <a:pt x="3032052" y="4823112"/>
                  <a:pt x="3032052" y="4524125"/>
                </a:cubicBezTo>
                <a:lnTo>
                  <a:pt x="3021914" y="4473906"/>
                </a:lnTo>
                <a:cubicBezTo>
                  <a:pt x="3002326" y="4427596"/>
                  <a:pt x="2956471" y="4395102"/>
                  <a:pt x="2903026" y="4395102"/>
                </a:cubicBezTo>
                <a:cubicBezTo>
                  <a:pt x="2849581" y="4395102"/>
                  <a:pt x="2803726" y="4427596"/>
                  <a:pt x="2784139" y="4473906"/>
                </a:cubicBezTo>
                <a:lnTo>
                  <a:pt x="2780541" y="4491725"/>
                </a:lnTo>
                <a:lnTo>
                  <a:pt x="2780541" y="4800671"/>
                </a:lnTo>
                <a:cubicBezTo>
                  <a:pt x="2780541" y="4871931"/>
                  <a:pt x="2722774" y="4929698"/>
                  <a:pt x="2651514" y="4929698"/>
                </a:cubicBezTo>
                <a:lnTo>
                  <a:pt x="2651515" y="4929697"/>
                </a:lnTo>
                <a:cubicBezTo>
                  <a:pt x="2580255" y="4929697"/>
                  <a:pt x="2522488" y="4871930"/>
                  <a:pt x="2522488" y="4800670"/>
                </a:cubicBezTo>
                <a:lnTo>
                  <a:pt x="2522488" y="4753932"/>
                </a:lnTo>
                <a:lnTo>
                  <a:pt x="2503819" y="4721390"/>
                </a:lnTo>
                <a:cubicBezTo>
                  <a:pt x="2484535" y="4698024"/>
                  <a:pt x="2457553" y="4681248"/>
                  <a:pt x="2426754" y="4674946"/>
                </a:cubicBezTo>
                <a:lnTo>
                  <a:pt x="2403274" y="4672579"/>
                </a:lnTo>
                <a:lnTo>
                  <a:pt x="2403274" y="4671841"/>
                </a:lnTo>
                <a:lnTo>
                  <a:pt x="2355204" y="4662137"/>
                </a:lnTo>
                <a:cubicBezTo>
                  <a:pt x="2308895" y="4642549"/>
                  <a:pt x="2276401" y="4596694"/>
                  <a:pt x="2276401" y="4543249"/>
                </a:cubicBezTo>
                <a:lnTo>
                  <a:pt x="2276401" y="4429265"/>
                </a:lnTo>
                <a:lnTo>
                  <a:pt x="2268012" y="4387715"/>
                </a:lnTo>
                <a:cubicBezTo>
                  <a:pt x="2248425" y="4341405"/>
                  <a:pt x="2202570" y="4308911"/>
                  <a:pt x="2149125" y="4308911"/>
                </a:cubicBezTo>
                <a:cubicBezTo>
                  <a:pt x="2095680" y="4308911"/>
                  <a:pt x="2049825" y="4341405"/>
                  <a:pt x="2030238" y="4387715"/>
                </a:cubicBezTo>
                <a:lnTo>
                  <a:pt x="2028048" y="4398560"/>
                </a:lnTo>
                <a:lnTo>
                  <a:pt x="2028048" y="4551963"/>
                </a:lnTo>
                <a:cubicBezTo>
                  <a:pt x="2028048" y="4605408"/>
                  <a:pt x="1995554" y="4651263"/>
                  <a:pt x="1949245" y="4670851"/>
                </a:cubicBezTo>
                <a:lnTo>
                  <a:pt x="1901175" y="4680555"/>
                </a:lnTo>
                <a:lnTo>
                  <a:pt x="1901175" y="4681293"/>
                </a:lnTo>
                <a:lnTo>
                  <a:pt x="1877695" y="4683660"/>
                </a:lnTo>
                <a:cubicBezTo>
                  <a:pt x="1831497" y="4693113"/>
                  <a:pt x="1793885" y="4726133"/>
                  <a:pt x="1777966" y="4769609"/>
                </a:cubicBezTo>
                <a:lnTo>
                  <a:pt x="1775762" y="4782099"/>
                </a:lnTo>
                <a:lnTo>
                  <a:pt x="1775762" y="4916007"/>
                </a:lnTo>
                <a:cubicBezTo>
                  <a:pt x="1775762" y="4987267"/>
                  <a:pt x="1717995" y="5045034"/>
                  <a:pt x="1646735" y="5045034"/>
                </a:cubicBezTo>
                <a:lnTo>
                  <a:pt x="1646736" y="5045033"/>
                </a:lnTo>
                <a:cubicBezTo>
                  <a:pt x="1575476" y="5045033"/>
                  <a:pt x="1517709" y="4987266"/>
                  <a:pt x="1517709" y="4916006"/>
                </a:cubicBezTo>
                <a:lnTo>
                  <a:pt x="1517709" y="4550752"/>
                </a:lnTo>
                <a:lnTo>
                  <a:pt x="1515505" y="4538262"/>
                </a:lnTo>
                <a:cubicBezTo>
                  <a:pt x="1499586" y="4494786"/>
                  <a:pt x="1461974" y="4461766"/>
                  <a:pt x="1415776" y="4452313"/>
                </a:cubicBezTo>
                <a:lnTo>
                  <a:pt x="1392296" y="4449946"/>
                </a:lnTo>
                <a:lnTo>
                  <a:pt x="1392296" y="4449208"/>
                </a:lnTo>
                <a:lnTo>
                  <a:pt x="1344226" y="4439504"/>
                </a:lnTo>
                <a:cubicBezTo>
                  <a:pt x="1297917" y="4419916"/>
                  <a:pt x="1265423" y="4374061"/>
                  <a:pt x="1265423" y="4320616"/>
                </a:cubicBezTo>
                <a:lnTo>
                  <a:pt x="1265423" y="3944241"/>
                </a:lnTo>
                <a:lnTo>
                  <a:pt x="1257034" y="3902691"/>
                </a:lnTo>
                <a:cubicBezTo>
                  <a:pt x="1237447" y="3856381"/>
                  <a:pt x="1191592" y="3823887"/>
                  <a:pt x="1138147" y="3823887"/>
                </a:cubicBezTo>
                <a:cubicBezTo>
                  <a:pt x="1084702" y="3823887"/>
                  <a:pt x="1038847" y="3856381"/>
                  <a:pt x="1019260" y="3902691"/>
                </a:cubicBezTo>
                <a:lnTo>
                  <a:pt x="1016586" y="3915934"/>
                </a:lnTo>
                <a:lnTo>
                  <a:pt x="1016586" y="3976598"/>
                </a:lnTo>
                <a:cubicBezTo>
                  <a:pt x="1016586" y="4047858"/>
                  <a:pt x="958819" y="4105625"/>
                  <a:pt x="887559" y="4105625"/>
                </a:cubicBezTo>
                <a:lnTo>
                  <a:pt x="887560" y="4105624"/>
                </a:lnTo>
                <a:cubicBezTo>
                  <a:pt x="816300" y="4105624"/>
                  <a:pt x="758533" y="4047857"/>
                  <a:pt x="758533" y="3976597"/>
                </a:cubicBezTo>
                <a:lnTo>
                  <a:pt x="758533" y="3835817"/>
                </a:lnTo>
                <a:lnTo>
                  <a:pt x="737116" y="3798485"/>
                </a:lnTo>
                <a:cubicBezTo>
                  <a:pt x="717833" y="3775119"/>
                  <a:pt x="690850" y="3758343"/>
                  <a:pt x="660051" y="3752041"/>
                </a:cubicBezTo>
                <a:lnTo>
                  <a:pt x="636571" y="3749674"/>
                </a:lnTo>
                <a:lnTo>
                  <a:pt x="636571" y="3748936"/>
                </a:lnTo>
                <a:lnTo>
                  <a:pt x="588501" y="3739232"/>
                </a:lnTo>
                <a:cubicBezTo>
                  <a:pt x="542192" y="3719644"/>
                  <a:pt x="509698" y="3673789"/>
                  <a:pt x="509698" y="3620344"/>
                </a:cubicBezTo>
                <a:lnTo>
                  <a:pt x="509698" y="2675086"/>
                </a:lnTo>
                <a:lnTo>
                  <a:pt x="501309" y="2633537"/>
                </a:lnTo>
                <a:cubicBezTo>
                  <a:pt x="481722" y="2587227"/>
                  <a:pt x="435867" y="2554733"/>
                  <a:pt x="382422" y="2554733"/>
                </a:cubicBezTo>
                <a:cubicBezTo>
                  <a:pt x="328977" y="2554733"/>
                  <a:pt x="283122" y="2587227"/>
                  <a:pt x="263535" y="2633537"/>
                </a:cubicBezTo>
                <a:lnTo>
                  <a:pt x="258053" y="2660688"/>
                </a:lnTo>
                <a:lnTo>
                  <a:pt x="258053" y="2715723"/>
                </a:lnTo>
                <a:cubicBezTo>
                  <a:pt x="258053" y="2786983"/>
                  <a:pt x="200286" y="2844750"/>
                  <a:pt x="129026" y="2844750"/>
                </a:cubicBezTo>
                <a:lnTo>
                  <a:pt x="129027" y="2844749"/>
                </a:lnTo>
                <a:cubicBezTo>
                  <a:pt x="57767" y="2844749"/>
                  <a:pt x="0" y="2786982"/>
                  <a:pt x="0" y="2715722"/>
                </a:cubicBezTo>
                <a:lnTo>
                  <a:pt x="0" y="2265528"/>
                </a:lnTo>
                <a:lnTo>
                  <a:pt x="0" y="546839"/>
                </a:lnTo>
                <a:lnTo>
                  <a:pt x="12233" y="526676"/>
                </a:lnTo>
                <a:cubicBezTo>
                  <a:pt x="35899" y="498000"/>
                  <a:pt x="71713" y="479722"/>
                  <a:pt x="111797" y="479722"/>
                </a:cubicBezTo>
                <a:cubicBezTo>
                  <a:pt x="165242" y="479722"/>
                  <a:pt x="211097" y="512216"/>
                  <a:pt x="230684" y="558526"/>
                </a:cubicBezTo>
                <a:lnTo>
                  <a:pt x="232874" y="569371"/>
                </a:lnTo>
                <a:lnTo>
                  <a:pt x="232874" y="722774"/>
                </a:lnTo>
                <a:cubicBezTo>
                  <a:pt x="232874" y="776219"/>
                  <a:pt x="265368" y="822074"/>
                  <a:pt x="311677" y="841662"/>
                </a:cubicBezTo>
                <a:lnTo>
                  <a:pt x="359747" y="851366"/>
                </a:lnTo>
                <a:lnTo>
                  <a:pt x="359747" y="852104"/>
                </a:lnTo>
                <a:lnTo>
                  <a:pt x="383227" y="854471"/>
                </a:lnTo>
                <a:cubicBezTo>
                  <a:pt x="429425" y="863924"/>
                  <a:pt x="467037" y="896944"/>
                  <a:pt x="482956" y="940420"/>
                </a:cubicBezTo>
                <a:lnTo>
                  <a:pt x="485160" y="952910"/>
                </a:lnTo>
                <a:lnTo>
                  <a:pt x="485160" y="1086818"/>
                </a:lnTo>
                <a:cubicBezTo>
                  <a:pt x="485160" y="1158078"/>
                  <a:pt x="542926" y="1215845"/>
                  <a:pt x="614186" y="1215845"/>
                </a:cubicBezTo>
                <a:lnTo>
                  <a:pt x="614185" y="1215844"/>
                </a:lnTo>
                <a:cubicBezTo>
                  <a:pt x="685445" y="1215844"/>
                  <a:pt x="743212" y="1158077"/>
                  <a:pt x="743212" y="1086817"/>
                </a:cubicBezTo>
                <a:lnTo>
                  <a:pt x="743212" y="721563"/>
                </a:lnTo>
                <a:lnTo>
                  <a:pt x="745416" y="709073"/>
                </a:lnTo>
                <a:cubicBezTo>
                  <a:pt x="761335" y="665597"/>
                  <a:pt x="798947" y="632577"/>
                  <a:pt x="845145" y="623124"/>
                </a:cubicBezTo>
                <a:lnTo>
                  <a:pt x="868625" y="620757"/>
                </a:lnTo>
                <a:lnTo>
                  <a:pt x="868625" y="620019"/>
                </a:lnTo>
                <a:lnTo>
                  <a:pt x="916695" y="610315"/>
                </a:lnTo>
                <a:cubicBezTo>
                  <a:pt x="963004" y="590727"/>
                  <a:pt x="995498" y="544872"/>
                  <a:pt x="995498" y="491427"/>
                </a:cubicBezTo>
                <a:lnTo>
                  <a:pt x="995498" y="115052"/>
                </a:lnTo>
                <a:lnTo>
                  <a:pt x="1003887" y="73502"/>
                </a:lnTo>
                <a:cubicBezTo>
                  <a:pt x="1018578" y="38770"/>
                  <a:pt x="1048044" y="11809"/>
                  <a:pt x="1084406" y="499"/>
                </a:cubicBezTo>
                <a:lnTo>
                  <a:pt x="1087705" y="0"/>
                </a:lnTo>
                <a:close/>
              </a:path>
            </a:pathLst>
          </a:custGeom>
        </p:spPr>
        <p:txBody>
          <a:bodyPr vert="horz" wrap="square" lIns="91436" tIns="45718" rIns="91436" bIns="45718" rtlCol="0" anchor="ctr">
            <a:noAutofit/>
          </a:bodyPr>
          <a:lstStyle>
            <a:lvl1pPr marL="0" indent="0" algn="ctr" defTabSz="1218845" rtl="0" eaLnBrk="1" latinLnBrk="0" hangingPunct="1">
              <a:spcBef>
                <a:spcPct val="20000"/>
              </a:spcBef>
              <a:buFont typeface="Arial" pitchFamily="34" charset="0"/>
              <a:buNone/>
              <a:defRPr sz="1600" kern="1200">
                <a:solidFill>
                  <a:schemeClr val="tx1"/>
                </a:solidFill>
                <a:latin typeface="+mj-lt"/>
                <a:ea typeface="+mn-ea"/>
                <a:cs typeface="+mn-cs"/>
              </a:defRPr>
            </a:lvl1pPr>
            <a:lvl2pPr marL="990311" indent="-380889" algn="l" defTabSz="1218845" rtl="0" eaLnBrk="1" latinLnBrk="0" hangingPunct="1">
              <a:spcBef>
                <a:spcPct val="20000"/>
              </a:spcBef>
              <a:buFont typeface="Arial" pitchFamily="34" charset="0"/>
              <a:buChar char="–"/>
              <a:defRPr sz="3199" kern="1200">
                <a:solidFill>
                  <a:schemeClr val="tx1"/>
                </a:solidFill>
                <a:latin typeface="+mj-lt"/>
                <a:ea typeface="+mn-ea"/>
                <a:cs typeface="+mn-cs"/>
              </a:defRPr>
            </a:lvl2pPr>
            <a:lvl3pPr marL="1523555" indent="-304712" algn="l" defTabSz="1218845" rtl="0" eaLnBrk="1" latinLnBrk="0" hangingPunct="1">
              <a:spcBef>
                <a:spcPct val="20000"/>
              </a:spcBef>
              <a:buFont typeface="Arial" pitchFamily="34" charset="0"/>
              <a:buChar char="•"/>
              <a:defRPr sz="2399" kern="1200">
                <a:solidFill>
                  <a:schemeClr val="tx1"/>
                </a:solidFill>
                <a:latin typeface="+mj-lt"/>
                <a:ea typeface="+mn-ea"/>
                <a:cs typeface="+mn-cs"/>
              </a:defRPr>
            </a:lvl3pPr>
            <a:lvl4pPr marL="2132979" indent="-304712" algn="l" defTabSz="1218845"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400" indent="-304712" algn="l" defTabSz="1218845"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1822"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6pPr>
            <a:lvl7pPr marL="3961244"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7pPr>
            <a:lvl8pPr marL="4570666"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8pPr>
            <a:lvl9pPr marL="5180089"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9pPr>
          </a:lstStyle>
          <a:p>
            <a:fld id="{00000000-1234-1234-1234-123412341234}" type="slidenum">
              <a:rPr lang="en" sz="2400" smtClean="0"/>
              <a:pPr/>
              <a:t>4</a:t>
            </a:fld>
            <a:endParaRPr lang="en" sz="2400" dirty="0"/>
          </a:p>
        </p:txBody>
      </p:sp>
      <p:pic>
        <p:nvPicPr>
          <p:cNvPr id="1026" name="Picture 2" descr="Restaurants providing contactless delivery: But is your food safe? | The  Times of India">
            <a:extLst>
              <a:ext uri="{FF2B5EF4-FFF2-40B4-BE49-F238E27FC236}">
                <a16:creationId xmlns:a16="http://schemas.microsoft.com/office/drawing/2014/main" id="{704D0FF9-A92B-4BE3-9494-CA127CDF58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1457595"/>
            <a:ext cx="5333999" cy="4611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4701976"/>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pattFill prst="pct5">
          <a:fgClr>
            <a:schemeClr val="tx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10" name="Rectángulo redondeado 9"/>
          <p:cNvSpPr/>
          <p:nvPr/>
        </p:nvSpPr>
        <p:spPr>
          <a:xfrm>
            <a:off x="6139543" y="1828800"/>
            <a:ext cx="816085" cy="815236"/>
          </a:xfrm>
          <a:prstGeom prst="roundRect">
            <a:avLst>
              <a:gd name="adj" fmla="val 50000"/>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3200" dirty="0"/>
          </a:p>
        </p:txBody>
      </p:sp>
      <p:sp>
        <p:nvSpPr>
          <p:cNvPr id="13" name="Rectángulo redondeado 12"/>
          <p:cNvSpPr/>
          <p:nvPr/>
        </p:nvSpPr>
        <p:spPr>
          <a:xfrm>
            <a:off x="6139543" y="3223364"/>
            <a:ext cx="816085" cy="815236"/>
          </a:xfrm>
          <a:prstGeom prst="roundRect">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3200" dirty="0"/>
          </a:p>
        </p:txBody>
      </p:sp>
      <p:sp>
        <p:nvSpPr>
          <p:cNvPr id="16" name="Rectángulo redondeado 15"/>
          <p:cNvSpPr/>
          <p:nvPr/>
        </p:nvSpPr>
        <p:spPr>
          <a:xfrm>
            <a:off x="6139543" y="4518764"/>
            <a:ext cx="816085" cy="815236"/>
          </a:xfrm>
          <a:prstGeom prst="roundRect">
            <a:avLst>
              <a:gd name="adj" fmla="val 5000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3200" dirty="0"/>
          </a:p>
        </p:txBody>
      </p:sp>
      <p:sp>
        <p:nvSpPr>
          <p:cNvPr id="17" name="Rectángulo redondeado 16"/>
          <p:cNvSpPr/>
          <p:nvPr/>
        </p:nvSpPr>
        <p:spPr>
          <a:xfrm>
            <a:off x="638628" y="1828800"/>
            <a:ext cx="816085" cy="815236"/>
          </a:xfrm>
          <a:prstGeom prst="roundRect">
            <a:avLst>
              <a:gd name="adj" fmla="val 5000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3200" dirty="0"/>
          </a:p>
        </p:txBody>
      </p:sp>
      <p:sp>
        <p:nvSpPr>
          <p:cNvPr id="18" name="Rectángulo redondeado 17"/>
          <p:cNvSpPr/>
          <p:nvPr/>
        </p:nvSpPr>
        <p:spPr>
          <a:xfrm>
            <a:off x="653832" y="3223364"/>
            <a:ext cx="816085" cy="815236"/>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3200" dirty="0"/>
          </a:p>
        </p:txBody>
      </p:sp>
      <p:sp>
        <p:nvSpPr>
          <p:cNvPr id="19" name="Rectángulo redondeado 18"/>
          <p:cNvSpPr/>
          <p:nvPr/>
        </p:nvSpPr>
        <p:spPr>
          <a:xfrm>
            <a:off x="638628" y="4518764"/>
            <a:ext cx="816085" cy="815236"/>
          </a:xfrm>
          <a:prstGeom prst="roundRect">
            <a:avLst>
              <a:gd name="adj" fmla="val 5000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3200" dirty="0"/>
          </a:p>
        </p:txBody>
      </p:sp>
      <p:sp>
        <p:nvSpPr>
          <p:cNvPr id="2" name="Marcador de texto 1"/>
          <p:cNvSpPr>
            <a:spLocks noGrp="1"/>
          </p:cNvSpPr>
          <p:nvPr>
            <p:ph type="body" sz="quarter" idx="10"/>
          </p:nvPr>
        </p:nvSpPr>
        <p:spPr>
          <a:xfrm>
            <a:off x="3320362" y="381094"/>
            <a:ext cx="5551276" cy="769275"/>
          </a:xfrm>
        </p:spPr>
        <p:txBody>
          <a:bodyPr>
            <a:normAutofit/>
          </a:bodyPr>
          <a:lstStyle/>
          <a:p>
            <a:r>
              <a:rPr lang="en-US" sz="4000" dirty="0">
                <a:solidFill>
                  <a:srgbClr val="7030A0"/>
                </a:solidFill>
              </a:rPr>
              <a:t>Entity Description</a:t>
            </a:r>
          </a:p>
        </p:txBody>
      </p:sp>
      <p:sp>
        <p:nvSpPr>
          <p:cNvPr id="57" name="AutoShape 14"/>
          <p:cNvSpPr>
            <a:spLocks/>
          </p:cNvSpPr>
          <p:nvPr/>
        </p:nvSpPr>
        <p:spPr bwMode="auto">
          <a:xfrm>
            <a:off x="848149" y="1993244"/>
            <a:ext cx="378795" cy="4174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5249" tIns="95249" rIns="95249" bIns="95249" anchor="ctr"/>
          <a:lstStyle/>
          <a:p>
            <a:pPr algn="ctr">
              <a:lnSpc>
                <a:spcPct val="150000"/>
              </a:lnSpc>
              <a:defRPr/>
            </a:pPr>
            <a:r>
              <a:rPr lang="es-ES" dirty="0">
                <a:solidFill>
                  <a:srgbClr val="FFFFFF"/>
                </a:solidFill>
                <a:latin typeface="FontAwesome" charset="0"/>
                <a:cs typeface="Helvetica Light" charset="0"/>
                <a:sym typeface="FontAwesome" charset="0"/>
              </a:rPr>
              <a:t>1</a:t>
            </a:r>
            <a:endParaRPr lang="es-ES" dirty="0">
              <a:cs typeface="Helvetica Light" charset="0"/>
            </a:endParaRPr>
          </a:p>
        </p:txBody>
      </p:sp>
      <p:sp>
        <p:nvSpPr>
          <p:cNvPr id="58" name="AutoShape 14"/>
          <p:cNvSpPr>
            <a:spLocks/>
          </p:cNvSpPr>
          <p:nvPr/>
        </p:nvSpPr>
        <p:spPr bwMode="auto">
          <a:xfrm>
            <a:off x="6355027" y="1988979"/>
            <a:ext cx="378795" cy="4174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5249" tIns="95249" rIns="95249" bIns="95249" anchor="ctr"/>
          <a:lstStyle/>
          <a:p>
            <a:pPr algn="ctr">
              <a:lnSpc>
                <a:spcPct val="150000"/>
              </a:lnSpc>
              <a:defRPr/>
            </a:pPr>
            <a:r>
              <a:rPr lang="es-ES" dirty="0">
                <a:solidFill>
                  <a:srgbClr val="FFFFFF"/>
                </a:solidFill>
                <a:latin typeface="FontAwesome" charset="0"/>
                <a:cs typeface="Helvetica Light" charset="0"/>
                <a:sym typeface="FontAwesome" charset="0"/>
              </a:rPr>
              <a:t>4</a:t>
            </a:r>
            <a:endParaRPr lang="es-ES" dirty="0">
              <a:cs typeface="Helvetica Light" charset="0"/>
            </a:endParaRPr>
          </a:p>
        </p:txBody>
      </p:sp>
      <p:sp>
        <p:nvSpPr>
          <p:cNvPr id="59" name="AutoShape 14"/>
          <p:cNvSpPr>
            <a:spLocks/>
          </p:cNvSpPr>
          <p:nvPr/>
        </p:nvSpPr>
        <p:spPr bwMode="auto">
          <a:xfrm>
            <a:off x="848002" y="3355818"/>
            <a:ext cx="378795" cy="4174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5249" tIns="95249" rIns="95249" bIns="95249" anchor="ctr"/>
          <a:lstStyle/>
          <a:p>
            <a:pPr algn="ctr">
              <a:lnSpc>
                <a:spcPct val="150000"/>
              </a:lnSpc>
              <a:defRPr/>
            </a:pPr>
            <a:r>
              <a:rPr lang="es-ES" dirty="0">
                <a:solidFill>
                  <a:srgbClr val="FFFFFF"/>
                </a:solidFill>
                <a:latin typeface="FontAwesome" charset="0"/>
                <a:cs typeface="Helvetica Light" charset="0"/>
                <a:sym typeface="FontAwesome" charset="0"/>
              </a:rPr>
              <a:t>2</a:t>
            </a:r>
            <a:endParaRPr lang="es-ES" dirty="0">
              <a:cs typeface="Helvetica Light" charset="0"/>
            </a:endParaRPr>
          </a:p>
        </p:txBody>
      </p:sp>
      <p:sp>
        <p:nvSpPr>
          <p:cNvPr id="60" name="AutoShape 14"/>
          <p:cNvSpPr>
            <a:spLocks/>
          </p:cNvSpPr>
          <p:nvPr/>
        </p:nvSpPr>
        <p:spPr bwMode="auto">
          <a:xfrm>
            <a:off x="6355027" y="3344567"/>
            <a:ext cx="378795" cy="4174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5249" tIns="95249" rIns="95249" bIns="95249" anchor="ctr"/>
          <a:lstStyle/>
          <a:p>
            <a:pPr algn="ctr">
              <a:lnSpc>
                <a:spcPct val="150000"/>
              </a:lnSpc>
              <a:defRPr/>
            </a:pPr>
            <a:r>
              <a:rPr lang="es-ES" dirty="0">
                <a:solidFill>
                  <a:srgbClr val="FFFFFF"/>
                </a:solidFill>
                <a:latin typeface="FontAwesome" charset="0"/>
                <a:cs typeface="Helvetica Light" charset="0"/>
                <a:sym typeface="FontAwesome" charset="0"/>
              </a:rPr>
              <a:t>5</a:t>
            </a:r>
            <a:endParaRPr lang="es-ES" dirty="0">
              <a:cs typeface="Helvetica Light" charset="0"/>
            </a:endParaRPr>
          </a:p>
        </p:txBody>
      </p:sp>
      <p:sp>
        <p:nvSpPr>
          <p:cNvPr id="61" name="AutoShape 14"/>
          <p:cNvSpPr>
            <a:spLocks/>
          </p:cNvSpPr>
          <p:nvPr/>
        </p:nvSpPr>
        <p:spPr bwMode="auto">
          <a:xfrm>
            <a:off x="848002" y="4632957"/>
            <a:ext cx="378795" cy="4174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5249" tIns="95249" rIns="95249" bIns="95249" anchor="ctr"/>
          <a:lstStyle/>
          <a:p>
            <a:pPr algn="ctr">
              <a:lnSpc>
                <a:spcPct val="150000"/>
              </a:lnSpc>
              <a:defRPr/>
            </a:pPr>
            <a:r>
              <a:rPr lang="es-ES" dirty="0">
                <a:solidFill>
                  <a:srgbClr val="FFFFFF"/>
                </a:solidFill>
                <a:latin typeface="FontAwesome" charset="0"/>
                <a:cs typeface="Helvetica Light" charset="0"/>
                <a:sym typeface="FontAwesome" charset="0"/>
              </a:rPr>
              <a:t>3</a:t>
            </a:r>
            <a:endParaRPr lang="es-ES" dirty="0">
              <a:cs typeface="Helvetica Light" charset="0"/>
            </a:endParaRPr>
          </a:p>
        </p:txBody>
      </p:sp>
      <p:sp>
        <p:nvSpPr>
          <p:cNvPr id="62" name="AutoShape 14"/>
          <p:cNvSpPr>
            <a:spLocks/>
          </p:cNvSpPr>
          <p:nvPr/>
        </p:nvSpPr>
        <p:spPr bwMode="auto">
          <a:xfrm>
            <a:off x="6355027" y="4632956"/>
            <a:ext cx="378795" cy="4174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5249" tIns="95249" rIns="95249" bIns="95249" anchor="ctr"/>
          <a:lstStyle/>
          <a:p>
            <a:pPr algn="ctr">
              <a:lnSpc>
                <a:spcPct val="150000"/>
              </a:lnSpc>
              <a:defRPr/>
            </a:pPr>
            <a:r>
              <a:rPr lang="es-ES" dirty="0">
                <a:solidFill>
                  <a:srgbClr val="FFFFFF"/>
                </a:solidFill>
                <a:latin typeface="FontAwesome" charset="0"/>
                <a:cs typeface="Helvetica Light" charset="0"/>
                <a:sym typeface="FontAwesome" charset="0"/>
              </a:rPr>
              <a:t>6</a:t>
            </a:r>
            <a:endParaRPr lang="es-ES" dirty="0">
              <a:cs typeface="Helvetica Light" charset="0"/>
            </a:endParaRPr>
          </a:p>
        </p:txBody>
      </p:sp>
      <p:sp>
        <p:nvSpPr>
          <p:cNvPr id="41" name="Text Placeholder 23"/>
          <p:cNvSpPr txBox="1">
            <a:spLocks/>
          </p:cNvSpPr>
          <p:nvPr/>
        </p:nvSpPr>
        <p:spPr>
          <a:xfrm>
            <a:off x="1664234" y="1860865"/>
            <a:ext cx="2145765" cy="609096"/>
          </a:xfrm>
          <a:prstGeom prst="rect">
            <a:avLst/>
          </a:prstGeom>
        </p:spPr>
        <p:txBody>
          <a:bodyPr lIns="0" tIns="0" rIns="0" bIns="0"/>
          <a:lst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marL="0" indent="0" algn="just">
              <a:lnSpc>
                <a:spcPts val="1867"/>
              </a:lnSpc>
              <a:buNone/>
            </a:pPr>
            <a:endParaRPr lang="en-US" sz="3600" dirty="0"/>
          </a:p>
          <a:p>
            <a:pPr marL="0" indent="0" algn="just">
              <a:lnSpc>
                <a:spcPts val="1867"/>
              </a:lnSpc>
              <a:buNone/>
            </a:pPr>
            <a:r>
              <a:rPr lang="en-US" sz="3600" dirty="0"/>
              <a:t>Users</a:t>
            </a:r>
          </a:p>
        </p:txBody>
      </p:sp>
      <p:sp>
        <p:nvSpPr>
          <p:cNvPr id="21" name="Slide Number Placeholder 1">
            <a:extLst>
              <a:ext uri="{FF2B5EF4-FFF2-40B4-BE49-F238E27FC236}">
                <a16:creationId xmlns:a16="http://schemas.microsoft.com/office/drawing/2014/main" id="{45DC31EC-69CF-4A9B-8FA0-E12D75F21936}"/>
              </a:ext>
            </a:extLst>
          </p:cNvPr>
          <p:cNvSpPr txBox="1">
            <a:spLocks/>
          </p:cNvSpPr>
          <p:nvPr/>
        </p:nvSpPr>
        <p:spPr>
          <a:xfrm>
            <a:off x="10746907" y="6022590"/>
            <a:ext cx="731600" cy="524800"/>
          </a:xfrm>
          <a:prstGeom prst="rect">
            <a:avLst/>
          </a:prstGeom>
        </p:spPr>
        <p:txBody>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r"/>
            <a:fld id="{00000000-1234-1234-1234-123412341234}" type="slidenum">
              <a:rPr lang="en" smtClean="0"/>
              <a:pPr algn="r"/>
              <a:t>5</a:t>
            </a:fld>
            <a:endParaRPr lang="en" dirty="0"/>
          </a:p>
        </p:txBody>
      </p:sp>
      <p:sp>
        <p:nvSpPr>
          <p:cNvPr id="22" name="Text Placeholder 23">
            <a:extLst>
              <a:ext uri="{FF2B5EF4-FFF2-40B4-BE49-F238E27FC236}">
                <a16:creationId xmlns:a16="http://schemas.microsoft.com/office/drawing/2014/main" id="{CDDB4404-1C48-4643-836C-CF11BCF0A89B}"/>
              </a:ext>
            </a:extLst>
          </p:cNvPr>
          <p:cNvSpPr txBox="1">
            <a:spLocks/>
          </p:cNvSpPr>
          <p:nvPr/>
        </p:nvSpPr>
        <p:spPr>
          <a:xfrm>
            <a:off x="1629466" y="3564562"/>
            <a:ext cx="2145765" cy="609096"/>
          </a:xfrm>
          <a:prstGeom prst="rect">
            <a:avLst/>
          </a:prstGeom>
        </p:spPr>
        <p:txBody>
          <a:bodyPr lIns="0" tIns="0" rIns="0" bIns="0"/>
          <a:lst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marL="0" indent="0" algn="just">
              <a:lnSpc>
                <a:spcPts val="1867"/>
              </a:lnSpc>
              <a:buNone/>
            </a:pPr>
            <a:r>
              <a:rPr lang="en-US" sz="3600" dirty="0"/>
              <a:t>Customers</a:t>
            </a:r>
          </a:p>
        </p:txBody>
      </p:sp>
      <p:sp>
        <p:nvSpPr>
          <p:cNvPr id="23" name="Text Placeholder 23">
            <a:extLst>
              <a:ext uri="{FF2B5EF4-FFF2-40B4-BE49-F238E27FC236}">
                <a16:creationId xmlns:a16="http://schemas.microsoft.com/office/drawing/2014/main" id="{5722134C-5C0B-475B-B351-19907470444B}"/>
              </a:ext>
            </a:extLst>
          </p:cNvPr>
          <p:cNvSpPr txBox="1">
            <a:spLocks/>
          </p:cNvSpPr>
          <p:nvPr/>
        </p:nvSpPr>
        <p:spPr>
          <a:xfrm>
            <a:off x="1629466" y="4891030"/>
            <a:ext cx="2145765" cy="609096"/>
          </a:xfrm>
          <a:prstGeom prst="rect">
            <a:avLst/>
          </a:prstGeom>
        </p:spPr>
        <p:txBody>
          <a:bodyPr lIns="0" tIns="0" rIns="0" bIns="0"/>
          <a:lst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marL="0" indent="0" algn="just">
              <a:lnSpc>
                <a:spcPts val="1867"/>
              </a:lnSpc>
              <a:buNone/>
            </a:pPr>
            <a:r>
              <a:rPr lang="en-US" sz="3600" dirty="0"/>
              <a:t>Orders</a:t>
            </a:r>
          </a:p>
        </p:txBody>
      </p:sp>
      <p:sp>
        <p:nvSpPr>
          <p:cNvPr id="24" name="Text Placeholder 23">
            <a:extLst>
              <a:ext uri="{FF2B5EF4-FFF2-40B4-BE49-F238E27FC236}">
                <a16:creationId xmlns:a16="http://schemas.microsoft.com/office/drawing/2014/main" id="{FA2171BF-449B-4C59-859E-32E9B2C23AB0}"/>
              </a:ext>
            </a:extLst>
          </p:cNvPr>
          <p:cNvSpPr txBox="1">
            <a:spLocks/>
          </p:cNvSpPr>
          <p:nvPr/>
        </p:nvSpPr>
        <p:spPr>
          <a:xfrm>
            <a:off x="7139407" y="2196974"/>
            <a:ext cx="2145765" cy="609096"/>
          </a:xfrm>
          <a:prstGeom prst="rect">
            <a:avLst/>
          </a:prstGeom>
        </p:spPr>
        <p:txBody>
          <a:bodyPr lIns="0" tIns="0" rIns="0" bIns="0"/>
          <a:lst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marL="0" indent="0" algn="just">
              <a:lnSpc>
                <a:spcPts val="1867"/>
              </a:lnSpc>
              <a:buNone/>
            </a:pPr>
            <a:r>
              <a:rPr lang="en-US" sz="3600" dirty="0"/>
              <a:t>Food</a:t>
            </a:r>
          </a:p>
        </p:txBody>
      </p:sp>
      <p:sp>
        <p:nvSpPr>
          <p:cNvPr id="25" name="Text Placeholder 23">
            <a:extLst>
              <a:ext uri="{FF2B5EF4-FFF2-40B4-BE49-F238E27FC236}">
                <a16:creationId xmlns:a16="http://schemas.microsoft.com/office/drawing/2014/main" id="{9782E992-6224-4D0A-A80E-066D9F8AB0E3}"/>
              </a:ext>
            </a:extLst>
          </p:cNvPr>
          <p:cNvSpPr txBox="1">
            <a:spLocks/>
          </p:cNvSpPr>
          <p:nvPr/>
        </p:nvSpPr>
        <p:spPr>
          <a:xfrm>
            <a:off x="7171112" y="3564562"/>
            <a:ext cx="2658688" cy="609096"/>
          </a:xfrm>
          <a:prstGeom prst="rect">
            <a:avLst/>
          </a:prstGeom>
        </p:spPr>
        <p:txBody>
          <a:bodyPr lIns="0" tIns="0" rIns="0" bIns="0"/>
          <a:lst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marL="0" indent="0" algn="just">
              <a:lnSpc>
                <a:spcPts val="1867"/>
              </a:lnSpc>
              <a:buNone/>
            </a:pPr>
            <a:r>
              <a:rPr lang="en-US" sz="3600" dirty="0" err="1"/>
              <a:t>Food_Image</a:t>
            </a:r>
            <a:endParaRPr lang="en-US" sz="3600" dirty="0"/>
          </a:p>
        </p:txBody>
      </p:sp>
      <p:sp>
        <p:nvSpPr>
          <p:cNvPr id="26" name="Text Placeholder 23">
            <a:extLst>
              <a:ext uri="{FF2B5EF4-FFF2-40B4-BE49-F238E27FC236}">
                <a16:creationId xmlns:a16="http://schemas.microsoft.com/office/drawing/2014/main" id="{38A89E81-EDD6-4B2D-942B-6D1357770409}"/>
              </a:ext>
            </a:extLst>
          </p:cNvPr>
          <p:cNvSpPr txBox="1">
            <a:spLocks/>
          </p:cNvSpPr>
          <p:nvPr/>
        </p:nvSpPr>
        <p:spPr>
          <a:xfrm>
            <a:off x="7174175" y="4839636"/>
            <a:ext cx="2145765" cy="609096"/>
          </a:xfrm>
          <a:prstGeom prst="rect">
            <a:avLst/>
          </a:prstGeom>
        </p:spPr>
        <p:txBody>
          <a:bodyPr lIns="0" tIns="0" rIns="0" bIns="0"/>
          <a:lst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marL="0" indent="0" algn="just">
              <a:lnSpc>
                <a:spcPts val="1867"/>
              </a:lnSpc>
              <a:buNone/>
            </a:pPr>
            <a:r>
              <a:rPr lang="en-US" sz="3600" dirty="0"/>
              <a:t>Category</a:t>
            </a:r>
          </a:p>
        </p:txBody>
      </p:sp>
    </p:spTree>
    <p:extLst>
      <p:ext uri="{BB962C8B-B14F-4D97-AF65-F5344CB8AC3E}">
        <p14:creationId xmlns:p14="http://schemas.microsoft.com/office/powerpoint/2010/main" val="1472397666"/>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1000"/>
                                        <p:tgtEl>
                                          <p:spTgt spid="41"/>
                                        </p:tgtEl>
                                      </p:cBhvr>
                                    </p:animEffect>
                                    <p:anim calcmode="lin" valueType="num">
                                      <p:cBhvr>
                                        <p:cTn id="8" dur="1000" fill="hold"/>
                                        <p:tgtEl>
                                          <p:spTgt spid="41"/>
                                        </p:tgtEl>
                                        <p:attrNameLst>
                                          <p:attrName>ppt_x</p:attrName>
                                        </p:attrNameLst>
                                      </p:cBhvr>
                                      <p:tavLst>
                                        <p:tav tm="0">
                                          <p:val>
                                            <p:strVal val="#ppt_x"/>
                                          </p:val>
                                        </p:tav>
                                        <p:tav tm="100000">
                                          <p:val>
                                            <p:strVal val="#ppt_x"/>
                                          </p:val>
                                        </p:tav>
                                      </p:tavLst>
                                    </p:anim>
                                    <p:anim calcmode="lin" valueType="num">
                                      <p:cBhvr>
                                        <p:cTn id="9" dur="1000" fill="hold"/>
                                        <p:tgtEl>
                                          <p:spTgt spid="4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fade">
                                      <p:cBhvr>
                                        <p:cTn id="17" dur="1000"/>
                                        <p:tgtEl>
                                          <p:spTgt spid="57"/>
                                        </p:tgtEl>
                                      </p:cBhvr>
                                    </p:animEffect>
                                    <p:anim calcmode="lin" valueType="num">
                                      <p:cBhvr>
                                        <p:cTn id="18" dur="1000" fill="hold"/>
                                        <p:tgtEl>
                                          <p:spTgt spid="57"/>
                                        </p:tgtEl>
                                        <p:attrNameLst>
                                          <p:attrName>ppt_x</p:attrName>
                                        </p:attrNameLst>
                                      </p:cBhvr>
                                      <p:tavLst>
                                        <p:tav tm="0">
                                          <p:val>
                                            <p:strVal val="#ppt_x"/>
                                          </p:val>
                                        </p:tav>
                                        <p:tav tm="100000">
                                          <p:val>
                                            <p:strVal val="#ppt_x"/>
                                          </p:val>
                                        </p:tav>
                                      </p:tavLst>
                                    </p:anim>
                                    <p:anim calcmode="lin" valueType="num">
                                      <p:cBhvr>
                                        <p:cTn id="19" dur="1000" fill="hold"/>
                                        <p:tgtEl>
                                          <p:spTgt spid="5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1000"/>
                                        <p:tgtEl>
                                          <p:spTgt spid="18"/>
                                        </p:tgtEl>
                                      </p:cBhvr>
                                    </p:animEffect>
                                    <p:anim calcmode="lin" valueType="num">
                                      <p:cBhvr>
                                        <p:cTn id="23" dur="1000" fill="hold"/>
                                        <p:tgtEl>
                                          <p:spTgt spid="18"/>
                                        </p:tgtEl>
                                        <p:attrNameLst>
                                          <p:attrName>ppt_x</p:attrName>
                                        </p:attrNameLst>
                                      </p:cBhvr>
                                      <p:tavLst>
                                        <p:tav tm="0">
                                          <p:val>
                                            <p:strVal val="#ppt_x"/>
                                          </p:val>
                                        </p:tav>
                                        <p:tav tm="100000">
                                          <p:val>
                                            <p:strVal val="#ppt_x"/>
                                          </p:val>
                                        </p:tav>
                                      </p:tavLst>
                                    </p:anim>
                                    <p:anim calcmode="lin" valueType="num">
                                      <p:cBhvr>
                                        <p:cTn id="24" dur="1000" fill="hold"/>
                                        <p:tgtEl>
                                          <p:spTgt spid="1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59"/>
                                        </p:tgtEl>
                                        <p:attrNameLst>
                                          <p:attrName>style.visibility</p:attrName>
                                        </p:attrNameLst>
                                      </p:cBhvr>
                                      <p:to>
                                        <p:strVal val="visible"/>
                                      </p:to>
                                    </p:set>
                                    <p:animEffect transition="in" filter="fade">
                                      <p:cBhvr>
                                        <p:cTn id="27" dur="1000"/>
                                        <p:tgtEl>
                                          <p:spTgt spid="59"/>
                                        </p:tgtEl>
                                      </p:cBhvr>
                                    </p:animEffect>
                                    <p:anim calcmode="lin" valueType="num">
                                      <p:cBhvr>
                                        <p:cTn id="28" dur="1000" fill="hold"/>
                                        <p:tgtEl>
                                          <p:spTgt spid="59"/>
                                        </p:tgtEl>
                                        <p:attrNameLst>
                                          <p:attrName>ppt_x</p:attrName>
                                        </p:attrNameLst>
                                      </p:cBhvr>
                                      <p:tavLst>
                                        <p:tav tm="0">
                                          <p:val>
                                            <p:strVal val="#ppt_x"/>
                                          </p:val>
                                        </p:tav>
                                        <p:tav tm="100000">
                                          <p:val>
                                            <p:strVal val="#ppt_x"/>
                                          </p:val>
                                        </p:tav>
                                      </p:tavLst>
                                    </p:anim>
                                    <p:anim calcmode="lin" valueType="num">
                                      <p:cBhvr>
                                        <p:cTn id="29" dur="1000" fill="hold"/>
                                        <p:tgtEl>
                                          <p:spTgt spid="5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1000"/>
                                        <p:tgtEl>
                                          <p:spTgt spid="19"/>
                                        </p:tgtEl>
                                      </p:cBhvr>
                                    </p:animEffect>
                                    <p:anim calcmode="lin" valueType="num">
                                      <p:cBhvr>
                                        <p:cTn id="33" dur="1000" fill="hold"/>
                                        <p:tgtEl>
                                          <p:spTgt spid="19"/>
                                        </p:tgtEl>
                                        <p:attrNameLst>
                                          <p:attrName>ppt_x</p:attrName>
                                        </p:attrNameLst>
                                      </p:cBhvr>
                                      <p:tavLst>
                                        <p:tav tm="0">
                                          <p:val>
                                            <p:strVal val="#ppt_x"/>
                                          </p:val>
                                        </p:tav>
                                        <p:tav tm="100000">
                                          <p:val>
                                            <p:strVal val="#ppt_x"/>
                                          </p:val>
                                        </p:tav>
                                      </p:tavLst>
                                    </p:anim>
                                    <p:anim calcmode="lin" valueType="num">
                                      <p:cBhvr>
                                        <p:cTn id="34" dur="1000" fill="hold"/>
                                        <p:tgtEl>
                                          <p:spTgt spid="19"/>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61"/>
                                        </p:tgtEl>
                                        <p:attrNameLst>
                                          <p:attrName>style.visibility</p:attrName>
                                        </p:attrNameLst>
                                      </p:cBhvr>
                                      <p:to>
                                        <p:strVal val="visible"/>
                                      </p:to>
                                    </p:set>
                                    <p:animEffect transition="in" filter="fade">
                                      <p:cBhvr>
                                        <p:cTn id="37" dur="1000"/>
                                        <p:tgtEl>
                                          <p:spTgt spid="61"/>
                                        </p:tgtEl>
                                      </p:cBhvr>
                                    </p:animEffect>
                                    <p:anim calcmode="lin" valueType="num">
                                      <p:cBhvr>
                                        <p:cTn id="38" dur="1000" fill="hold"/>
                                        <p:tgtEl>
                                          <p:spTgt spid="61"/>
                                        </p:tgtEl>
                                        <p:attrNameLst>
                                          <p:attrName>ppt_x</p:attrName>
                                        </p:attrNameLst>
                                      </p:cBhvr>
                                      <p:tavLst>
                                        <p:tav tm="0">
                                          <p:val>
                                            <p:strVal val="#ppt_x"/>
                                          </p:val>
                                        </p:tav>
                                        <p:tav tm="100000">
                                          <p:val>
                                            <p:strVal val="#ppt_x"/>
                                          </p:val>
                                        </p:tav>
                                      </p:tavLst>
                                    </p:anim>
                                    <p:anim calcmode="lin" valueType="num">
                                      <p:cBhvr>
                                        <p:cTn id="39" dur="1000" fill="hold"/>
                                        <p:tgtEl>
                                          <p:spTgt spid="61"/>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58"/>
                                        </p:tgtEl>
                                        <p:attrNameLst>
                                          <p:attrName>style.visibility</p:attrName>
                                        </p:attrNameLst>
                                      </p:cBhvr>
                                      <p:to>
                                        <p:strVal val="visible"/>
                                      </p:to>
                                    </p:set>
                                    <p:animEffect transition="in" filter="fade">
                                      <p:cBhvr>
                                        <p:cTn id="42" dur="1000"/>
                                        <p:tgtEl>
                                          <p:spTgt spid="58"/>
                                        </p:tgtEl>
                                      </p:cBhvr>
                                    </p:animEffect>
                                    <p:anim calcmode="lin" valueType="num">
                                      <p:cBhvr>
                                        <p:cTn id="43" dur="1000" fill="hold"/>
                                        <p:tgtEl>
                                          <p:spTgt spid="58"/>
                                        </p:tgtEl>
                                        <p:attrNameLst>
                                          <p:attrName>ppt_x</p:attrName>
                                        </p:attrNameLst>
                                      </p:cBhvr>
                                      <p:tavLst>
                                        <p:tav tm="0">
                                          <p:val>
                                            <p:strVal val="#ppt_x"/>
                                          </p:val>
                                        </p:tav>
                                        <p:tav tm="100000">
                                          <p:val>
                                            <p:strVal val="#ppt_x"/>
                                          </p:val>
                                        </p:tav>
                                      </p:tavLst>
                                    </p:anim>
                                    <p:anim calcmode="lin" valueType="num">
                                      <p:cBhvr>
                                        <p:cTn id="44" dur="1000" fill="hold"/>
                                        <p:tgtEl>
                                          <p:spTgt spid="58"/>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1000"/>
                                        <p:tgtEl>
                                          <p:spTgt spid="10"/>
                                        </p:tgtEl>
                                      </p:cBhvr>
                                    </p:animEffect>
                                    <p:anim calcmode="lin" valueType="num">
                                      <p:cBhvr>
                                        <p:cTn id="48" dur="1000" fill="hold"/>
                                        <p:tgtEl>
                                          <p:spTgt spid="10"/>
                                        </p:tgtEl>
                                        <p:attrNameLst>
                                          <p:attrName>ppt_x</p:attrName>
                                        </p:attrNameLst>
                                      </p:cBhvr>
                                      <p:tavLst>
                                        <p:tav tm="0">
                                          <p:val>
                                            <p:strVal val="#ppt_x"/>
                                          </p:val>
                                        </p:tav>
                                        <p:tav tm="100000">
                                          <p:val>
                                            <p:strVal val="#ppt_x"/>
                                          </p:val>
                                        </p:tav>
                                      </p:tavLst>
                                    </p:anim>
                                    <p:anim calcmode="lin" valueType="num">
                                      <p:cBhvr>
                                        <p:cTn id="49" dur="1000" fill="hold"/>
                                        <p:tgtEl>
                                          <p:spTgt spid="10"/>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60"/>
                                        </p:tgtEl>
                                        <p:attrNameLst>
                                          <p:attrName>style.visibility</p:attrName>
                                        </p:attrNameLst>
                                      </p:cBhvr>
                                      <p:to>
                                        <p:strVal val="visible"/>
                                      </p:to>
                                    </p:set>
                                    <p:animEffect transition="in" filter="fade">
                                      <p:cBhvr>
                                        <p:cTn id="52" dur="1000"/>
                                        <p:tgtEl>
                                          <p:spTgt spid="60"/>
                                        </p:tgtEl>
                                      </p:cBhvr>
                                    </p:animEffect>
                                    <p:anim calcmode="lin" valueType="num">
                                      <p:cBhvr>
                                        <p:cTn id="53" dur="1000" fill="hold"/>
                                        <p:tgtEl>
                                          <p:spTgt spid="60"/>
                                        </p:tgtEl>
                                        <p:attrNameLst>
                                          <p:attrName>ppt_x</p:attrName>
                                        </p:attrNameLst>
                                      </p:cBhvr>
                                      <p:tavLst>
                                        <p:tav tm="0">
                                          <p:val>
                                            <p:strVal val="#ppt_x"/>
                                          </p:val>
                                        </p:tav>
                                        <p:tav tm="100000">
                                          <p:val>
                                            <p:strVal val="#ppt_x"/>
                                          </p:val>
                                        </p:tav>
                                      </p:tavLst>
                                    </p:anim>
                                    <p:anim calcmode="lin" valueType="num">
                                      <p:cBhvr>
                                        <p:cTn id="54" dur="1000" fill="hold"/>
                                        <p:tgtEl>
                                          <p:spTgt spid="60"/>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fade">
                                      <p:cBhvr>
                                        <p:cTn id="57" dur="1000"/>
                                        <p:tgtEl>
                                          <p:spTgt spid="13"/>
                                        </p:tgtEl>
                                      </p:cBhvr>
                                    </p:animEffect>
                                    <p:anim calcmode="lin" valueType="num">
                                      <p:cBhvr>
                                        <p:cTn id="58" dur="1000" fill="hold"/>
                                        <p:tgtEl>
                                          <p:spTgt spid="13"/>
                                        </p:tgtEl>
                                        <p:attrNameLst>
                                          <p:attrName>ppt_x</p:attrName>
                                        </p:attrNameLst>
                                      </p:cBhvr>
                                      <p:tavLst>
                                        <p:tav tm="0">
                                          <p:val>
                                            <p:strVal val="#ppt_x"/>
                                          </p:val>
                                        </p:tav>
                                        <p:tav tm="100000">
                                          <p:val>
                                            <p:strVal val="#ppt_x"/>
                                          </p:val>
                                        </p:tav>
                                      </p:tavLst>
                                    </p:anim>
                                    <p:anim calcmode="lin" valueType="num">
                                      <p:cBhvr>
                                        <p:cTn id="59" dur="1000" fill="hold"/>
                                        <p:tgtEl>
                                          <p:spTgt spid="13"/>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62"/>
                                        </p:tgtEl>
                                        <p:attrNameLst>
                                          <p:attrName>style.visibility</p:attrName>
                                        </p:attrNameLst>
                                      </p:cBhvr>
                                      <p:to>
                                        <p:strVal val="visible"/>
                                      </p:to>
                                    </p:set>
                                    <p:animEffect transition="in" filter="fade">
                                      <p:cBhvr>
                                        <p:cTn id="62" dur="1000"/>
                                        <p:tgtEl>
                                          <p:spTgt spid="62"/>
                                        </p:tgtEl>
                                      </p:cBhvr>
                                    </p:animEffect>
                                    <p:anim calcmode="lin" valueType="num">
                                      <p:cBhvr>
                                        <p:cTn id="63" dur="1000" fill="hold"/>
                                        <p:tgtEl>
                                          <p:spTgt spid="62"/>
                                        </p:tgtEl>
                                        <p:attrNameLst>
                                          <p:attrName>ppt_x</p:attrName>
                                        </p:attrNameLst>
                                      </p:cBhvr>
                                      <p:tavLst>
                                        <p:tav tm="0">
                                          <p:val>
                                            <p:strVal val="#ppt_x"/>
                                          </p:val>
                                        </p:tav>
                                        <p:tav tm="100000">
                                          <p:val>
                                            <p:strVal val="#ppt_x"/>
                                          </p:val>
                                        </p:tav>
                                      </p:tavLst>
                                    </p:anim>
                                    <p:anim calcmode="lin" valueType="num">
                                      <p:cBhvr>
                                        <p:cTn id="64" dur="1000" fill="hold"/>
                                        <p:tgtEl>
                                          <p:spTgt spid="62"/>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fade">
                                      <p:cBhvr>
                                        <p:cTn id="67" dur="1000"/>
                                        <p:tgtEl>
                                          <p:spTgt spid="16"/>
                                        </p:tgtEl>
                                      </p:cBhvr>
                                    </p:animEffect>
                                    <p:anim calcmode="lin" valueType="num">
                                      <p:cBhvr>
                                        <p:cTn id="68" dur="1000" fill="hold"/>
                                        <p:tgtEl>
                                          <p:spTgt spid="16"/>
                                        </p:tgtEl>
                                        <p:attrNameLst>
                                          <p:attrName>ppt_x</p:attrName>
                                        </p:attrNameLst>
                                      </p:cBhvr>
                                      <p:tavLst>
                                        <p:tav tm="0">
                                          <p:val>
                                            <p:strVal val="#ppt_x"/>
                                          </p:val>
                                        </p:tav>
                                        <p:tav tm="100000">
                                          <p:val>
                                            <p:strVal val="#ppt_x"/>
                                          </p:val>
                                        </p:tav>
                                      </p:tavLst>
                                    </p:anim>
                                    <p:anim calcmode="lin" valueType="num">
                                      <p:cBhvr>
                                        <p:cTn id="69" dur="1000" fill="hold"/>
                                        <p:tgtEl>
                                          <p:spTgt spid="16"/>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fade">
                                      <p:cBhvr>
                                        <p:cTn id="72" dur="1000"/>
                                        <p:tgtEl>
                                          <p:spTgt spid="22"/>
                                        </p:tgtEl>
                                      </p:cBhvr>
                                    </p:animEffect>
                                    <p:anim calcmode="lin" valueType="num">
                                      <p:cBhvr>
                                        <p:cTn id="73" dur="1000" fill="hold"/>
                                        <p:tgtEl>
                                          <p:spTgt spid="22"/>
                                        </p:tgtEl>
                                        <p:attrNameLst>
                                          <p:attrName>ppt_x</p:attrName>
                                        </p:attrNameLst>
                                      </p:cBhvr>
                                      <p:tavLst>
                                        <p:tav tm="0">
                                          <p:val>
                                            <p:strVal val="#ppt_x"/>
                                          </p:val>
                                        </p:tav>
                                        <p:tav tm="100000">
                                          <p:val>
                                            <p:strVal val="#ppt_x"/>
                                          </p:val>
                                        </p:tav>
                                      </p:tavLst>
                                    </p:anim>
                                    <p:anim calcmode="lin" valueType="num">
                                      <p:cBhvr>
                                        <p:cTn id="74" dur="1000" fill="hold"/>
                                        <p:tgtEl>
                                          <p:spTgt spid="22"/>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23"/>
                                        </p:tgtEl>
                                        <p:attrNameLst>
                                          <p:attrName>style.visibility</p:attrName>
                                        </p:attrNameLst>
                                      </p:cBhvr>
                                      <p:to>
                                        <p:strVal val="visible"/>
                                      </p:to>
                                    </p:set>
                                    <p:animEffect transition="in" filter="fade">
                                      <p:cBhvr>
                                        <p:cTn id="77" dur="1000"/>
                                        <p:tgtEl>
                                          <p:spTgt spid="23"/>
                                        </p:tgtEl>
                                      </p:cBhvr>
                                    </p:animEffect>
                                    <p:anim calcmode="lin" valueType="num">
                                      <p:cBhvr>
                                        <p:cTn id="78" dur="1000" fill="hold"/>
                                        <p:tgtEl>
                                          <p:spTgt spid="23"/>
                                        </p:tgtEl>
                                        <p:attrNameLst>
                                          <p:attrName>ppt_x</p:attrName>
                                        </p:attrNameLst>
                                      </p:cBhvr>
                                      <p:tavLst>
                                        <p:tav tm="0">
                                          <p:val>
                                            <p:strVal val="#ppt_x"/>
                                          </p:val>
                                        </p:tav>
                                        <p:tav tm="100000">
                                          <p:val>
                                            <p:strVal val="#ppt_x"/>
                                          </p:val>
                                        </p:tav>
                                      </p:tavLst>
                                    </p:anim>
                                    <p:anim calcmode="lin" valueType="num">
                                      <p:cBhvr>
                                        <p:cTn id="79" dur="1000" fill="hold"/>
                                        <p:tgtEl>
                                          <p:spTgt spid="23"/>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24"/>
                                        </p:tgtEl>
                                        <p:attrNameLst>
                                          <p:attrName>style.visibility</p:attrName>
                                        </p:attrNameLst>
                                      </p:cBhvr>
                                      <p:to>
                                        <p:strVal val="visible"/>
                                      </p:to>
                                    </p:set>
                                    <p:animEffect transition="in" filter="fade">
                                      <p:cBhvr>
                                        <p:cTn id="82" dur="1000"/>
                                        <p:tgtEl>
                                          <p:spTgt spid="24"/>
                                        </p:tgtEl>
                                      </p:cBhvr>
                                    </p:animEffect>
                                    <p:anim calcmode="lin" valueType="num">
                                      <p:cBhvr>
                                        <p:cTn id="83" dur="1000" fill="hold"/>
                                        <p:tgtEl>
                                          <p:spTgt spid="24"/>
                                        </p:tgtEl>
                                        <p:attrNameLst>
                                          <p:attrName>ppt_x</p:attrName>
                                        </p:attrNameLst>
                                      </p:cBhvr>
                                      <p:tavLst>
                                        <p:tav tm="0">
                                          <p:val>
                                            <p:strVal val="#ppt_x"/>
                                          </p:val>
                                        </p:tav>
                                        <p:tav tm="100000">
                                          <p:val>
                                            <p:strVal val="#ppt_x"/>
                                          </p:val>
                                        </p:tav>
                                      </p:tavLst>
                                    </p:anim>
                                    <p:anim calcmode="lin" valueType="num">
                                      <p:cBhvr>
                                        <p:cTn id="84" dur="1000" fill="hold"/>
                                        <p:tgtEl>
                                          <p:spTgt spid="24"/>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25"/>
                                        </p:tgtEl>
                                        <p:attrNameLst>
                                          <p:attrName>style.visibility</p:attrName>
                                        </p:attrNameLst>
                                      </p:cBhvr>
                                      <p:to>
                                        <p:strVal val="visible"/>
                                      </p:to>
                                    </p:set>
                                    <p:animEffect transition="in" filter="fade">
                                      <p:cBhvr>
                                        <p:cTn id="87" dur="1000"/>
                                        <p:tgtEl>
                                          <p:spTgt spid="25"/>
                                        </p:tgtEl>
                                      </p:cBhvr>
                                    </p:animEffect>
                                    <p:anim calcmode="lin" valueType="num">
                                      <p:cBhvr>
                                        <p:cTn id="88" dur="1000" fill="hold"/>
                                        <p:tgtEl>
                                          <p:spTgt spid="25"/>
                                        </p:tgtEl>
                                        <p:attrNameLst>
                                          <p:attrName>ppt_x</p:attrName>
                                        </p:attrNameLst>
                                      </p:cBhvr>
                                      <p:tavLst>
                                        <p:tav tm="0">
                                          <p:val>
                                            <p:strVal val="#ppt_x"/>
                                          </p:val>
                                        </p:tav>
                                        <p:tav tm="100000">
                                          <p:val>
                                            <p:strVal val="#ppt_x"/>
                                          </p:val>
                                        </p:tav>
                                      </p:tavLst>
                                    </p:anim>
                                    <p:anim calcmode="lin" valueType="num">
                                      <p:cBhvr>
                                        <p:cTn id="89" dur="1000" fill="hold"/>
                                        <p:tgtEl>
                                          <p:spTgt spid="25"/>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26"/>
                                        </p:tgtEl>
                                        <p:attrNameLst>
                                          <p:attrName>style.visibility</p:attrName>
                                        </p:attrNameLst>
                                      </p:cBhvr>
                                      <p:to>
                                        <p:strVal val="visible"/>
                                      </p:to>
                                    </p:set>
                                    <p:animEffect transition="in" filter="fade">
                                      <p:cBhvr>
                                        <p:cTn id="92" dur="1000"/>
                                        <p:tgtEl>
                                          <p:spTgt spid="26"/>
                                        </p:tgtEl>
                                      </p:cBhvr>
                                    </p:animEffect>
                                    <p:anim calcmode="lin" valueType="num">
                                      <p:cBhvr>
                                        <p:cTn id="93" dur="1000" fill="hold"/>
                                        <p:tgtEl>
                                          <p:spTgt spid="26"/>
                                        </p:tgtEl>
                                        <p:attrNameLst>
                                          <p:attrName>ppt_x</p:attrName>
                                        </p:attrNameLst>
                                      </p:cBhvr>
                                      <p:tavLst>
                                        <p:tav tm="0">
                                          <p:val>
                                            <p:strVal val="#ppt_x"/>
                                          </p:val>
                                        </p:tav>
                                        <p:tav tm="100000">
                                          <p:val>
                                            <p:strVal val="#ppt_x"/>
                                          </p:val>
                                        </p:tav>
                                      </p:tavLst>
                                    </p:anim>
                                    <p:anim calcmode="lin" valueType="num">
                                      <p:cBhvr>
                                        <p:cTn id="94"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6" grpId="0" animBg="1"/>
      <p:bldP spid="17" grpId="0" animBg="1"/>
      <p:bldP spid="18" grpId="0" animBg="1"/>
      <p:bldP spid="19" grpId="0" animBg="1"/>
      <p:bldP spid="57" grpId="0"/>
      <p:bldP spid="58" grpId="0"/>
      <p:bldP spid="59" grpId="0"/>
      <p:bldP spid="60" grpId="0"/>
      <p:bldP spid="61" grpId="0"/>
      <p:bldP spid="62" grpId="0"/>
      <p:bldP spid="41" grpId="0"/>
      <p:bldP spid="22" grpId="0"/>
      <p:bldP spid="23" grpId="0"/>
      <p:bldP spid="24" grpId="0"/>
      <p:bldP spid="25" grpId="0"/>
      <p:bldP spid="26"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alpha val="0"/>
          </a:schemeClr>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916A7E-670C-42CF-8D4D-BBF109A84E00}"/>
              </a:ext>
            </a:extLst>
          </p:cNvPr>
          <p:cNvSpPr>
            <a:spLocks noGrp="1"/>
          </p:cNvSpPr>
          <p:nvPr>
            <p:ph type="sldNum" sz="quarter" idx="12"/>
          </p:nvPr>
        </p:nvSpPr>
        <p:spPr/>
        <p:txBody>
          <a:bodyPr/>
          <a:lstStyle/>
          <a:p>
            <a:fld id="{5939B1FA-81F2-4940-9AF3-5EAFB5D6669B}" type="slidenum">
              <a:rPr lang="en-US" sz="2400" smtClean="0">
                <a:solidFill>
                  <a:schemeClr val="tx1"/>
                </a:solidFill>
              </a:rPr>
              <a:pPr/>
              <a:t>6</a:t>
            </a:fld>
            <a:endParaRPr lang="en-US" sz="2400" dirty="0">
              <a:solidFill>
                <a:schemeClr val="tx1"/>
              </a:solidFill>
            </a:endParaRPr>
          </a:p>
        </p:txBody>
      </p:sp>
      <p:pic>
        <p:nvPicPr>
          <p:cNvPr id="10" name="Picture 9" descr="A close up of a map&#10;&#10;Description automatically generated">
            <a:extLst>
              <a:ext uri="{FF2B5EF4-FFF2-40B4-BE49-F238E27FC236}">
                <a16:creationId xmlns:a16="http://schemas.microsoft.com/office/drawing/2014/main" id="{E66E3DCC-0FB2-455A-AF66-CF47F7C1623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1201400" cy="6858000"/>
          </a:xfrm>
          <a:prstGeom prst="rect">
            <a:avLst/>
          </a:prstGeom>
        </p:spPr>
      </p:pic>
    </p:spTree>
    <p:extLst>
      <p:ext uri="{BB962C8B-B14F-4D97-AF65-F5344CB8AC3E}">
        <p14:creationId xmlns:p14="http://schemas.microsoft.com/office/powerpoint/2010/main" val="4137008669"/>
      </p:ext>
    </p:extLst>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alpha val="0"/>
          </a:schemeClr>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916A7E-670C-42CF-8D4D-BBF109A84E00}"/>
              </a:ext>
            </a:extLst>
          </p:cNvPr>
          <p:cNvSpPr>
            <a:spLocks noGrp="1"/>
          </p:cNvSpPr>
          <p:nvPr>
            <p:ph type="sldNum" sz="quarter" idx="12"/>
          </p:nvPr>
        </p:nvSpPr>
        <p:spPr/>
        <p:txBody>
          <a:bodyPr/>
          <a:lstStyle/>
          <a:p>
            <a:fld id="{5939B1FA-81F2-4940-9AF3-5EAFB5D6669B}" type="slidenum">
              <a:rPr lang="en-US" sz="2400" smtClean="0">
                <a:solidFill>
                  <a:schemeClr val="tx1"/>
                </a:solidFill>
              </a:rPr>
              <a:pPr/>
              <a:t>7</a:t>
            </a:fld>
            <a:endParaRPr lang="en-US" sz="2400" dirty="0">
              <a:solidFill>
                <a:schemeClr val="tx1"/>
              </a:solidFill>
            </a:endParaRPr>
          </a:p>
        </p:txBody>
      </p:sp>
      <p:pic>
        <p:nvPicPr>
          <p:cNvPr id="3" name="Picture 2" descr="A screenshot of a cell phone&#10;&#10;Description automatically generated">
            <a:extLst>
              <a:ext uri="{FF2B5EF4-FFF2-40B4-BE49-F238E27FC236}">
                <a16:creationId xmlns:a16="http://schemas.microsoft.com/office/drawing/2014/main" id="{11EF9052-09D1-4B40-968D-7CC419F787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57400" y="0"/>
            <a:ext cx="7848600" cy="6858000"/>
          </a:xfrm>
          <a:prstGeom prst="rect">
            <a:avLst/>
          </a:prstGeom>
        </p:spPr>
      </p:pic>
    </p:spTree>
    <p:extLst>
      <p:ext uri="{BB962C8B-B14F-4D97-AF65-F5344CB8AC3E}">
        <p14:creationId xmlns:p14="http://schemas.microsoft.com/office/powerpoint/2010/main" val="1764186578"/>
      </p:ext>
    </p:extLst>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38"/>
          <p:cNvSpPr txBox="1">
            <a:spLocks noGrp="1"/>
          </p:cNvSpPr>
          <p:nvPr>
            <p:ph type="ctrTitle" idx="4294967295"/>
          </p:nvPr>
        </p:nvSpPr>
        <p:spPr>
          <a:xfrm>
            <a:off x="1295400" y="2655800"/>
            <a:ext cx="8791600" cy="1546400"/>
          </a:xfrm>
          <a:prstGeom prst="rect">
            <a:avLst/>
          </a:prstGeom>
        </p:spPr>
        <p:txBody>
          <a:bodyPr spcFirstLastPara="1" vert="horz" wrap="square" lIns="121900" tIns="121900" rIns="121900" bIns="121900" rtlCol="0" anchor="ctr" anchorCtr="0">
            <a:noAutofit/>
          </a:bodyPr>
          <a:lstStyle/>
          <a:p>
            <a:pPr algn="ctr">
              <a:spcBef>
                <a:spcPts val="0"/>
              </a:spcBef>
            </a:pPr>
            <a:r>
              <a:rPr lang="en" sz="8000" dirty="0">
                <a:solidFill>
                  <a:srgbClr val="FFFFFF"/>
                </a:solidFill>
              </a:rPr>
              <a:t>Thanks!</a:t>
            </a:r>
            <a:endParaRPr sz="8000" dirty="0">
              <a:solidFill>
                <a:srgbClr val="FFFFFF"/>
              </a:solidFill>
            </a:endParaRPr>
          </a:p>
        </p:txBody>
      </p:sp>
      <p:sp>
        <p:nvSpPr>
          <p:cNvPr id="2" name="Slide Number Placeholder 1">
            <a:extLst>
              <a:ext uri="{FF2B5EF4-FFF2-40B4-BE49-F238E27FC236}">
                <a16:creationId xmlns:a16="http://schemas.microsoft.com/office/drawing/2014/main" id="{CB9AE941-9FD0-42FC-81A2-B22CFC9F4647}"/>
              </a:ext>
            </a:extLst>
          </p:cNvPr>
          <p:cNvSpPr>
            <a:spLocks noGrp="1"/>
          </p:cNvSpPr>
          <p:nvPr>
            <p:ph type="sldNum" idx="12"/>
          </p:nvPr>
        </p:nvSpPr>
        <p:spPr>
          <a:xfrm>
            <a:off x="10744200" y="6096000"/>
            <a:ext cx="731600" cy="524800"/>
          </a:xfrm>
        </p:spPr>
        <p:txBody>
          <a:bodyPr/>
          <a:lstStyle/>
          <a:p>
            <a:fld id="{00000000-1234-1234-1234-123412341234}" type="slidenum">
              <a:rPr lang="en" sz="2400" smtClean="0">
                <a:solidFill>
                  <a:schemeClr val="tx1"/>
                </a:solidFill>
              </a:rPr>
              <a:pPr/>
              <a:t>8</a:t>
            </a:fld>
            <a:endParaRPr lang="en" sz="2600" dirty="0">
              <a:solidFill>
                <a:schemeClr val="tx1"/>
              </a:solidFill>
            </a:endParaRPr>
          </a:p>
        </p:txBody>
      </p:sp>
    </p:spTree>
  </p:cSld>
  <p:clrMapOvr>
    <a:masterClrMapping/>
  </p:clrMapOvr>
  <p:transition spd="slow">
    <p:blinds dir="vert"/>
  </p:transition>
</p:sld>
</file>

<file path=ppt/theme/theme1.xml><?xml version="1.0" encoding="utf-8"?>
<a:theme xmlns:a="http://schemas.openxmlformats.org/drawingml/2006/main" name="7_Office Theme">
  <a:themeElements>
    <a:clrScheme name="ThemeBMC">
      <a:dk1>
        <a:srgbClr val="000000"/>
      </a:dk1>
      <a:lt1>
        <a:srgbClr val="FFFFFF"/>
      </a:lt1>
      <a:dk2>
        <a:srgbClr val="1F497D"/>
      </a:dk2>
      <a:lt2>
        <a:srgbClr val="EEECE1"/>
      </a:lt2>
      <a:accent1>
        <a:srgbClr val="0779B7"/>
      </a:accent1>
      <a:accent2>
        <a:srgbClr val="019ADD"/>
      </a:accent2>
      <a:accent3>
        <a:srgbClr val="6BC2ED"/>
      </a:accent3>
      <a:accent4>
        <a:srgbClr val="A7CCDF"/>
      </a:accent4>
      <a:accent5>
        <a:srgbClr val="595959"/>
      </a:accent5>
      <a:accent6>
        <a:srgbClr val="3F3F3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16068</TotalTime>
  <Words>126</Words>
  <Application>Microsoft Office PowerPoint</Application>
  <PresentationFormat>Widescreen</PresentationFormat>
  <Paragraphs>42</Paragraphs>
  <Slides>8</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Arvo</vt:lpstr>
      <vt:lpstr>Calibri</vt:lpstr>
      <vt:lpstr>FontAwesome</vt:lpstr>
      <vt:lpstr>Monotype Corsiva</vt:lpstr>
      <vt:lpstr>Raleway Black</vt:lpstr>
      <vt:lpstr>Raleway Light</vt:lpstr>
      <vt:lpstr>Schoolbell</vt:lpstr>
      <vt:lpstr>7_Office Theme</vt:lpstr>
      <vt:lpstr>PowerPoint Presentation</vt:lpstr>
      <vt:lpstr>Hello!</vt:lpstr>
      <vt:lpstr>PowerPoint Presentation</vt:lpstr>
      <vt:lpstr>PowerPoint Presentation</vt:lpstr>
      <vt:lpstr>PowerPoint Presentation</vt:lpstr>
      <vt:lpstr>PowerPoint Presentation</vt:lpstr>
      <vt:lpstr>PowerPoint Presentation</vt:lpstr>
      <vt:lpstr>Thanks!</vt:lpstr>
    </vt:vector>
  </TitlesOfParts>
  <Manager>SlideModel</Manager>
  <Company>SlideModel</Company>
  <LinksUpToDate>false</LinksUpToDate>
  <SharedDoc>false</SharedDoc>
  <HyperlinkBase>http://slidemodel.com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SlideModel Free PowerPoint Templates</dc:title>
  <dc:subject>Template</dc:subject>
  <dc:creator>SlideModel</dc:creator>
  <cp:keywords>PowerPoint, Free PowerPoint Templates, SlideModel, Presentations, Designs, Clipart</cp:keywords>
  <dc:description>Download This FREE PowerPoint Templates at http://slidemodel.com</dc:description>
  <cp:lastModifiedBy>MUHAMMAD ASIF AYUB</cp:lastModifiedBy>
  <cp:revision>546</cp:revision>
  <dcterms:created xsi:type="dcterms:W3CDTF">2013-09-12T13:05:01Z</dcterms:created>
  <dcterms:modified xsi:type="dcterms:W3CDTF">2020-09-01T06:32:34Z</dcterms:modified>
  <cp:category>Presentations, Business Presentations, Free PowerPoint Templates</cp:category>
  <cp:contentStatus>Template</cp:contentStatus>
</cp:coreProperties>
</file>