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01C8117-F01D-4EE5-8D58-3D45AA82A74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76360" y="298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SUSTC-Artinx Robotics Introduction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 slides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GPI (Great Practical Ideas in CS)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(Ubuntu)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 structure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software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 (Robot Operating System)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2018-09-16T20:27:44Z</dcterms:created>
  <dc:creator/>
  <dc:description/>
  <dc:language>zh-CN</dc:language>
  <cp:lastModifiedBy/>
  <dcterms:modified xsi:type="dcterms:W3CDTF">2018-09-16T20:40:04Z</dcterms:modified>
  <cp:revision>3</cp:revision>
  <dc:subject/>
  <dc:title/>
</cp:coreProperties>
</file>