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9/19/18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ECD404-3C33-473D-815B-121A7E7852E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第六大纲级别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第七大纲级别编辑母版文本样式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9/19/18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D8078E0-FC8D-4D4F-8584-0FA2DEFB0B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Linux introduction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121858" y="3509640"/>
            <a:ext cx="9947684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2018-9-17 https://github.com/Travis-MA/Artinx-ROS-tutorial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内容占位符 4"/>
          <p:cNvPicPr/>
          <p:nvPr/>
        </p:nvPicPr>
        <p:blipFill>
          <a:blip r:embed="rId2"/>
          <a:stretch/>
        </p:blipFill>
        <p:spPr>
          <a:xfrm>
            <a:off x="678960" y="814320"/>
            <a:ext cx="3267720" cy="2450880"/>
          </a:xfrm>
          <a:prstGeom prst="rect">
            <a:avLst/>
          </a:prstGeom>
          <a:ln>
            <a:noFill/>
          </a:ln>
        </p:spPr>
      </p:pic>
      <p:pic>
        <p:nvPicPr>
          <p:cNvPr id="81" name="图片 5"/>
          <p:cNvPicPr/>
          <p:nvPr/>
        </p:nvPicPr>
        <p:blipFill>
          <a:blip r:embed="rId3"/>
          <a:stretch/>
        </p:blipFill>
        <p:spPr>
          <a:xfrm>
            <a:off x="678960" y="3621600"/>
            <a:ext cx="3267720" cy="24508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380165" y="814320"/>
            <a:ext cx="689904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Linux Kernel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Linux is a family of free and open-source software operating systems built around the Linux kernel.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60989" y="344236"/>
            <a:ext cx="10515240" cy="812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Ubuntu &amp; Linux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76000" y="1353383"/>
            <a:ext cx="11020255" cy="303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Ubuntu is a free and open-source operating system and Linux distribution based on Debian.</a:t>
            </a:r>
          </a:p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Desktop environment : GNOME or Unity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Windowing System : X Server ( X Window)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  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X Window provides the basic framework for a GUI environment: drawing and moving windows on the display device and interacting with a mouse and keyboard. X does not mandate the user interface this is handled by individual programs.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1639800" y="4968000"/>
            <a:ext cx="1872000" cy="562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Linux Kernel</a:t>
            </a:r>
          </a:p>
        </p:txBody>
      </p:sp>
      <p:sp>
        <p:nvSpPr>
          <p:cNvPr id="86" name="TextShape 4"/>
          <p:cNvSpPr txBox="1"/>
          <p:nvPr/>
        </p:nvSpPr>
        <p:spPr>
          <a:xfrm>
            <a:off x="4879800" y="4968000"/>
            <a:ext cx="1872000" cy="562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X Server</a:t>
            </a:r>
          </a:p>
        </p:txBody>
      </p:sp>
      <p:sp>
        <p:nvSpPr>
          <p:cNvPr id="87" name="TextShape 5"/>
          <p:cNvSpPr txBox="1"/>
          <p:nvPr/>
        </p:nvSpPr>
        <p:spPr>
          <a:xfrm>
            <a:off x="8119800" y="4958105"/>
            <a:ext cx="2160000" cy="602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Unity or GNOME</a:t>
            </a:r>
          </a:p>
        </p:txBody>
      </p:sp>
      <p:sp>
        <p:nvSpPr>
          <p:cNvPr id="88" name="Line 6"/>
          <p:cNvSpPr/>
          <p:nvPr/>
        </p:nvSpPr>
        <p:spPr>
          <a:xfrm>
            <a:off x="3511800" y="5234133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7"/>
          <p:cNvSpPr/>
          <p:nvPr/>
        </p:nvSpPr>
        <p:spPr>
          <a:xfrm>
            <a:off x="6751800" y="5247987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TextShape 8"/>
          <p:cNvSpPr txBox="1"/>
          <p:nvPr/>
        </p:nvSpPr>
        <p:spPr>
          <a:xfrm>
            <a:off x="792000" y="4563360"/>
            <a:ext cx="2719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 system structure: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65040"/>
            <a:ext cx="10515240" cy="923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Linux survival skill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542240"/>
            <a:ext cx="10515240" cy="47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Operating System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	·Terminal usage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	·Directory structure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	·Shell and Shell script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Useful Tools 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	·Git / Github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	·Vim / Editor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	·SSH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8699" y="378894"/>
            <a:ext cx="10515240" cy="923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What is 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Terminal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88699" y="1301934"/>
            <a:ext cx="11603301" cy="189846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-  Long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Long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 ago . We use Terminal to send instruction to our operating system.</a:t>
            </a: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-  Today, terminal is still a important tools in Linux, since it is more efficient than</a:t>
            </a: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    graphical interfaces</a:t>
            </a: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-  Ubuntu use GNOME Terminal</a:t>
            </a: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-  The Terminal in Ubuntu is actually a Terminal emulator. </a:t>
            </a:r>
          </a:p>
          <a:p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5062A7-A1E0-467A-948F-422EAA76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3" y="3657600"/>
            <a:ext cx="2794000" cy="25853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AFBFE1-454F-46D4-B119-191B1BF529C7}"/>
              </a:ext>
            </a:extLst>
          </p:cNvPr>
          <p:cNvSpPr txBox="1"/>
          <p:nvPr/>
        </p:nvSpPr>
        <p:spPr>
          <a:xfrm>
            <a:off x="3909168" y="3657601"/>
            <a:ext cx="7661564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Serious definition</a:t>
            </a:r>
            <a:r>
              <a:rPr lang="zh-CN" altLang="en-US" dirty="0">
                <a:latin typeface="Lucida Bright" panose="02040603070505020404" pitchFamily="18" charset="0"/>
                <a:cs typeface="Lucida Bright" panose="02040603070505020404" pitchFamily="18" charset="0"/>
              </a:rPr>
              <a:t>：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A computer terminal is an electronic or electromechanical hardware device that is used for entering data into, and displaying </a:t>
            </a: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or printing data from, a computer or a computing system</a:t>
            </a:r>
          </a:p>
          <a:p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  <a:sym typeface="Wingdings" panose="05000000000000000000" pitchFamily="2" charset="2"/>
              </a:rPr>
              <a:t>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The DEC VT100, a widely emulated computer terminal</a:t>
            </a:r>
          </a:p>
          <a:p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zh-CN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56BF-8C1B-4DB2-9703-007A5F2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365040"/>
            <a:ext cx="10515240" cy="909578"/>
          </a:xfrm>
        </p:spPr>
        <p:txBody>
          <a:bodyPr/>
          <a:lstStyle/>
          <a:p>
            <a:r>
              <a:rPr lang="zh-CN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Terminal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 panose="02040603070505020404" pitchFamily="18" charset="0"/>
                <a:cs typeface="Lucida Bright" panose="02040603070505020404" pitchFamily="18" charset="0"/>
              </a:rPr>
              <a:t> instructions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4BC917-4B23-4554-ADCA-5BD9D75764F5}"/>
              </a:ext>
            </a:extLst>
          </p:cNvPr>
          <p:cNvSpPr txBox="1"/>
          <p:nvPr/>
        </p:nvSpPr>
        <p:spPr>
          <a:xfrm>
            <a:off x="720436" y="2828928"/>
            <a:ext cx="1079269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Commonly used instructions:</a:t>
            </a:r>
          </a:p>
          <a:p>
            <a:endParaRPr lang="en-US" altLang="zh-CN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US" altLang="zh-CN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altLang="zh-CN" b="1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mkdir</a:t>
            </a:r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 , </a:t>
            </a:r>
            <a:r>
              <a:rPr lang="en-US" altLang="zh-CN" b="1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rmdir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	 	Create a new file/Delete file	 </a:t>
            </a:r>
            <a:r>
              <a:rPr lang="en-US" altLang="zh-CN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mkdir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 -p filename</a:t>
            </a:r>
          </a:p>
          <a:p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cd , cd ~ , cd ..	  	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Directory operations </a:t>
            </a:r>
          </a:p>
          <a:p>
            <a:r>
              <a:rPr lang="en-US" altLang="zh-CN" b="1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pwd</a:t>
            </a:r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			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Get now directory</a:t>
            </a:r>
          </a:p>
          <a:p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ls 			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Show sub directory		 ls -a</a:t>
            </a:r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		</a:t>
            </a:r>
          </a:p>
          <a:p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cp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 			Copy file / directory		 cp –a filename , cp –r test / </a:t>
            </a:r>
            <a:r>
              <a:rPr lang="en-US" altLang="zh-CN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newtest</a:t>
            </a:r>
            <a:endParaRPr lang="en-US" altLang="zh-CN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altLang="zh-CN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find , locate		</a:t>
            </a:r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Fine file / directory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379EC4-D7FD-42F5-A677-ECC25268263B}"/>
              </a:ext>
            </a:extLst>
          </p:cNvPr>
          <p:cNvSpPr txBox="1"/>
          <p:nvPr/>
        </p:nvSpPr>
        <p:spPr>
          <a:xfrm>
            <a:off x="720436" y="1274618"/>
            <a:ext cx="10792691" cy="1354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Terminal instructions structure:</a:t>
            </a:r>
          </a:p>
          <a:p>
            <a:endParaRPr lang="en-US" altLang="zh-CN" sz="20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          $ + </a:t>
            </a:r>
            <a:r>
              <a:rPr lang="en-US" altLang="zh-CN" sz="2000" dirty="0">
                <a:latin typeface="Lucida Bright" panose="02040603070505020404" pitchFamily="18" charset="0"/>
                <a:cs typeface="Lucida Bright" panose="02040603070505020404" pitchFamily="18" charset="0"/>
              </a:rPr>
              <a:t>Instruction’s name  +  [ parameters ] + ( filename / directory path / …)</a:t>
            </a: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B14179-7B70-48DB-8E95-741C1D564722}"/>
              </a:ext>
            </a:extLst>
          </p:cNvPr>
          <p:cNvSpPr/>
          <p:nvPr/>
        </p:nvSpPr>
        <p:spPr>
          <a:xfrm>
            <a:off x="4424327" y="5706677"/>
            <a:ext cx="708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http://www.runoob.com/linux/linux-command-manual.html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4B2F0-68C0-4378-BE2D-66ECD008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365040"/>
            <a:ext cx="10515240" cy="937287"/>
          </a:xfrm>
        </p:spPr>
        <p:txBody>
          <a:bodyPr/>
          <a:lstStyle/>
          <a:p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Directory structure</a:t>
            </a:r>
            <a:endParaRPr lang="zh-CN" altLang="en-US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3ED3B-361C-42CA-B333-6AC20151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25" y="681480"/>
            <a:ext cx="10515240" cy="964996"/>
          </a:xfrm>
        </p:spPr>
        <p:txBody>
          <a:bodyPr/>
          <a:lstStyle/>
          <a:p>
            <a:r>
              <a:rPr lang="en-US" altLang="zh-CN" dirty="0">
                <a:latin typeface="Lucida Bright" panose="02040603070505020404" pitchFamily="18" charset="0"/>
                <a:cs typeface="Lucida Bright" panose="02040603070505020404" pitchFamily="18" charset="0"/>
              </a:rPr>
              <a:t>Shell and Shell script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6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275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DejaVu Sans</vt:lpstr>
      <vt:lpstr>等线</vt:lpstr>
      <vt:lpstr>等线 Light</vt:lpstr>
      <vt:lpstr>Arial</vt:lpstr>
      <vt:lpstr>Lucida Bright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Terminal instructions</vt:lpstr>
      <vt:lpstr>Directory structure</vt:lpstr>
      <vt:lpstr>Shell and Shell 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introduction</dc:title>
  <dc:subject/>
  <dc:creator>Archimboldi Garcia</dc:creator>
  <dc:description/>
  <cp:lastModifiedBy>Archimboldi Garcia</cp:lastModifiedBy>
  <cp:revision>25</cp:revision>
  <dcterms:created xsi:type="dcterms:W3CDTF">2018-09-19T06:05:00Z</dcterms:created>
  <dcterms:modified xsi:type="dcterms:W3CDTF">2018-09-19T07:51:29Z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