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61" r:id="rId7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6151C-5E07-4D5D-9CCD-79509AEDA86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0B0A1-55A8-4BFB-A653-0A3934081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1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" TargetMode="External"/><Relationship Id="rId2" Type="http://schemas.openxmlformats.org/officeDocument/2006/relationships/hyperlink" Target="https://www.cs.cmu.edu/~15131/f16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15131/f16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67894" y="2892707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SUSTC-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Artinx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Robotics Introduction</a:t>
            </a: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2018-9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https://github.com/Travis-MA/Artinx-ROS-tutorial 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Lecture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Syllabus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159933"/>
            <a:ext cx="9071280" cy="632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Linux (ubuntu</a:t>
            </a: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）</a:t>
            </a:r>
            <a:endParaRPr lang="en-US" altLang="zh-C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·Terminal usage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·Directory structure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·Shell and Shell script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GPI (Great Practical Ideas in CS)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/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·Vim / Editor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	</a:t>
            </a:r>
            <a:r>
              <a:rPr lang="en-US" sz="2200" b="0" strike="noStrike" spc="-1" dirty="0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https://www.cs.cmu.edu/~15131/f16/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 (Robot Operating System)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200" b="0" strike="noStrike" spc="-1" dirty="0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	http://wiki.ros.org/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Lecture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Syllabus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159933"/>
            <a:ext cx="9071280" cy="632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Linux (ubuntu</a:t>
            </a: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）</a:t>
            </a:r>
            <a:endParaRPr lang="en-US" altLang="zh-C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·Terminal usage</a:t>
            </a: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1.Basic instructions: ls, cd,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pwd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mkdir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cp, tab</a:t>
            </a: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2. root /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/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3.Run a program (python / compile and run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c++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·Directory structure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1.Directory general introduction, use ls and cd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2. Install software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·Shell and Shell script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1.Bash basic introduction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2../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bashrc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3.How to write a shell script 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38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Lecture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Syllabus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749700"/>
            <a:ext cx="9071280" cy="632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GPI (Great Practical Ideas in CS)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/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1.Introduction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2.Install git in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3.Create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repository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4.Uploading your code to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altLang="zh-C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·Vim / Editor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1. Vim introduction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2.Edit and save file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.Chose your own editor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	</a:t>
            </a:r>
            <a:r>
              <a:rPr lang="en-US" sz="2200" b="0" strike="noStrike" spc="-1" dirty="0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https://www.cs.cmu.edu/~15131/f16/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265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Lecture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Syllabus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939800"/>
            <a:ext cx="9071280" cy="632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 (Robot Operating System)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1.Story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2.File system (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catkin_ws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package)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3.roscore / ROS master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en-US" altLang="zh-C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</a:t>
            </a:r>
            <a:r>
              <a:rPr lang="en-US" altLang="zh-C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Practise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Turtlebot3 Gazebo Simulation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zh-C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node /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rosrun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roslaunch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launch file	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Write node code(python)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4. Communication (Topic/Message)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5.Useful tools &amp; packages 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Rviz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navigation / Gazebo)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6.How to learn yourself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200" b="0" strike="noStrike" spc="-1" dirty="0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353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87</Words>
  <Application>Microsoft Office PowerPoint</Application>
  <PresentationFormat>自定义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DejaVu Sans</vt:lpstr>
      <vt:lpstr>等线</vt:lpstr>
      <vt:lpstr>Arial</vt:lpstr>
      <vt:lpstr>Symbol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/>
  <cp:lastModifiedBy>Archimboldi Garcia</cp:lastModifiedBy>
  <cp:revision>32</cp:revision>
  <dcterms:created xsi:type="dcterms:W3CDTF">2018-09-16T20:27:44Z</dcterms:created>
  <dcterms:modified xsi:type="dcterms:W3CDTF">2018-09-17T05:13:36Z</dcterms:modified>
  <dc:language>zh-CN</dc:language>
</cp:coreProperties>
</file>