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54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87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90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15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092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68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21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1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201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8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98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C402-27D2-4F12-9EB1-0244B621287E}" type="datetimeFigureOut">
              <a:rPr lang="en-ZA" smtClean="0"/>
              <a:t>2024/08/15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33F9-5908-4B76-9E6C-033737150E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13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12968" cy="655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377534" y="404664"/>
            <a:ext cx="831692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377534" y="2420888"/>
            <a:ext cx="8316924" cy="41764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413435" y="434325"/>
            <a:ext cx="540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WEBSITE TITLE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1701467" y="2691803"/>
            <a:ext cx="5112568" cy="6623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Page title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1617238" y="3717032"/>
            <a:ext cx="2022803" cy="16561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Image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4257751" y="3726172"/>
            <a:ext cx="2304256" cy="1565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Text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1799844" y="5877272"/>
            <a:ext cx="5112568" cy="3383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FOOTER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1557451" y="1540967"/>
            <a:ext cx="5112568" cy="3383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mtClean="0"/>
              <a:t>LOGIN|HOME|MENU|ORDER|ABOUT </a:t>
            </a:r>
            <a:r>
              <a:rPr lang="en-ZA" dirty="0" smtClean="0"/>
              <a:t>US| CONTACT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595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CHISANYAMA RESTAURANT</dc:title>
  <dc:creator>loude</dc:creator>
  <cp:lastModifiedBy>loude</cp:lastModifiedBy>
  <cp:revision>11</cp:revision>
  <dcterms:created xsi:type="dcterms:W3CDTF">2024-08-12T06:14:25Z</dcterms:created>
  <dcterms:modified xsi:type="dcterms:W3CDTF">2024-08-15T16:16:29Z</dcterms:modified>
</cp:coreProperties>
</file>