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460" r:id="rId2"/>
    <p:sldId id="3472" r:id="rId3"/>
    <p:sldId id="3473" r:id="rId4"/>
    <p:sldId id="3475" r:id="rId5"/>
    <p:sldId id="3476" r:id="rId6"/>
    <p:sldId id="3477" r:id="rId7"/>
    <p:sldId id="3478" r:id="rId8"/>
    <p:sldId id="3479" r:id="rId9"/>
    <p:sldId id="3480" r:id="rId10"/>
    <p:sldId id="3481" r:id="rId11"/>
    <p:sldId id="34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27BFE-52A2-4837-A0D0-D821D840B30B}" v="276" dt="2024-09-26T07:41:41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91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Pradeep (RIS-MUM)" userId="78ca6cad-9c90-4f69-bb48-b0a27c35c2e9" providerId="ADAL" clId="{83327BFE-52A2-4837-A0D0-D821D840B30B}"/>
    <pc:docChg chg="undo redo custSel addSld delSld modSld sldOrd">
      <pc:chgData name="Singh, Pradeep (RIS-MUM)" userId="78ca6cad-9c90-4f69-bb48-b0a27c35c2e9" providerId="ADAL" clId="{83327BFE-52A2-4837-A0D0-D821D840B30B}" dt="2024-09-26T07:41:41.030" v="1169"/>
      <pc:docMkLst>
        <pc:docMk/>
      </pc:docMkLst>
      <pc:sldChg chg="addSp delSp modSp mod">
        <pc:chgData name="Singh, Pradeep (RIS-MUM)" userId="78ca6cad-9c90-4f69-bb48-b0a27c35c2e9" providerId="ADAL" clId="{83327BFE-52A2-4837-A0D0-D821D840B30B}" dt="2024-09-26T04:25:56.148" v="148" actId="34135"/>
        <pc:sldMkLst>
          <pc:docMk/>
          <pc:sldMk cId="3650471640" sldId="3460"/>
        </pc:sldMkLst>
        <pc:spChg chg="del mod">
          <ac:chgData name="Singh, Pradeep (RIS-MUM)" userId="78ca6cad-9c90-4f69-bb48-b0a27c35c2e9" providerId="ADAL" clId="{83327BFE-52A2-4837-A0D0-D821D840B30B}" dt="2024-09-26T04:24:45.724" v="139" actId="478"/>
          <ac:spMkLst>
            <pc:docMk/>
            <pc:sldMk cId="3650471640" sldId="3460"/>
            <ac:spMk id="4" creationId="{208F0949-A668-CB8D-27C0-A885378674AC}"/>
          </ac:spMkLst>
        </pc:spChg>
        <pc:spChg chg="add del mod">
          <ac:chgData name="Singh, Pradeep (RIS-MUM)" userId="78ca6cad-9c90-4f69-bb48-b0a27c35c2e9" providerId="ADAL" clId="{83327BFE-52A2-4837-A0D0-D821D840B30B}" dt="2024-09-26T04:23:05.340" v="66" actId="478"/>
          <ac:spMkLst>
            <pc:docMk/>
            <pc:sldMk cId="3650471640" sldId="3460"/>
            <ac:spMk id="9" creationId="{09914BD9-C065-3A12-FB1C-617EB0459FAB}"/>
          </ac:spMkLst>
        </pc:spChg>
        <pc:spChg chg="add mod">
          <ac:chgData name="Singh, Pradeep (RIS-MUM)" userId="78ca6cad-9c90-4f69-bb48-b0a27c35c2e9" providerId="ADAL" clId="{83327BFE-52A2-4837-A0D0-D821D840B30B}" dt="2024-09-26T04:25:56.148" v="148" actId="34135"/>
          <ac:spMkLst>
            <pc:docMk/>
            <pc:sldMk cId="3650471640" sldId="3460"/>
            <ac:spMk id="10" creationId="{9A3D0900-CFFC-BF6B-A26C-DE0C27F7F46C}"/>
          </ac:spMkLst>
        </pc:spChg>
        <pc:picChg chg="add del mod">
          <ac:chgData name="Singh, Pradeep (RIS-MUM)" userId="78ca6cad-9c90-4f69-bb48-b0a27c35c2e9" providerId="ADAL" clId="{83327BFE-52A2-4837-A0D0-D821D840B30B}" dt="2024-09-26T04:17:09.283" v="14" actId="478"/>
          <ac:picMkLst>
            <pc:docMk/>
            <pc:sldMk cId="3650471640" sldId="3460"/>
            <ac:picMk id="2" creationId="{E923E208-EF19-942E-5EE2-0227AE749303}"/>
          </ac:picMkLst>
        </pc:picChg>
        <pc:picChg chg="add mod">
          <ac:chgData name="Singh, Pradeep (RIS-MUM)" userId="78ca6cad-9c90-4f69-bb48-b0a27c35c2e9" providerId="ADAL" clId="{83327BFE-52A2-4837-A0D0-D821D840B30B}" dt="2024-09-26T04:16:38.152" v="12"/>
          <ac:picMkLst>
            <pc:docMk/>
            <pc:sldMk cId="3650471640" sldId="3460"/>
            <ac:picMk id="6" creationId="{178ED1EA-6E5C-3958-3AAB-9F7A8DA5A3EF}"/>
          </ac:picMkLst>
        </pc:picChg>
        <pc:picChg chg="add mod">
          <ac:chgData name="Singh, Pradeep (RIS-MUM)" userId="78ca6cad-9c90-4f69-bb48-b0a27c35c2e9" providerId="ADAL" clId="{83327BFE-52A2-4837-A0D0-D821D840B30B}" dt="2024-09-26T04:19:02.924" v="28" actId="34135"/>
          <ac:picMkLst>
            <pc:docMk/>
            <pc:sldMk cId="3650471640" sldId="3460"/>
            <ac:picMk id="8" creationId="{4AE1676A-F790-6FB8-9809-375831C7856D}"/>
          </ac:picMkLst>
        </pc:picChg>
      </pc:sldChg>
      <pc:sldChg chg="addSp modSp mod">
        <pc:chgData name="Singh, Pradeep (RIS-MUM)" userId="78ca6cad-9c90-4f69-bb48-b0a27c35c2e9" providerId="ADAL" clId="{83327BFE-52A2-4837-A0D0-D821D840B30B}" dt="2024-09-26T04:20:58.523" v="52" actId="34135"/>
        <pc:sldMkLst>
          <pc:docMk/>
          <pc:sldMk cId="2991447467" sldId="3461"/>
        </pc:sldMkLst>
        <pc:spChg chg="mod">
          <ac:chgData name="Singh, Pradeep (RIS-MUM)" userId="78ca6cad-9c90-4f69-bb48-b0a27c35c2e9" providerId="ADAL" clId="{83327BFE-52A2-4837-A0D0-D821D840B30B}" dt="2024-09-26T04:20:54.565" v="51" actId="34135"/>
          <ac:spMkLst>
            <pc:docMk/>
            <pc:sldMk cId="2991447467" sldId="3461"/>
            <ac:spMk id="3" creationId="{AF773059-6D76-34EC-92C0-E9B4AE647BC8}"/>
          </ac:spMkLst>
        </pc:spChg>
        <pc:spChg chg="mod">
          <ac:chgData name="Singh, Pradeep (RIS-MUM)" userId="78ca6cad-9c90-4f69-bb48-b0a27c35c2e9" providerId="ADAL" clId="{83327BFE-52A2-4837-A0D0-D821D840B30B}" dt="2024-09-26T04:20:58.523" v="52" actId="34135"/>
          <ac:spMkLst>
            <pc:docMk/>
            <pc:sldMk cId="2991447467" sldId="3461"/>
            <ac:spMk id="4" creationId="{5A61ECC0-0078-F39D-9264-18DB7BA594B8}"/>
          </ac:spMkLst>
        </pc:spChg>
        <pc:graphicFrameChg chg="mod">
          <ac:chgData name="Singh, Pradeep (RIS-MUM)" userId="78ca6cad-9c90-4f69-bb48-b0a27c35c2e9" providerId="ADAL" clId="{83327BFE-52A2-4837-A0D0-D821D840B30B}" dt="2024-09-26T04:19:20.648" v="31" actId="14100"/>
          <ac:graphicFrameMkLst>
            <pc:docMk/>
            <pc:sldMk cId="2991447467" sldId="3461"/>
            <ac:graphicFrameMk id="8" creationId="{04D8F5B7-6D2A-259A-5C1F-E91E0C0A2CB6}"/>
          </ac:graphicFrameMkLst>
        </pc:graphicFrameChg>
        <pc:picChg chg="add mod">
          <ac:chgData name="Singh, Pradeep (RIS-MUM)" userId="78ca6cad-9c90-4f69-bb48-b0a27c35c2e9" providerId="ADAL" clId="{83327BFE-52A2-4837-A0D0-D821D840B30B}" dt="2024-09-26T04:19:29.302" v="34" actId="34135"/>
          <ac:picMkLst>
            <pc:docMk/>
            <pc:sldMk cId="2991447467" sldId="3461"/>
            <ac:picMk id="5" creationId="{52BD62BB-B785-3D72-B96D-CEA62993A81E}"/>
          </ac:picMkLst>
        </pc:picChg>
      </pc:sldChg>
      <pc:sldChg chg="addSp modSp mod">
        <pc:chgData name="Singh, Pradeep (RIS-MUM)" userId="78ca6cad-9c90-4f69-bb48-b0a27c35c2e9" providerId="ADAL" clId="{83327BFE-52A2-4837-A0D0-D821D840B30B}" dt="2024-09-26T07:41:41.030" v="1169"/>
        <pc:sldMkLst>
          <pc:docMk/>
          <pc:sldMk cId="1350590355" sldId="3462"/>
        </pc:sldMkLst>
        <pc:spChg chg="mod">
          <ac:chgData name="Singh, Pradeep (RIS-MUM)" userId="78ca6cad-9c90-4f69-bb48-b0a27c35c2e9" providerId="ADAL" clId="{83327BFE-52A2-4837-A0D0-D821D840B30B}" dt="2024-09-26T04:21:14.371" v="53" actId="34135"/>
          <ac:spMkLst>
            <pc:docMk/>
            <pc:sldMk cId="1350590355" sldId="3462"/>
            <ac:spMk id="3" creationId="{AF773059-6D76-34EC-92C0-E9B4AE647BC8}"/>
          </ac:spMkLst>
        </pc:spChg>
        <pc:spChg chg="mod">
          <ac:chgData name="Singh, Pradeep (RIS-MUM)" userId="78ca6cad-9c90-4f69-bb48-b0a27c35c2e9" providerId="ADAL" clId="{83327BFE-52A2-4837-A0D0-D821D840B30B}" dt="2024-09-26T04:21:14.371" v="53" actId="34135"/>
          <ac:spMkLst>
            <pc:docMk/>
            <pc:sldMk cId="1350590355" sldId="3462"/>
            <ac:spMk id="4" creationId="{5A61ECC0-0078-F39D-9264-18DB7BA594B8}"/>
          </ac:spMkLst>
        </pc:spChg>
        <pc:graphicFrameChg chg="mod">
          <ac:chgData name="Singh, Pradeep (RIS-MUM)" userId="78ca6cad-9c90-4f69-bb48-b0a27c35c2e9" providerId="ADAL" clId="{83327BFE-52A2-4837-A0D0-D821D840B30B}" dt="2024-09-26T07:41:41.030" v="1169"/>
          <ac:graphicFrameMkLst>
            <pc:docMk/>
            <pc:sldMk cId="1350590355" sldId="3462"/>
            <ac:graphicFrameMk id="6" creationId="{C38937B5-F980-A807-969E-BD5E674623E8}"/>
          </ac:graphicFrameMkLst>
        </pc:graphicFrameChg>
        <pc:picChg chg="add mod">
          <ac:chgData name="Singh, Pradeep (RIS-MUM)" userId="78ca6cad-9c90-4f69-bb48-b0a27c35c2e9" providerId="ADAL" clId="{83327BFE-52A2-4837-A0D0-D821D840B30B}" dt="2024-09-26T04:19:40.994" v="36" actId="34135"/>
          <ac:picMkLst>
            <pc:docMk/>
            <pc:sldMk cId="1350590355" sldId="3462"/>
            <ac:picMk id="5" creationId="{071893FB-9313-DAAA-5544-3FE39D31A57C}"/>
          </ac:picMkLst>
        </pc:picChg>
      </pc:sldChg>
      <pc:sldChg chg="addSp delSp modSp mod">
        <pc:chgData name="Singh, Pradeep (RIS-MUM)" userId="78ca6cad-9c90-4f69-bb48-b0a27c35c2e9" providerId="ADAL" clId="{83327BFE-52A2-4837-A0D0-D821D840B30B}" dt="2024-09-26T04:33:03.824" v="157" actId="2085"/>
        <pc:sldMkLst>
          <pc:docMk/>
          <pc:sldMk cId="2373647187" sldId="3463"/>
        </pc:sldMkLst>
        <pc:spChg chg="mod">
          <ac:chgData name="Singh, Pradeep (RIS-MUM)" userId="78ca6cad-9c90-4f69-bb48-b0a27c35c2e9" providerId="ADAL" clId="{83327BFE-52A2-4837-A0D0-D821D840B30B}" dt="2024-09-26T04:22:55.347" v="63" actId="34135"/>
          <ac:spMkLst>
            <pc:docMk/>
            <pc:sldMk cId="2373647187" sldId="3463"/>
            <ac:spMk id="3" creationId="{AF773059-6D76-34EC-92C0-E9B4AE647BC8}"/>
          </ac:spMkLst>
        </pc:spChg>
        <pc:spChg chg="mod">
          <ac:chgData name="Singh, Pradeep (RIS-MUM)" userId="78ca6cad-9c90-4f69-bb48-b0a27c35c2e9" providerId="ADAL" clId="{83327BFE-52A2-4837-A0D0-D821D840B30B}" dt="2024-09-26T04:22:55.347" v="63" actId="34135"/>
          <ac:spMkLst>
            <pc:docMk/>
            <pc:sldMk cId="2373647187" sldId="3463"/>
            <ac:spMk id="4" creationId="{5A61ECC0-0078-F39D-9264-18DB7BA594B8}"/>
          </ac:spMkLst>
        </pc:spChg>
        <pc:spChg chg="add del">
          <ac:chgData name="Singh, Pradeep (RIS-MUM)" userId="78ca6cad-9c90-4f69-bb48-b0a27c35c2e9" providerId="ADAL" clId="{83327BFE-52A2-4837-A0D0-D821D840B30B}" dt="2024-09-26T04:32:02.767" v="153" actId="26606"/>
          <ac:spMkLst>
            <pc:docMk/>
            <pc:sldMk cId="2373647187" sldId="3463"/>
            <ac:spMk id="8" creationId="{370D2FC1-B717-B482-C097-15DBEA254596}"/>
          </ac:spMkLst>
        </pc:spChg>
        <pc:graphicFrameChg chg="add del">
          <ac:chgData name="Singh, Pradeep (RIS-MUM)" userId="78ca6cad-9c90-4f69-bb48-b0a27c35c2e9" providerId="ADAL" clId="{83327BFE-52A2-4837-A0D0-D821D840B30B}" dt="2024-09-26T04:32:00.308" v="150" actId="26606"/>
          <ac:graphicFrameMkLst>
            <pc:docMk/>
            <pc:sldMk cId="2373647187" sldId="3463"/>
            <ac:graphicFrameMk id="11" creationId="{5D625559-6F5F-FED0-2E37-45F227CF9B79}"/>
          </ac:graphicFrameMkLst>
        </pc:graphicFrameChg>
        <pc:graphicFrameChg chg="add del">
          <ac:chgData name="Singh, Pradeep (RIS-MUM)" userId="78ca6cad-9c90-4f69-bb48-b0a27c35c2e9" providerId="ADAL" clId="{83327BFE-52A2-4837-A0D0-D821D840B30B}" dt="2024-09-26T04:32:02.739" v="152" actId="26606"/>
          <ac:graphicFrameMkLst>
            <pc:docMk/>
            <pc:sldMk cId="2373647187" sldId="3463"/>
            <ac:graphicFrameMk id="13" creationId="{4206E5B9-7075-A612-5733-E72757813388}"/>
          </ac:graphicFrameMkLst>
        </pc:graphicFrameChg>
        <pc:graphicFrameChg chg="add mod">
          <ac:chgData name="Singh, Pradeep (RIS-MUM)" userId="78ca6cad-9c90-4f69-bb48-b0a27c35c2e9" providerId="ADAL" clId="{83327BFE-52A2-4837-A0D0-D821D840B30B}" dt="2024-09-26T04:33:03.824" v="157" actId="2085"/>
          <ac:graphicFrameMkLst>
            <pc:docMk/>
            <pc:sldMk cId="2373647187" sldId="3463"/>
            <ac:graphicFrameMk id="15" creationId="{5D625559-6F5F-FED0-2E37-45F227CF9B79}"/>
          </ac:graphicFrameMkLst>
        </pc:graphicFrameChg>
        <pc:picChg chg="add mod">
          <ac:chgData name="Singh, Pradeep (RIS-MUM)" userId="78ca6cad-9c90-4f69-bb48-b0a27c35c2e9" providerId="ADAL" clId="{83327BFE-52A2-4837-A0D0-D821D840B30B}" dt="2024-09-26T04:20:24.844" v="48" actId="34135"/>
          <ac:picMkLst>
            <pc:docMk/>
            <pc:sldMk cId="2373647187" sldId="3463"/>
            <ac:picMk id="9" creationId="{E042F15F-0B02-596D-54E8-C1629FD43A3E}"/>
          </ac:picMkLst>
        </pc:picChg>
      </pc:sldChg>
      <pc:sldChg chg="addSp modSp mod">
        <pc:chgData name="Singh, Pradeep (RIS-MUM)" userId="78ca6cad-9c90-4f69-bb48-b0a27c35c2e9" providerId="ADAL" clId="{83327BFE-52A2-4837-A0D0-D821D840B30B}" dt="2024-09-26T04:21:39.868" v="54" actId="34135"/>
        <pc:sldMkLst>
          <pc:docMk/>
          <pc:sldMk cId="2790467644" sldId="3464"/>
        </pc:sldMkLst>
        <pc:spChg chg="mod">
          <ac:chgData name="Singh, Pradeep (RIS-MUM)" userId="78ca6cad-9c90-4f69-bb48-b0a27c35c2e9" providerId="ADAL" clId="{83327BFE-52A2-4837-A0D0-D821D840B30B}" dt="2024-09-26T04:21:39.868" v="54" actId="34135"/>
          <ac:spMkLst>
            <pc:docMk/>
            <pc:sldMk cId="2790467644" sldId="3464"/>
            <ac:spMk id="3" creationId="{AF773059-6D76-34EC-92C0-E9B4AE647BC8}"/>
          </ac:spMkLst>
        </pc:spChg>
        <pc:spChg chg="mod">
          <ac:chgData name="Singh, Pradeep (RIS-MUM)" userId="78ca6cad-9c90-4f69-bb48-b0a27c35c2e9" providerId="ADAL" clId="{83327BFE-52A2-4837-A0D0-D821D840B30B}" dt="2024-09-26T04:21:39.868" v="54" actId="34135"/>
          <ac:spMkLst>
            <pc:docMk/>
            <pc:sldMk cId="2790467644" sldId="3464"/>
            <ac:spMk id="4" creationId="{5A61ECC0-0078-F39D-9264-18DB7BA594B8}"/>
          </ac:spMkLst>
        </pc:spChg>
        <pc:picChg chg="add mod">
          <ac:chgData name="Singh, Pradeep (RIS-MUM)" userId="78ca6cad-9c90-4f69-bb48-b0a27c35c2e9" providerId="ADAL" clId="{83327BFE-52A2-4837-A0D0-D821D840B30B}" dt="2024-09-26T04:19:48.440" v="38" actId="34135"/>
          <ac:picMkLst>
            <pc:docMk/>
            <pc:sldMk cId="2790467644" sldId="3464"/>
            <ac:picMk id="6" creationId="{2112872D-0231-3499-1AE8-68F716A6B99D}"/>
          </ac:picMkLst>
        </pc:picChg>
      </pc:sldChg>
      <pc:sldChg chg="addSp modSp mod">
        <pc:chgData name="Singh, Pradeep (RIS-MUM)" userId="78ca6cad-9c90-4f69-bb48-b0a27c35c2e9" providerId="ADAL" clId="{83327BFE-52A2-4837-A0D0-D821D840B30B}" dt="2024-09-26T04:22:03.547" v="56" actId="34135"/>
        <pc:sldMkLst>
          <pc:docMk/>
          <pc:sldMk cId="852418713" sldId="3465"/>
        </pc:sldMkLst>
        <pc:spChg chg="mod">
          <ac:chgData name="Singh, Pradeep (RIS-MUM)" userId="78ca6cad-9c90-4f69-bb48-b0a27c35c2e9" providerId="ADAL" clId="{83327BFE-52A2-4837-A0D0-D821D840B30B}" dt="2024-09-26T04:22:03.547" v="56" actId="34135"/>
          <ac:spMkLst>
            <pc:docMk/>
            <pc:sldMk cId="852418713" sldId="3465"/>
            <ac:spMk id="3" creationId="{406E98B9-7EB8-5EEA-ED3B-71EC39A3DDC8}"/>
          </ac:spMkLst>
        </pc:spChg>
        <pc:spChg chg="mod">
          <ac:chgData name="Singh, Pradeep (RIS-MUM)" userId="78ca6cad-9c90-4f69-bb48-b0a27c35c2e9" providerId="ADAL" clId="{83327BFE-52A2-4837-A0D0-D821D840B30B}" dt="2024-09-26T04:22:03.547" v="56" actId="34135"/>
          <ac:spMkLst>
            <pc:docMk/>
            <pc:sldMk cId="852418713" sldId="3465"/>
            <ac:spMk id="4" creationId="{46A3F093-8A7B-8CA6-7430-F0DF2AD0FBD5}"/>
          </ac:spMkLst>
        </pc:spChg>
        <pc:picChg chg="add mod">
          <ac:chgData name="Singh, Pradeep (RIS-MUM)" userId="78ca6cad-9c90-4f69-bb48-b0a27c35c2e9" providerId="ADAL" clId="{83327BFE-52A2-4837-A0D0-D821D840B30B}" dt="2024-09-26T04:20:09.852" v="42" actId="34135"/>
          <ac:picMkLst>
            <pc:docMk/>
            <pc:sldMk cId="852418713" sldId="3465"/>
            <ac:picMk id="10" creationId="{64B5CFB4-7D07-9EB7-2B97-6CEF3DD70C2F}"/>
          </ac:picMkLst>
        </pc:picChg>
      </pc:sldChg>
      <pc:sldChg chg="addSp modSp mod">
        <pc:chgData name="Singh, Pradeep (RIS-MUM)" userId="78ca6cad-9c90-4f69-bb48-b0a27c35c2e9" providerId="ADAL" clId="{83327BFE-52A2-4837-A0D0-D821D840B30B}" dt="2024-09-26T04:21:53.073" v="55" actId="34135"/>
        <pc:sldMkLst>
          <pc:docMk/>
          <pc:sldMk cId="2814509062" sldId="3468"/>
        </pc:sldMkLst>
        <pc:spChg chg="mod">
          <ac:chgData name="Singh, Pradeep (RIS-MUM)" userId="78ca6cad-9c90-4f69-bb48-b0a27c35c2e9" providerId="ADAL" clId="{83327BFE-52A2-4837-A0D0-D821D840B30B}" dt="2024-09-26T04:21:53.073" v="55" actId="34135"/>
          <ac:spMkLst>
            <pc:docMk/>
            <pc:sldMk cId="2814509062" sldId="3468"/>
            <ac:spMk id="3" creationId="{406E98B9-7EB8-5EEA-ED3B-71EC39A3DDC8}"/>
          </ac:spMkLst>
        </pc:spChg>
        <pc:spChg chg="mod">
          <ac:chgData name="Singh, Pradeep (RIS-MUM)" userId="78ca6cad-9c90-4f69-bb48-b0a27c35c2e9" providerId="ADAL" clId="{83327BFE-52A2-4837-A0D0-D821D840B30B}" dt="2024-09-26T04:21:53.073" v="55" actId="34135"/>
          <ac:spMkLst>
            <pc:docMk/>
            <pc:sldMk cId="2814509062" sldId="3468"/>
            <ac:spMk id="4" creationId="{46A3F093-8A7B-8CA6-7430-F0DF2AD0FBD5}"/>
          </ac:spMkLst>
        </pc:spChg>
        <pc:picChg chg="add mod">
          <ac:chgData name="Singh, Pradeep (RIS-MUM)" userId="78ca6cad-9c90-4f69-bb48-b0a27c35c2e9" providerId="ADAL" clId="{83327BFE-52A2-4837-A0D0-D821D840B30B}" dt="2024-09-26T04:19:58.570" v="40" actId="34135"/>
          <ac:picMkLst>
            <pc:docMk/>
            <pc:sldMk cId="2814509062" sldId="3468"/>
            <ac:picMk id="5" creationId="{A74509DB-FF97-BC9B-F069-0DBE1368EDB0}"/>
          </ac:picMkLst>
        </pc:picChg>
      </pc:sldChg>
      <pc:sldChg chg="addSp modSp mod">
        <pc:chgData name="Singh, Pradeep (RIS-MUM)" userId="78ca6cad-9c90-4f69-bb48-b0a27c35c2e9" providerId="ADAL" clId="{83327BFE-52A2-4837-A0D0-D821D840B30B}" dt="2024-09-26T04:22:13.876" v="57" actId="34135"/>
        <pc:sldMkLst>
          <pc:docMk/>
          <pc:sldMk cId="1812904918" sldId="3469"/>
        </pc:sldMkLst>
        <pc:spChg chg="mod">
          <ac:chgData name="Singh, Pradeep (RIS-MUM)" userId="78ca6cad-9c90-4f69-bb48-b0a27c35c2e9" providerId="ADAL" clId="{83327BFE-52A2-4837-A0D0-D821D840B30B}" dt="2024-09-26T04:22:13.876" v="57" actId="34135"/>
          <ac:spMkLst>
            <pc:docMk/>
            <pc:sldMk cId="1812904918" sldId="3469"/>
            <ac:spMk id="3" creationId="{406E98B9-7EB8-5EEA-ED3B-71EC39A3DDC8}"/>
          </ac:spMkLst>
        </pc:spChg>
        <pc:spChg chg="mod">
          <ac:chgData name="Singh, Pradeep (RIS-MUM)" userId="78ca6cad-9c90-4f69-bb48-b0a27c35c2e9" providerId="ADAL" clId="{83327BFE-52A2-4837-A0D0-D821D840B30B}" dt="2024-09-26T04:22:13.876" v="57" actId="34135"/>
          <ac:spMkLst>
            <pc:docMk/>
            <pc:sldMk cId="1812904918" sldId="3469"/>
            <ac:spMk id="4" creationId="{46A3F093-8A7B-8CA6-7430-F0DF2AD0FBD5}"/>
          </ac:spMkLst>
        </pc:spChg>
        <pc:picChg chg="add mod">
          <ac:chgData name="Singh, Pradeep (RIS-MUM)" userId="78ca6cad-9c90-4f69-bb48-b0a27c35c2e9" providerId="ADAL" clId="{83327BFE-52A2-4837-A0D0-D821D840B30B}" dt="2024-09-26T04:20:14.650" v="44" actId="34135"/>
          <ac:picMkLst>
            <pc:docMk/>
            <pc:sldMk cId="1812904918" sldId="3469"/>
            <ac:picMk id="10" creationId="{43F97558-4303-D51C-42E3-2C89E91CDF3F}"/>
          </ac:picMkLst>
        </pc:picChg>
      </pc:sldChg>
      <pc:sldChg chg="addSp modSp mod">
        <pc:chgData name="Singh, Pradeep (RIS-MUM)" userId="78ca6cad-9c90-4f69-bb48-b0a27c35c2e9" providerId="ADAL" clId="{83327BFE-52A2-4837-A0D0-D821D840B30B}" dt="2024-09-26T04:22:25.021" v="58" actId="34135"/>
        <pc:sldMkLst>
          <pc:docMk/>
          <pc:sldMk cId="3313512321" sldId="3470"/>
        </pc:sldMkLst>
        <pc:spChg chg="mod">
          <ac:chgData name="Singh, Pradeep (RIS-MUM)" userId="78ca6cad-9c90-4f69-bb48-b0a27c35c2e9" providerId="ADAL" clId="{83327BFE-52A2-4837-A0D0-D821D840B30B}" dt="2024-09-26T04:22:25.021" v="58" actId="34135"/>
          <ac:spMkLst>
            <pc:docMk/>
            <pc:sldMk cId="3313512321" sldId="3470"/>
            <ac:spMk id="3" creationId="{406E98B9-7EB8-5EEA-ED3B-71EC39A3DDC8}"/>
          </ac:spMkLst>
        </pc:spChg>
        <pc:spChg chg="mod">
          <ac:chgData name="Singh, Pradeep (RIS-MUM)" userId="78ca6cad-9c90-4f69-bb48-b0a27c35c2e9" providerId="ADAL" clId="{83327BFE-52A2-4837-A0D0-D821D840B30B}" dt="2024-09-26T04:22:25.021" v="58" actId="34135"/>
          <ac:spMkLst>
            <pc:docMk/>
            <pc:sldMk cId="3313512321" sldId="3470"/>
            <ac:spMk id="4" creationId="{46A3F093-8A7B-8CA6-7430-F0DF2AD0FBD5}"/>
          </ac:spMkLst>
        </pc:spChg>
        <pc:picChg chg="add mod">
          <ac:chgData name="Singh, Pradeep (RIS-MUM)" userId="78ca6cad-9c90-4f69-bb48-b0a27c35c2e9" providerId="ADAL" clId="{83327BFE-52A2-4837-A0D0-D821D840B30B}" dt="2024-09-26T04:20:19.714" v="46" actId="34135"/>
          <ac:picMkLst>
            <pc:docMk/>
            <pc:sldMk cId="3313512321" sldId="3470"/>
            <ac:picMk id="10" creationId="{A804FE05-D150-3A28-5B70-82AEADD9B62C}"/>
          </ac:picMkLst>
        </pc:picChg>
      </pc:sldChg>
      <pc:sldChg chg="addSp delSp modSp add mod setBg">
        <pc:chgData name="Singh, Pradeep (RIS-MUM)" userId="78ca6cad-9c90-4f69-bb48-b0a27c35c2e9" providerId="ADAL" clId="{83327BFE-52A2-4837-A0D0-D821D840B30B}" dt="2024-09-26T07:05:54.739" v="1167" actId="20577"/>
        <pc:sldMkLst>
          <pc:docMk/>
          <pc:sldMk cId="2460354408" sldId="3471"/>
        </pc:sldMkLst>
        <pc:spChg chg="mod">
          <ac:chgData name="Singh, Pradeep (RIS-MUM)" userId="78ca6cad-9c90-4f69-bb48-b0a27c35c2e9" providerId="ADAL" clId="{83327BFE-52A2-4837-A0D0-D821D840B30B}" dt="2024-09-26T07:00:45.364" v="1132" actId="207"/>
          <ac:spMkLst>
            <pc:docMk/>
            <pc:sldMk cId="2460354408" sldId="3471"/>
            <ac:spMk id="2" creationId="{8A1F98F3-17D8-8A5B-17AE-B2E72D2B1A0D}"/>
          </ac:spMkLst>
        </pc:spChg>
        <pc:spChg chg="mod">
          <ac:chgData name="Singh, Pradeep (RIS-MUM)" userId="78ca6cad-9c90-4f69-bb48-b0a27c35c2e9" providerId="ADAL" clId="{83327BFE-52A2-4837-A0D0-D821D840B30B}" dt="2024-09-26T07:00:03.607" v="1131" actId="26606"/>
          <ac:spMkLst>
            <pc:docMk/>
            <pc:sldMk cId="2460354408" sldId="3471"/>
            <ac:spMk id="3" creationId="{AF773059-6D76-34EC-92C0-E9B4AE647BC8}"/>
          </ac:spMkLst>
        </pc:spChg>
        <pc:spChg chg="mod">
          <ac:chgData name="Singh, Pradeep (RIS-MUM)" userId="78ca6cad-9c90-4f69-bb48-b0a27c35c2e9" providerId="ADAL" clId="{83327BFE-52A2-4837-A0D0-D821D840B30B}" dt="2024-09-26T07:00:03.607" v="1131" actId="26606"/>
          <ac:spMkLst>
            <pc:docMk/>
            <pc:sldMk cId="2460354408" sldId="3471"/>
            <ac:spMk id="4" creationId="{5A61ECC0-0078-F39D-9264-18DB7BA594B8}"/>
          </ac:spMkLst>
        </pc:spChg>
        <pc:spChg chg="add mod ord">
          <ac:chgData name="Singh, Pradeep (RIS-MUM)" userId="78ca6cad-9c90-4f69-bb48-b0a27c35c2e9" providerId="ADAL" clId="{83327BFE-52A2-4837-A0D0-D821D840B30B}" dt="2024-09-26T07:05:54.739" v="1167" actId="20577"/>
          <ac:spMkLst>
            <pc:docMk/>
            <pc:sldMk cId="2460354408" sldId="3471"/>
            <ac:spMk id="5" creationId="{BA008FA8-3A1C-F963-F70F-E0A8E5664A1D}"/>
          </ac:spMkLst>
        </pc:spChg>
        <pc:spChg chg="add">
          <ac:chgData name="Singh, Pradeep (RIS-MUM)" userId="78ca6cad-9c90-4f69-bb48-b0a27c35c2e9" providerId="ADAL" clId="{83327BFE-52A2-4837-A0D0-D821D840B30B}" dt="2024-09-26T07:00:03.607" v="1131" actId="26606"/>
          <ac:spMkLst>
            <pc:docMk/>
            <pc:sldMk cId="2460354408" sldId="3471"/>
            <ac:spMk id="11" creationId="{EDDBB197-D710-4A4F-A9CA-FD2177498BE8}"/>
          </ac:spMkLst>
        </pc:spChg>
        <pc:spChg chg="add">
          <ac:chgData name="Singh, Pradeep (RIS-MUM)" userId="78ca6cad-9c90-4f69-bb48-b0a27c35c2e9" providerId="ADAL" clId="{83327BFE-52A2-4837-A0D0-D821D840B30B}" dt="2024-09-26T07:00:03.607" v="1131" actId="26606"/>
          <ac:spMkLst>
            <pc:docMk/>
            <pc:sldMk cId="2460354408" sldId="3471"/>
            <ac:spMk id="12" creationId="{975D1CFA-2CDB-4B64-BD9F-85744E8DA12F}"/>
          </ac:spMkLst>
        </pc:spChg>
        <pc:spChg chg="add del">
          <ac:chgData name="Singh, Pradeep (RIS-MUM)" userId="78ca6cad-9c90-4f69-bb48-b0a27c35c2e9" providerId="ADAL" clId="{83327BFE-52A2-4837-A0D0-D821D840B30B}" dt="2024-09-26T06:57:53.507" v="1123" actId="26606"/>
          <ac:spMkLst>
            <pc:docMk/>
            <pc:sldMk cId="2460354408" sldId="3471"/>
            <ac:spMk id="16" creationId="{EDDBB197-D710-4A4F-A9CA-FD2177498BE8}"/>
          </ac:spMkLst>
        </pc:spChg>
        <pc:spChg chg="add del">
          <ac:chgData name="Singh, Pradeep (RIS-MUM)" userId="78ca6cad-9c90-4f69-bb48-b0a27c35c2e9" providerId="ADAL" clId="{83327BFE-52A2-4837-A0D0-D821D840B30B}" dt="2024-09-26T06:57:53.507" v="1123" actId="26606"/>
          <ac:spMkLst>
            <pc:docMk/>
            <pc:sldMk cId="2460354408" sldId="3471"/>
            <ac:spMk id="18" creationId="{975D1CFA-2CDB-4B64-BD9F-85744E8DA12F}"/>
          </ac:spMkLst>
        </pc:spChg>
        <pc:grpChg chg="add">
          <ac:chgData name="Singh, Pradeep (RIS-MUM)" userId="78ca6cad-9c90-4f69-bb48-b0a27c35c2e9" providerId="ADAL" clId="{83327BFE-52A2-4837-A0D0-D821D840B30B}" dt="2024-09-26T07:00:03.607" v="1131" actId="26606"/>
          <ac:grpSpMkLst>
            <pc:docMk/>
            <pc:sldMk cId="2460354408" sldId="3471"/>
            <ac:grpSpMk id="14" creationId="{25EE5136-01F1-466C-962D-BA9B4C6757AA}"/>
          </ac:grpSpMkLst>
        </pc:grpChg>
        <pc:grpChg chg="add del">
          <ac:chgData name="Singh, Pradeep (RIS-MUM)" userId="78ca6cad-9c90-4f69-bb48-b0a27c35c2e9" providerId="ADAL" clId="{83327BFE-52A2-4837-A0D0-D821D840B30B}" dt="2024-09-26T06:57:53.507" v="1123" actId="26606"/>
          <ac:grpSpMkLst>
            <pc:docMk/>
            <pc:sldMk cId="2460354408" sldId="3471"/>
            <ac:grpSpMk id="20" creationId="{25EE5136-01F1-466C-962D-BA9B4C6757AA}"/>
          </ac:grpSpMkLst>
        </pc:grpChg>
        <pc:graphicFrameChg chg="del">
          <ac:chgData name="Singh, Pradeep (RIS-MUM)" userId="78ca6cad-9c90-4f69-bb48-b0a27c35c2e9" providerId="ADAL" clId="{83327BFE-52A2-4837-A0D0-D821D840B30B}" dt="2024-09-26T05:01:06.555" v="169" actId="478"/>
          <ac:graphicFrameMkLst>
            <pc:docMk/>
            <pc:sldMk cId="2460354408" sldId="3471"/>
            <ac:graphicFrameMk id="15" creationId="{5D625559-6F5F-FED0-2E37-45F227CF9B79}"/>
          </ac:graphicFrameMkLst>
        </pc:graphicFrameChg>
        <pc:picChg chg="add del">
          <ac:chgData name="Singh, Pradeep (RIS-MUM)" userId="78ca6cad-9c90-4f69-bb48-b0a27c35c2e9" providerId="ADAL" clId="{83327BFE-52A2-4837-A0D0-D821D840B30B}" dt="2024-09-26T06:57:53.507" v="1123" actId="26606"/>
          <ac:picMkLst>
            <pc:docMk/>
            <pc:sldMk cId="2460354408" sldId="3471"/>
            <ac:picMk id="13" creationId="{9A2E5E85-EF1A-C972-D9FB-AD0C750848E3}"/>
          </ac:picMkLst>
        </pc:picChg>
        <pc:picChg chg="add">
          <ac:chgData name="Singh, Pradeep (RIS-MUM)" userId="78ca6cad-9c90-4f69-bb48-b0a27c35c2e9" providerId="ADAL" clId="{83327BFE-52A2-4837-A0D0-D821D840B30B}" dt="2024-09-26T07:00:03.607" v="1131" actId="26606"/>
          <ac:picMkLst>
            <pc:docMk/>
            <pc:sldMk cId="2460354408" sldId="3471"/>
            <ac:picMk id="17" creationId="{43E48664-21BA-3FAC-A7B0-BFDEAF5EE79B}"/>
          </ac:picMkLst>
        </pc:picChg>
      </pc:sldChg>
      <pc:sldChg chg="addSp delSp modSp new mod ord setBg">
        <pc:chgData name="Singh, Pradeep (RIS-MUM)" userId="78ca6cad-9c90-4f69-bb48-b0a27c35c2e9" providerId="ADAL" clId="{83327BFE-52A2-4837-A0D0-D821D840B30B}" dt="2024-09-26T06:58:52.419" v="1130" actId="26606"/>
        <pc:sldMkLst>
          <pc:docMk/>
          <pc:sldMk cId="1561482546" sldId="3472"/>
        </pc:sldMkLst>
        <pc:spChg chg="mod">
          <ac:chgData name="Singh, Pradeep (RIS-MUM)" userId="78ca6cad-9c90-4f69-bb48-b0a27c35c2e9" providerId="ADAL" clId="{83327BFE-52A2-4837-A0D0-D821D840B30B}" dt="2024-09-26T06:58:52.419" v="1130" actId="26606"/>
          <ac:spMkLst>
            <pc:docMk/>
            <pc:sldMk cId="1561482546" sldId="3472"/>
            <ac:spMk id="2" creationId="{BC931451-D4C6-D9DC-6E04-879ECD8B5603}"/>
          </ac:spMkLst>
        </pc:spChg>
        <pc:spChg chg="del mod">
          <ac:chgData name="Singh, Pradeep (RIS-MUM)" userId="78ca6cad-9c90-4f69-bb48-b0a27c35c2e9" providerId="ADAL" clId="{83327BFE-52A2-4837-A0D0-D821D840B30B}" dt="2024-09-26T05:06:26.344" v="272" actId="931"/>
          <ac:spMkLst>
            <pc:docMk/>
            <pc:sldMk cId="1561482546" sldId="3472"/>
            <ac:spMk id="3" creationId="{00B5BC8F-A41D-CC4F-E5F1-EB8BC47872B8}"/>
          </ac:spMkLst>
        </pc:spChg>
        <pc:spChg chg="del mod">
          <ac:chgData name="Singh, Pradeep (RIS-MUM)" userId="78ca6cad-9c90-4f69-bb48-b0a27c35c2e9" providerId="ADAL" clId="{83327BFE-52A2-4837-A0D0-D821D840B30B}" dt="2024-09-26T05:18:18.756" v="576" actId="26606"/>
          <ac:spMkLst>
            <pc:docMk/>
            <pc:sldMk cId="1561482546" sldId="3472"/>
            <ac:spMk id="4" creationId="{5A40EB99-A376-51FD-1B6F-440365052D79}"/>
          </ac:spMkLst>
        </pc:spChg>
        <pc:spChg chg="add del mod">
          <ac:chgData name="Singh, Pradeep (RIS-MUM)" userId="78ca6cad-9c90-4f69-bb48-b0a27c35c2e9" providerId="ADAL" clId="{83327BFE-52A2-4837-A0D0-D821D840B30B}" dt="2024-09-26T06:57:34.702" v="1117" actId="478"/>
          <ac:spMkLst>
            <pc:docMk/>
            <pc:sldMk cId="1561482546" sldId="3472"/>
            <ac:spMk id="10" creationId="{B54DE87D-903C-0A72-4CFA-1F46770EE672}"/>
          </ac:spMkLst>
        </pc:spChg>
        <pc:spChg chg="add del">
          <ac:chgData name="Singh, Pradeep (RIS-MUM)" userId="78ca6cad-9c90-4f69-bb48-b0a27c35c2e9" providerId="ADAL" clId="{83327BFE-52A2-4837-A0D0-D821D840B30B}" dt="2024-09-26T05:14:25.383" v="562" actId="26606"/>
          <ac:spMkLst>
            <pc:docMk/>
            <pc:sldMk cId="1561482546" sldId="3472"/>
            <ac:spMk id="11" creationId="{2EB492CD-616E-47F8-933B-5E2D952A0593}"/>
          </ac:spMkLst>
        </pc:spChg>
        <pc:spChg chg="add del">
          <ac:chgData name="Singh, Pradeep (RIS-MUM)" userId="78ca6cad-9c90-4f69-bb48-b0a27c35c2e9" providerId="ADAL" clId="{83327BFE-52A2-4837-A0D0-D821D840B30B}" dt="2024-09-26T05:14:25.383" v="562" actId="26606"/>
          <ac:spMkLst>
            <pc:docMk/>
            <pc:sldMk cId="1561482546" sldId="3472"/>
            <ac:spMk id="13" creationId="{59383CF9-23B5-4335-9B21-1791C4CF1C75}"/>
          </ac:spMkLst>
        </pc:spChg>
        <pc:spChg chg="add del mod">
          <ac:chgData name="Singh, Pradeep (RIS-MUM)" userId="78ca6cad-9c90-4f69-bb48-b0a27c35c2e9" providerId="ADAL" clId="{83327BFE-52A2-4837-A0D0-D821D840B30B}" dt="2024-09-26T06:57:50.801" v="1121" actId="478"/>
          <ac:spMkLst>
            <pc:docMk/>
            <pc:sldMk cId="1561482546" sldId="3472"/>
            <ac:spMk id="14" creationId="{7DCD3C3F-23C6-07EF-EC24-3E0E74D9D358}"/>
          </ac:spMkLst>
        </pc:spChg>
        <pc:spChg chg="add del">
          <ac:chgData name="Singh, Pradeep (RIS-MUM)" userId="78ca6cad-9c90-4f69-bb48-b0a27c35c2e9" providerId="ADAL" clId="{83327BFE-52A2-4837-A0D0-D821D840B30B}" dt="2024-09-26T05:14:25.383" v="562" actId="26606"/>
          <ac:spMkLst>
            <pc:docMk/>
            <pc:sldMk cId="1561482546" sldId="3472"/>
            <ac:spMk id="15" creationId="{0007FE00-9498-4706-B255-6437B0252C02}"/>
          </ac:spMkLst>
        </pc:spChg>
        <pc:spChg chg="add del">
          <ac:chgData name="Singh, Pradeep (RIS-MUM)" userId="78ca6cad-9c90-4f69-bb48-b0a27c35c2e9" providerId="ADAL" clId="{83327BFE-52A2-4837-A0D0-D821D840B30B}" dt="2024-09-26T05:14:29.911" v="564" actId="26606"/>
          <ac:spMkLst>
            <pc:docMk/>
            <pc:sldMk cId="1561482546" sldId="3472"/>
            <ac:spMk id="17" creationId="{2813A4FA-24A5-41ED-A534-3807D1B2F344}"/>
          </ac:spMkLst>
        </pc:spChg>
        <pc:spChg chg="add del">
          <ac:chgData name="Singh, Pradeep (RIS-MUM)" userId="78ca6cad-9c90-4f69-bb48-b0a27c35c2e9" providerId="ADAL" clId="{83327BFE-52A2-4837-A0D0-D821D840B30B}" dt="2024-09-26T05:14:29.911" v="564" actId="26606"/>
          <ac:spMkLst>
            <pc:docMk/>
            <pc:sldMk cId="1561482546" sldId="3472"/>
            <ac:spMk id="18" creationId="{12609869-9E80-471B-A487-A53288E0E791}"/>
          </ac:spMkLst>
        </pc:spChg>
        <pc:spChg chg="add del">
          <ac:chgData name="Singh, Pradeep (RIS-MUM)" userId="78ca6cad-9c90-4f69-bb48-b0a27c35c2e9" providerId="ADAL" clId="{83327BFE-52A2-4837-A0D0-D821D840B30B}" dt="2024-09-26T05:14:29.911" v="564" actId="26606"/>
          <ac:spMkLst>
            <pc:docMk/>
            <pc:sldMk cId="1561482546" sldId="3472"/>
            <ac:spMk id="19" creationId="{C3944F27-CA70-4E84-A51A-E6BF89558979}"/>
          </ac:spMkLst>
        </pc:spChg>
        <pc:spChg chg="add del">
          <ac:chgData name="Singh, Pradeep (RIS-MUM)" userId="78ca6cad-9c90-4f69-bb48-b0a27c35c2e9" providerId="ADAL" clId="{83327BFE-52A2-4837-A0D0-D821D840B30B}" dt="2024-09-26T05:14:29.911" v="564" actId="26606"/>
          <ac:spMkLst>
            <pc:docMk/>
            <pc:sldMk cId="1561482546" sldId="3472"/>
            <ac:spMk id="20" creationId="{7004738A-9D34-43E8-97D2-CA0EED4F8BE0}"/>
          </ac:spMkLst>
        </pc:spChg>
        <pc:spChg chg="add del">
          <ac:chgData name="Singh, Pradeep (RIS-MUM)" userId="78ca6cad-9c90-4f69-bb48-b0a27c35c2e9" providerId="ADAL" clId="{83327BFE-52A2-4837-A0D0-D821D840B30B}" dt="2024-09-26T05:14:29.911" v="564" actId="26606"/>
          <ac:spMkLst>
            <pc:docMk/>
            <pc:sldMk cId="1561482546" sldId="3472"/>
            <ac:spMk id="21" creationId="{B8B8D07F-F13E-443E-BA68-2D26672D76B9}"/>
          </ac:spMkLst>
        </pc:spChg>
        <pc:spChg chg="add del">
          <ac:chgData name="Singh, Pradeep (RIS-MUM)" userId="78ca6cad-9c90-4f69-bb48-b0a27c35c2e9" providerId="ADAL" clId="{83327BFE-52A2-4837-A0D0-D821D840B30B}" dt="2024-09-26T05:14:31.833" v="566" actId="26606"/>
          <ac:spMkLst>
            <pc:docMk/>
            <pc:sldMk cId="1561482546" sldId="3472"/>
            <ac:spMk id="23" creationId="{2EB492CD-616E-47F8-933B-5E2D952A0593}"/>
          </ac:spMkLst>
        </pc:spChg>
        <pc:spChg chg="add del">
          <ac:chgData name="Singh, Pradeep (RIS-MUM)" userId="78ca6cad-9c90-4f69-bb48-b0a27c35c2e9" providerId="ADAL" clId="{83327BFE-52A2-4837-A0D0-D821D840B30B}" dt="2024-09-26T05:14:31.833" v="566" actId="26606"/>
          <ac:spMkLst>
            <pc:docMk/>
            <pc:sldMk cId="1561482546" sldId="3472"/>
            <ac:spMk id="24" creationId="{59383CF9-23B5-4335-9B21-1791C4CF1C75}"/>
          </ac:spMkLst>
        </pc:spChg>
        <pc:spChg chg="add del">
          <ac:chgData name="Singh, Pradeep (RIS-MUM)" userId="78ca6cad-9c90-4f69-bb48-b0a27c35c2e9" providerId="ADAL" clId="{83327BFE-52A2-4837-A0D0-D821D840B30B}" dt="2024-09-26T05:14:31.833" v="566" actId="26606"/>
          <ac:spMkLst>
            <pc:docMk/>
            <pc:sldMk cId="1561482546" sldId="3472"/>
            <ac:spMk id="25" creationId="{0007FE00-9498-4706-B255-6437B0252C02}"/>
          </ac:spMkLst>
        </pc:spChg>
        <pc:spChg chg="add del">
          <ac:chgData name="Singh, Pradeep (RIS-MUM)" userId="78ca6cad-9c90-4f69-bb48-b0a27c35c2e9" providerId="ADAL" clId="{83327BFE-52A2-4837-A0D0-D821D840B30B}" dt="2024-09-26T05:14:34.113" v="568" actId="26606"/>
          <ac:spMkLst>
            <pc:docMk/>
            <pc:sldMk cId="1561482546" sldId="3472"/>
            <ac:spMk id="27" creationId="{12609869-9E80-471B-A487-A53288E0E791}"/>
          </ac:spMkLst>
        </pc:spChg>
        <pc:spChg chg="add del">
          <ac:chgData name="Singh, Pradeep (RIS-MUM)" userId="78ca6cad-9c90-4f69-bb48-b0a27c35c2e9" providerId="ADAL" clId="{83327BFE-52A2-4837-A0D0-D821D840B30B}" dt="2024-09-26T05:14:34.113" v="568" actId="26606"/>
          <ac:spMkLst>
            <pc:docMk/>
            <pc:sldMk cId="1561482546" sldId="3472"/>
            <ac:spMk id="28" creationId="{7004738A-9D34-43E8-97D2-CA0EED4F8BE0}"/>
          </ac:spMkLst>
        </pc:spChg>
        <pc:spChg chg="add del">
          <ac:chgData name="Singh, Pradeep (RIS-MUM)" userId="78ca6cad-9c90-4f69-bb48-b0a27c35c2e9" providerId="ADAL" clId="{83327BFE-52A2-4837-A0D0-D821D840B30B}" dt="2024-09-26T05:14:34.113" v="568" actId="26606"/>
          <ac:spMkLst>
            <pc:docMk/>
            <pc:sldMk cId="1561482546" sldId="3472"/>
            <ac:spMk id="29" creationId="{B8B8D07F-F13E-443E-BA68-2D26672D76B9}"/>
          </ac:spMkLst>
        </pc:spChg>
        <pc:spChg chg="add del">
          <ac:chgData name="Singh, Pradeep (RIS-MUM)" userId="78ca6cad-9c90-4f69-bb48-b0a27c35c2e9" providerId="ADAL" clId="{83327BFE-52A2-4837-A0D0-D821D840B30B}" dt="2024-09-26T05:14:34.113" v="568" actId="26606"/>
          <ac:spMkLst>
            <pc:docMk/>
            <pc:sldMk cId="1561482546" sldId="3472"/>
            <ac:spMk id="30" creationId="{2813A4FA-24A5-41ED-A534-3807D1B2F344}"/>
          </ac:spMkLst>
        </pc:spChg>
        <pc:spChg chg="add del">
          <ac:chgData name="Singh, Pradeep (RIS-MUM)" userId="78ca6cad-9c90-4f69-bb48-b0a27c35c2e9" providerId="ADAL" clId="{83327BFE-52A2-4837-A0D0-D821D840B30B}" dt="2024-09-26T05:14:34.113" v="568" actId="26606"/>
          <ac:spMkLst>
            <pc:docMk/>
            <pc:sldMk cId="1561482546" sldId="3472"/>
            <ac:spMk id="31" creationId="{C3944F27-CA70-4E84-A51A-E6BF89558979}"/>
          </ac:spMkLst>
        </pc:spChg>
        <pc:spChg chg="add del">
          <ac:chgData name="Singh, Pradeep (RIS-MUM)" userId="78ca6cad-9c90-4f69-bb48-b0a27c35c2e9" providerId="ADAL" clId="{83327BFE-52A2-4837-A0D0-D821D840B30B}" dt="2024-09-26T05:14:40.554" v="570" actId="26606"/>
          <ac:spMkLst>
            <pc:docMk/>
            <pc:sldMk cId="1561482546" sldId="3472"/>
            <ac:spMk id="33" creationId="{2EB492CD-616E-47F8-933B-5E2D952A0593}"/>
          </ac:spMkLst>
        </pc:spChg>
        <pc:spChg chg="add del">
          <ac:chgData name="Singh, Pradeep (RIS-MUM)" userId="78ca6cad-9c90-4f69-bb48-b0a27c35c2e9" providerId="ADAL" clId="{83327BFE-52A2-4837-A0D0-D821D840B30B}" dt="2024-09-26T05:14:40.554" v="570" actId="26606"/>
          <ac:spMkLst>
            <pc:docMk/>
            <pc:sldMk cId="1561482546" sldId="3472"/>
            <ac:spMk id="34" creationId="{59383CF9-23B5-4335-9B21-1791C4CF1C75}"/>
          </ac:spMkLst>
        </pc:spChg>
        <pc:spChg chg="add del">
          <ac:chgData name="Singh, Pradeep (RIS-MUM)" userId="78ca6cad-9c90-4f69-bb48-b0a27c35c2e9" providerId="ADAL" clId="{83327BFE-52A2-4837-A0D0-D821D840B30B}" dt="2024-09-26T05:14:40.554" v="570" actId="26606"/>
          <ac:spMkLst>
            <pc:docMk/>
            <pc:sldMk cId="1561482546" sldId="3472"/>
            <ac:spMk id="35" creationId="{0007FE00-9498-4706-B255-6437B0252C02}"/>
          </ac:spMkLst>
        </pc:spChg>
        <pc:spChg chg="add del">
          <ac:chgData name="Singh, Pradeep (RIS-MUM)" userId="78ca6cad-9c90-4f69-bb48-b0a27c35c2e9" providerId="ADAL" clId="{83327BFE-52A2-4837-A0D0-D821D840B30B}" dt="2024-09-26T05:14:43.835" v="572" actId="26606"/>
          <ac:spMkLst>
            <pc:docMk/>
            <pc:sldMk cId="1561482546" sldId="3472"/>
            <ac:spMk id="37" creationId="{E8A8EAB8-D2FF-444D-B34B-7D32F106AD0E}"/>
          </ac:spMkLst>
        </pc:spChg>
        <pc:spChg chg="add del">
          <ac:chgData name="Singh, Pradeep (RIS-MUM)" userId="78ca6cad-9c90-4f69-bb48-b0a27c35c2e9" providerId="ADAL" clId="{83327BFE-52A2-4837-A0D0-D821D840B30B}" dt="2024-09-26T06:58:52.419" v="1130" actId="26606"/>
          <ac:spMkLst>
            <pc:docMk/>
            <pc:sldMk cId="1561482546" sldId="3472"/>
            <ac:spMk id="41" creationId="{2EB492CD-616E-47F8-933B-5E2D952A0593}"/>
          </ac:spMkLst>
        </pc:spChg>
        <pc:spChg chg="add del">
          <ac:chgData name="Singh, Pradeep (RIS-MUM)" userId="78ca6cad-9c90-4f69-bb48-b0a27c35c2e9" providerId="ADAL" clId="{83327BFE-52A2-4837-A0D0-D821D840B30B}" dt="2024-09-26T06:58:52.419" v="1130" actId="26606"/>
          <ac:spMkLst>
            <pc:docMk/>
            <pc:sldMk cId="1561482546" sldId="3472"/>
            <ac:spMk id="42" creationId="{59383CF9-23B5-4335-9B21-1791C4CF1C75}"/>
          </ac:spMkLst>
        </pc:spChg>
        <pc:spChg chg="add del">
          <ac:chgData name="Singh, Pradeep (RIS-MUM)" userId="78ca6cad-9c90-4f69-bb48-b0a27c35c2e9" providerId="ADAL" clId="{83327BFE-52A2-4837-A0D0-D821D840B30B}" dt="2024-09-26T06:58:52.419" v="1130" actId="26606"/>
          <ac:spMkLst>
            <pc:docMk/>
            <pc:sldMk cId="1561482546" sldId="3472"/>
            <ac:spMk id="43" creationId="{0007FE00-9498-4706-B255-6437B0252C02}"/>
          </ac:spMkLst>
        </pc:spChg>
        <pc:spChg chg="add del">
          <ac:chgData name="Singh, Pradeep (RIS-MUM)" userId="78ca6cad-9c90-4f69-bb48-b0a27c35c2e9" providerId="ADAL" clId="{83327BFE-52A2-4837-A0D0-D821D840B30B}" dt="2024-09-26T06:58:44.815" v="1126" actId="26606"/>
          <ac:spMkLst>
            <pc:docMk/>
            <pc:sldMk cId="1561482546" sldId="3472"/>
            <ac:spMk id="50" creationId="{EDDBB197-D710-4A4F-A9CA-FD2177498BE8}"/>
          </ac:spMkLst>
        </pc:spChg>
        <pc:spChg chg="add del">
          <ac:chgData name="Singh, Pradeep (RIS-MUM)" userId="78ca6cad-9c90-4f69-bb48-b0a27c35c2e9" providerId="ADAL" clId="{83327BFE-52A2-4837-A0D0-D821D840B30B}" dt="2024-09-26T06:58:44.815" v="1126" actId="26606"/>
          <ac:spMkLst>
            <pc:docMk/>
            <pc:sldMk cId="1561482546" sldId="3472"/>
            <ac:spMk id="52" creationId="{975D1CFA-2CDB-4B64-BD9F-85744E8DA12F}"/>
          </ac:spMkLst>
        </pc:spChg>
        <pc:spChg chg="add del">
          <ac:chgData name="Singh, Pradeep (RIS-MUM)" userId="78ca6cad-9c90-4f69-bb48-b0a27c35c2e9" providerId="ADAL" clId="{83327BFE-52A2-4837-A0D0-D821D840B30B}" dt="2024-09-26T06:58:52.419" v="1130" actId="26606"/>
          <ac:spMkLst>
            <pc:docMk/>
            <pc:sldMk cId="1561482546" sldId="3472"/>
            <ac:spMk id="60" creationId="{EDDBB197-D710-4A4F-A9CA-FD2177498BE8}"/>
          </ac:spMkLst>
        </pc:spChg>
        <pc:spChg chg="add del">
          <ac:chgData name="Singh, Pradeep (RIS-MUM)" userId="78ca6cad-9c90-4f69-bb48-b0a27c35c2e9" providerId="ADAL" clId="{83327BFE-52A2-4837-A0D0-D821D840B30B}" dt="2024-09-26T06:58:52.419" v="1130" actId="26606"/>
          <ac:spMkLst>
            <pc:docMk/>
            <pc:sldMk cId="1561482546" sldId="3472"/>
            <ac:spMk id="61" creationId="{975D1CFA-2CDB-4B64-BD9F-85744E8DA12F}"/>
          </ac:spMkLst>
        </pc:spChg>
        <pc:grpChg chg="add del">
          <ac:chgData name="Singh, Pradeep (RIS-MUM)" userId="78ca6cad-9c90-4f69-bb48-b0a27c35c2e9" providerId="ADAL" clId="{83327BFE-52A2-4837-A0D0-D821D840B30B}" dt="2024-09-26T06:58:44.815" v="1126" actId="26606"/>
          <ac:grpSpMkLst>
            <pc:docMk/>
            <pc:sldMk cId="1561482546" sldId="3472"/>
            <ac:grpSpMk id="54" creationId="{25EE5136-01F1-466C-962D-BA9B4C6757AA}"/>
          </ac:grpSpMkLst>
        </pc:grpChg>
        <pc:grpChg chg="add del">
          <ac:chgData name="Singh, Pradeep (RIS-MUM)" userId="78ca6cad-9c90-4f69-bb48-b0a27c35c2e9" providerId="ADAL" clId="{83327BFE-52A2-4837-A0D0-D821D840B30B}" dt="2024-09-26T06:58:52.419" v="1130" actId="26606"/>
          <ac:grpSpMkLst>
            <pc:docMk/>
            <pc:sldMk cId="1561482546" sldId="3472"/>
            <ac:grpSpMk id="62" creationId="{25EE5136-01F1-466C-962D-BA9B4C6757AA}"/>
          </ac:grpSpMkLst>
        </pc:grpChg>
        <pc:graphicFrameChg chg="add del mod modGraphic">
          <ac:chgData name="Singh, Pradeep (RIS-MUM)" userId="78ca6cad-9c90-4f69-bb48-b0a27c35c2e9" providerId="ADAL" clId="{83327BFE-52A2-4837-A0D0-D821D840B30B}" dt="2024-09-26T05:11:32.066" v="356" actId="478"/>
          <ac:graphicFrameMkLst>
            <pc:docMk/>
            <pc:sldMk cId="1561482546" sldId="3472"/>
            <ac:graphicFrameMk id="7" creationId="{E5F44C9A-D2B8-AD8B-19BF-6E7B1A1314D7}"/>
          </ac:graphicFrameMkLst>
        </pc:graphicFrameChg>
        <pc:graphicFrameChg chg="add del modGraphic">
          <ac:chgData name="Singh, Pradeep (RIS-MUM)" userId="78ca6cad-9c90-4f69-bb48-b0a27c35c2e9" providerId="ADAL" clId="{83327BFE-52A2-4837-A0D0-D821D840B30B}" dt="2024-09-26T05:16:55.836" v="575" actId="478"/>
          <ac:graphicFrameMkLst>
            <pc:docMk/>
            <pc:sldMk cId="1561482546" sldId="3472"/>
            <ac:graphicFrameMk id="8" creationId="{707928EB-2F5E-CA54-AE07-6DD92C4472F1}"/>
          </ac:graphicFrameMkLst>
        </pc:graphicFrameChg>
        <pc:graphicFrameChg chg="add mod modGraphic">
          <ac:chgData name="Singh, Pradeep (RIS-MUM)" userId="78ca6cad-9c90-4f69-bb48-b0a27c35c2e9" providerId="ADAL" clId="{83327BFE-52A2-4837-A0D0-D821D840B30B}" dt="2024-09-26T06:58:52.419" v="1130" actId="26606"/>
          <ac:graphicFrameMkLst>
            <pc:docMk/>
            <pc:sldMk cId="1561482546" sldId="3472"/>
            <ac:graphicFrameMk id="45" creationId="{8258B150-3EC7-B6AD-C06D-802D60EE650F}"/>
          </ac:graphicFrameMkLst>
        </pc:graphicFrameChg>
        <pc:picChg chg="add del mod ord modCrop">
          <ac:chgData name="Singh, Pradeep (RIS-MUM)" userId="78ca6cad-9c90-4f69-bb48-b0a27c35c2e9" providerId="ADAL" clId="{83327BFE-52A2-4837-A0D0-D821D840B30B}" dt="2024-09-26T06:58:52.419" v="1130" actId="26606"/>
          <ac:picMkLst>
            <pc:docMk/>
            <pc:sldMk cId="1561482546" sldId="3472"/>
            <ac:picMk id="6" creationId="{BE295DE7-E957-64AB-44A5-EE5A67665534}"/>
          </ac:picMkLst>
        </pc:picChg>
        <pc:picChg chg="add mod">
          <ac:chgData name="Singh, Pradeep (RIS-MUM)" userId="78ca6cad-9c90-4f69-bb48-b0a27c35c2e9" providerId="ADAL" clId="{83327BFE-52A2-4837-A0D0-D821D840B30B}" dt="2024-09-26T06:57:33.703" v="1116" actId="1076"/>
          <ac:picMkLst>
            <pc:docMk/>
            <pc:sldMk cId="1561482546" sldId="3472"/>
            <ac:picMk id="1026" creationId="{37E95E8F-DAB4-85F8-E70F-5AFB36892846}"/>
          </ac:picMkLst>
        </pc:picChg>
        <pc:picChg chg="add mod">
          <ac:chgData name="Singh, Pradeep (RIS-MUM)" userId="78ca6cad-9c90-4f69-bb48-b0a27c35c2e9" providerId="ADAL" clId="{83327BFE-52A2-4837-A0D0-D821D840B30B}" dt="2024-09-26T06:57:53.485" v="1122" actId="1076"/>
          <ac:picMkLst>
            <pc:docMk/>
            <pc:sldMk cId="1561482546" sldId="3472"/>
            <ac:picMk id="1028" creationId="{BF22B069-3C7E-A0F8-C1D2-F158F64541B4}"/>
          </ac:picMkLst>
        </pc:picChg>
        <pc:cxnChg chg="add del">
          <ac:chgData name="Singh, Pradeep (RIS-MUM)" userId="78ca6cad-9c90-4f69-bb48-b0a27c35c2e9" providerId="ADAL" clId="{83327BFE-52A2-4837-A0D0-D821D840B30B}" dt="2024-09-26T05:14:43.835" v="572" actId="26606"/>
          <ac:cxnSpMkLst>
            <pc:docMk/>
            <pc:sldMk cId="1561482546" sldId="3472"/>
            <ac:cxnSpMk id="38" creationId="{EEA38897-7BA3-4408-8083-3235339C4A60}"/>
          </ac:cxnSpMkLst>
        </pc:cxnChg>
        <pc:cxnChg chg="add del">
          <ac:chgData name="Singh, Pradeep (RIS-MUM)" userId="78ca6cad-9c90-4f69-bb48-b0a27c35c2e9" providerId="ADAL" clId="{83327BFE-52A2-4837-A0D0-D821D840B30B}" dt="2024-09-26T05:14:43.835" v="572" actId="26606"/>
          <ac:cxnSpMkLst>
            <pc:docMk/>
            <pc:sldMk cId="1561482546" sldId="3472"/>
            <ac:cxnSpMk id="39" creationId="{F11AD06B-AB20-4097-8606-5DA00DBACE88}"/>
          </ac:cxnSpMkLst>
        </pc:cxnChg>
      </pc:sldChg>
      <pc:sldChg chg="new del">
        <pc:chgData name="Singh, Pradeep (RIS-MUM)" userId="78ca6cad-9c90-4f69-bb48-b0a27c35c2e9" providerId="ADAL" clId="{83327BFE-52A2-4837-A0D0-D821D840B30B}" dt="2024-09-26T05:04:00.373" v="241" actId="680"/>
        <pc:sldMkLst>
          <pc:docMk/>
          <pc:sldMk cId="1635171507" sldId="3472"/>
        </pc:sldMkLst>
      </pc:sldChg>
      <pc:sldChg chg="new del">
        <pc:chgData name="Singh, Pradeep (RIS-MUM)" userId="78ca6cad-9c90-4f69-bb48-b0a27c35c2e9" providerId="ADAL" clId="{83327BFE-52A2-4837-A0D0-D821D840B30B}" dt="2024-09-26T05:23:32.038" v="582" actId="47"/>
        <pc:sldMkLst>
          <pc:docMk/>
          <pc:sldMk cId="3582463665" sldId="347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1BE0A-C3CB-4716-AB96-AD8C1F9F55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E6BEB4-4BEF-49DC-AF2E-576834A909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Name: Masrita Mangalarapu</a:t>
          </a:r>
        </a:p>
      </dgm:t>
    </dgm:pt>
    <dgm:pt modelId="{357DB2CD-539B-42D4-A1EA-F7F755C62596}" type="parTrans" cxnId="{ECF19628-18A4-4058-AD8A-AB72A5DE3A77}">
      <dgm:prSet/>
      <dgm:spPr/>
      <dgm:t>
        <a:bodyPr/>
        <a:lstStyle/>
        <a:p>
          <a:endParaRPr lang="en-US"/>
        </a:p>
      </dgm:t>
    </dgm:pt>
    <dgm:pt modelId="{515C62B7-3B09-44F1-BCEB-0C43ADFA8955}" type="sibTrans" cxnId="{ECF19628-18A4-4058-AD8A-AB72A5DE3A77}">
      <dgm:prSet/>
      <dgm:spPr/>
      <dgm:t>
        <a:bodyPr/>
        <a:lstStyle/>
        <a:p>
          <a:endParaRPr lang="en-US"/>
        </a:p>
      </dgm:t>
    </dgm:pt>
    <dgm:pt modelId="{4207FAC2-2E32-4F9E-B40A-63D1E4044598}">
      <dgm:prSet/>
      <dgm:spPr>
        <a:ln>
          <a:noFill/>
        </a:ln>
      </dgm:spPr>
      <dgm:t>
        <a:bodyPr/>
        <a:lstStyle/>
        <a:p>
          <a:r>
            <a:rPr lang="en-US" dirty="0"/>
            <a:t>Email Id:masrita.mangalarapu053@nmims.in</a:t>
          </a:r>
          <a:endParaRPr lang="en-US" dirty="0">
            <a:solidFill>
              <a:schemeClr val="bg1"/>
            </a:solidFill>
          </a:endParaRPr>
        </a:p>
      </dgm:t>
    </dgm:pt>
    <dgm:pt modelId="{3913EA2D-B2E0-415B-B448-73D668962711}" type="parTrans" cxnId="{9F4A4DB6-0A11-4462-B9D5-43EE55B7118D}">
      <dgm:prSet/>
      <dgm:spPr/>
      <dgm:t>
        <a:bodyPr/>
        <a:lstStyle/>
        <a:p>
          <a:endParaRPr lang="en-US"/>
        </a:p>
      </dgm:t>
    </dgm:pt>
    <dgm:pt modelId="{3754FF19-1C0A-42A9-9791-5802D4CD96FF}" type="sibTrans" cxnId="{9F4A4DB6-0A11-4462-B9D5-43EE55B7118D}">
      <dgm:prSet/>
      <dgm:spPr/>
      <dgm:t>
        <a:bodyPr/>
        <a:lstStyle/>
        <a:p>
          <a:endParaRPr lang="en-US"/>
        </a:p>
      </dgm:t>
    </dgm:pt>
    <dgm:pt modelId="{B687A22B-84BE-49B5-9865-E8353FF4D2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Contact No:8779862422</a:t>
          </a:r>
        </a:p>
      </dgm:t>
    </dgm:pt>
    <dgm:pt modelId="{9348E2D9-C322-43B6-81BB-68456AE3E2A3}" type="parTrans" cxnId="{3D0B2F77-5F50-400F-BD0A-3E7F40D83B87}">
      <dgm:prSet/>
      <dgm:spPr/>
      <dgm:t>
        <a:bodyPr/>
        <a:lstStyle/>
        <a:p>
          <a:endParaRPr lang="en-US"/>
        </a:p>
      </dgm:t>
    </dgm:pt>
    <dgm:pt modelId="{9B2FF502-C14D-4F8B-B710-D200173C549F}" type="sibTrans" cxnId="{3D0B2F77-5F50-400F-BD0A-3E7F40D83B87}">
      <dgm:prSet/>
      <dgm:spPr/>
      <dgm:t>
        <a:bodyPr/>
        <a:lstStyle/>
        <a:p>
          <a:endParaRPr lang="en-US"/>
        </a:p>
      </dgm:t>
    </dgm:pt>
    <dgm:pt modelId="{82B71270-F96E-4BD0-803C-1116EDBC2C8C}">
      <dgm:prSet/>
      <dgm:spPr/>
      <dgm:t>
        <a:bodyPr/>
        <a:lstStyle/>
        <a:p>
          <a:r>
            <a:rPr lang="en-US" dirty="0" err="1"/>
            <a:t>Github</a:t>
          </a:r>
          <a:r>
            <a:rPr lang="en-US" dirty="0"/>
            <a:t> Account:</a:t>
          </a:r>
          <a:r>
            <a:rPr lang="en-US" b="1" i="0" dirty="0"/>
            <a:t>MASRITA19</a:t>
          </a:r>
          <a:endParaRPr lang="en-US" dirty="0">
            <a:solidFill>
              <a:schemeClr val="bg1"/>
            </a:solidFill>
          </a:endParaRPr>
        </a:p>
      </dgm:t>
    </dgm:pt>
    <dgm:pt modelId="{455DB0CC-B2DA-4EFB-8461-96A74F9DE10E}" type="parTrans" cxnId="{FD2270BE-F61B-4244-9703-C1BB2894C534}">
      <dgm:prSet/>
      <dgm:spPr/>
      <dgm:t>
        <a:bodyPr/>
        <a:lstStyle/>
        <a:p>
          <a:endParaRPr lang="en-US"/>
        </a:p>
      </dgm:t>
    </dgm:pt>
    <dgm:pt modelId="{30023E9E-BF30-4883-909E-DFE4B197EF91}" type="sibTrans" cxnId="{FD2270BE-F61B-4244-9703-C1BB2894C534}">
      <dgm:prSet/>
      <dgm:spPr/>
      <dgm:t>
        <a:bodyPr/>
        <a:lstStyle/>
        <a:p>
          <a:endParaRPr lang="en-US"/>
        </a:p>
      </dgm:t>
    </dgm:pt>
    <dgm:pt modelId="{EC97B3A0-9996-4752-82B1-1045AB1F2E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Topic: Handwritten</a:t>
          </a:r>
          <a:r>
            <a:rPr lang="en-US" b="1" i="0" dirty="0"/>
            <a:t> Text Recognition</a:t>
          </a:r>
          <a:endParaRPr lang="en-US" dirty="0"/>
        </a:p>
      </dgm:t>
    </dgm:pt>
    <dgm:pt modelId="{1D9E5FAC-FEA2-44C0-8176-393EA90D0E33}" type="parTrans" cxnId="{423C436D-B48E-4C16-8480-76CCCBD7CA93}">
      <dgm:prSet/>
      <dgm:spPr/>
      <dgm:t>
        <a:bodyPr/>
        <a:lstStyle/>
        <a:p>
          <a:endParaRPr lang="en-US"/>
        </a:p>
      </dgm:t>
    </dgm:pt>
    <dgm:pt modelId="{D53C431E-9C32-484F-8984-F11D48054752}" type="sibTrans" cxnId="{423C436D-B48E-4C16-8480-76CCCBD7CA93}">
      <dgm:prSet/>
      <dgm:spPr/>
      <dgm:t>
        <a:bodyPr/>
        <a:lstStyle/>
        <a:p>
          <a:endParaRPr lang="en-US"/>
        </a:p>
      </dgm:t>
    </dgm:pt>
    <dgm:pt modelId="{BB4288F1-EFC7-474E-B0DC-C64AED05A3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College: Mukesh Patel School of Engineering and Technology</a:t>
          </a:r>
        </a:p>
      </dgm:t>
    </dgm:pt>
    <dgm:pt modelId="{D574F96D-9F88-4CEF-84D5-B3352336067A}" type="parTrans" cxnId="{9A1B800F-DF58-439C-9461-AEBFB74FE08D}">
      <dgm:prSet/>
      <dgm:spPr/>
      <dgm:t>
        <a:bodyPr/>
        <a:lstStyle/>
        <a:p>
          <a:endParaRPr lang="en-IN"/>
        </a:p>
      </dgm:t>
    </dgm:pt>
    <dgm:pt modelId="{BF7C9B31-F66F-4FD4-87FB-5B08D119DB85}" type="sibTrans" cxnId="{9A1B800F-DF58-439C-9461-AEBFB74FE08D}">
      <dgm:prSet/>
      <dgm:spPr/>
      <dgm:t>
        <a:bodyPr/>
        <a:lstStyle/>
        <a:p>
          <a:endParaRPr lang="en-IN"/>
        </a:p>
      </dgm:t>
    </dgm:pt>
    <dgm:pt modelId="{7B08EFD8-3894-4459-A032-B4B561DE8A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Student Id:70612300053</a:t>
          </a:r>
        </a:p>
      </dgm:t>
    </dgm:pt>
    <dgm:pt modelId="{DB10B87E-6412-4151-8CF3-3DDE49F34148}" type="parTrans" cxnId="{786CAD39-0719-4C7C-BFE9-5F6403271E23}">
      <dgm:prSet/>
      <dgm:spPr/>
      <dgm:t>
        <a:bodyPr/>
        <a:lstStyle/>
        <a:p>
          <a:endParaRPr lang="en-IN"/>
        </a:p>
      </dgm:t>
    </dgm:pt>
    <dgm:pt modelId="{0CFBEAF6-C440-4222-AED6-2A0A7BA1DA49}" type="sibTrans" cxnId="{786CAD39-0719-4C7C-BFE9-5F6403271E23}">
      <dgm:prSet/>
      <dgm:spPr/>
      <dgm:t>
        <a:bodyPr/>
        <a:lstStyle/>
        <a:p>
          <a:endParaRPr lang="en-IN"/>
        </a:p>
      </dgm:t>
    </dgm:pt>
    <dgm:pt modelId="{B0ED103D-1E70-4793-922B-A692B243DD9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Repo </a:t>
          </a:r>
          <a:r>
            <a:rPr lang="en-US" dirty="0" err="1">
              <a:solidFill>
                <a:schemeClr val="bg1"/>
              </a:solidFill>
            </a:rPr>
            <a:t>Link:https</a:t>
          </a:r>
          <a:r>
            <a:rPr lang="en-US" dirty="0">
              <a:solidFill>
                <a:schemeClr val="bg1"/>
              </a:solidFill>
            </a:rPr>
            <a:t>://github.com/MASRITA19/</a:t>
          </a:r>
          <a:r>
            <a:rPr lang="en-US" dirty="0" err="1">
              <a:solidFill>
                <a:schemeClr val="bg1"/>
              </a:solidFill>
            </a:rPr>
            <a:t>LNRS_HACKATHON_MasritaMangalarapu.git</a:t>
          </a:r>
          <a:endParaRPr lang="en-US" dirty="0">
            <a:solidFill>
              <a:schemeClr val="bg1"/>
            </a:solidFill>
          </a:endParaRPr>
        </a:p>
      </dgm:t>
    </dgm:pt>
    <dgm:pt modelId="{5A959732-5788-413C-9D96-A02CF61F7E8B}" type="parTrans" cxnId="{CC0934A4-BB77-4042-866C-E9698302993E}">
      <dgm:prSet/>
      <dgm:spPr/>
      <dgm:t>
        <a:bodyPr/>
        <a:lstStyle/>
        <a:p>
          <a:endParaRPr lang="en-IN"/>
        </a:p>
      </dgm:t>
    </dgm:pt>
    <dgm:pt modelId="{32B6F8AA-89F8-4ECC-A7CE-A792834B7BDD}" type="sibTrans" cxnId="{CC0934A4-BB77-4042-866C-E9698302993E}">
      <dgm:prSet/>
      <dgm:spPr/>
      <dgm:t>
        <a:bodyPr/>
        <a:lstStyle/>
        <a:p>
          <a:endParaRPr lang="en-IN"/>
        </a:p>
      </dgm:t>
    </dgm:pt>
    <dgm:pt modelId="{63A72396-9862-4149-AF86-30AA35A44052}" type="pres">
      <dgm:prSet presAssocID="{7701BE0A-C3CB-4716-AB96-AD8C1F9F55B4}" presName="linear" presStyleCnt="0">
        <dgm:presLayoutVars>
          <dgm:animLvl val="lvl"/>
          <dgm:resizeHandles val="exact"/>
        </dgm:presLayoutVars>
      </dgm:prSet>
      <dgm:spPr/>
    </dgm:pt>
    <dgm:pt modelId="{5548ED75-76B2-406B-B75B-A15C4171C0B3}" type="pres">
      <dgm:prSet presAssocID="{B2E6BEB4-4BEF-49DC-AF2E-576834A909E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4DAA64AD-CCE3-4A41-844B-7413F7106FA7}" type="pres">
      <dgm:prSet presAssocID="{515C62B7-3B09-44F1-BCEB-0C43ADFA8955}" presName="spacer" presStyleCnt="0"/>
      <dgm:spPr/>
    </dgm:pt>
    <dgm:pt modelId="{994E0F4C-DABB-4ABE-952F-3C71A3DA4759}" type="pres">
      <dgm:prSet presAssocID="{4207FAC2-2E32-4F9E-B40A-63D1E404459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BB71D20-C060-4CEC-8EC6-C2FBD1E23510}" type="pres">
      <dgm:prSet presAssocID="{3754FF19-1C0A-42A9-9791-5802D4CD96FF}" presName="spacer" presStyleCnt="0"/>
      <dgm:spPr/>
    </dgm:pt>
    <dgm:pt modelId="{EE296C0C-54D6-417E-9124-B37C69D53C88}" type="pres">
      <dgm:prSet presAssocID="{B687A22B-84BE-49B5-9865-E8353FF4D2C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D60F8D6-DE74-452D-B177-06DFCDBED345}" type="pres">
      <dgm:prSet presAssocID="{9B2FF502-C14D-4F8B-B710-D200173C549F}" presName="spacer" presStyleCnt="0"/>
      <dgm:spPr/>
    </dgm:pt>
    <dgm:pt modelId="{3C993390-B9E1-4D81-85EE-BDE307F07A98}" type="pres">
      <dgm:prSet presAssocID="{82B71270-F96E-4BD0-803C-1116EDBC2C8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1EEBEDC-69FA-407C-9A17-687799BB55A3}" type="pres">
      <dgm:prSet presAssocID="{30023E9E-BF30-4883-909E-DFE4B197EF91}" presName="spacer" presStyleCnt="0"/>
      <dgm:spPr/>
    </dgm:pt>
    <dgm:pt modelId="{E1AC9829-54E4-43EB-8A30-0D3A2D166B54}" type="pres">
      <dgm:prSet presAssocID="{B0ED103D-1E70-4793-922B-A692B243DD9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ED76C39-D56B-4EDB-92CE-ED32704F63DA}" type="pres">
      <dgm:prSet presAssocID="{32B6F8AA-89F8-4ECC-A7CE-A792834B7BDD}" presName="spacer" presStyleCnt="0"/>
      <dgm:spPr/>
    </dgm:pt>
    <dgm:pt modelId="{5B80FC30-75D7-4AAE-BB72-E19D2B89C2FD}" type="pres">
      <dgm:prSet presAssocID="{EC97B3A0-9996-4752-82B1-1045AB1F2E0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A3889CF-CAF0-4A40-BE9B-FBF4EA0EDFA5}" type="pres">
      <dgm:prSet presAssocID="{D53C431E-9C32-484F-8984-F11D48054752}" presName="spacer" presStyleCnt="0"/>
      <dgm:spPr/>
    </dgm:pt>
    <dgm:pt modelId="{464F68E7-DA77-4225-99DA-7802E77E85CE}" type="pres">
      <dgm:prSet presAssocID="{BB4288F1-EFC7-474E-B0DC-C64AED05A3D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E4E6473-EF89-4B6F-BCAE-EAB3739D6642}" type="pres">
      <dgm:prSet presAssocID="{BF7C9B31-F66F-4FD4-87FB-5B08D119DB85}" presName="spacer" presStyleCnt="0"/>
      <dgm:spPr/>
    </dgm:pt>
    <dgm:pt modelId="{76EA5A5E-C35C-4C25-9F7C-92793F4D89C3}" type="pres">
      <dgm:prSet presAssocID="{7B08EFD8-3894-4459-A032-B4B561DE8A0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A1B800F-DF58-439C-9461-AEBFB74FE08D}" srcId="{7701BE0A-C3CB-4716-AB96-AD8C1F9F55B4}" destId="{BB4288F1-EFC7-474E-B0DC-C64AED05A3D0}" srcOrd="6" destOrd="0" parTransId="{D574F96D-9F88-4CEF-84D5-B3352336067A}" sibTransId="{BF7C9B31-F66F-4FD4-87FB-5B08D119DB85}"/>
    <dgm:cxn modelId="{ECF19628-18A4-4058-AD8A-AB72A5DE3A77}" srcId="{7701BE0A-C3CB-4716-AB96-AD8C1F9F55B4}" destId="{B2E6BEB4-4BEF-49DC-AF2E-576834A909ED}" srcOrd="0" destOrd="0" parTransId="{357DB2CD-539B-42D4-A1EA-F7F755C62596}" sibTransId="{515C62B7-3B09-44F1-BCEB-0C43ADFA8955}"/>
    <dgm:cxn modelId="{786CAD39-0719-4C7C-BFE9-5F6403271E23}" srcId="{7701BE0A-C3CB-4716-AB96-AD8C1F9F55B4}" destId="{7B08EFD8-3894-4459-A032-B4B561DE8A09}" srcOrd="7" destOrd="0" parTransId="{DB10B87E-6412-4151-8CF3-3DDE49F34148}" sibTransId="{0CFBEAF6-C440-4222-AED6-2A0A7BA1DA49}"/>
    <dgm:cxn modelId="{423C436D-B48E-4C16-8480-76CCCBD7CA93}" srcId="{7701BE0A-C3CB-4716-AB96-AD8C1F9F55B4}" destId="{EC97B3A0-9996-4752-82B1-1045AB1F2E0C}" srcOrd="5" destOrd="0" parTransId="{1D9E5FAC-FEA2-44C0-8176-393EA90D0E33}" sibTransId="{D53C431E-9C32-484F-8984-F11D48054752}"/>
    <dgm:cxn modelId="{360FE26E-AA8B-4B94-BA57-AFFEF0D6B514}" type="presOf" srcId="{7B08EFD8-3894-4459-A032-B4B561DE8A09}" destId="{76EA5A5E-C35C-4C25-9F7C-92793F4D89C3}" srcOrd="0" destOrd="0" presId="urn:microsoft.com/office/officeart/2005/8/layout/vList2"/>
    <dgm:cxn modelId="{3D0B2F77-5F50-400F-BD0A-3E7F40D83B87}" srcId="{7701BE0A-C3CB-4716-AB96-AD8C1F9F55B4}" destId="{B687A22B-84BE-49B5-9865-E8353FF4D2CF}" srcOrd="2" destOrd="0" parTransId="{9348E2D9-C322-43B6-81BB-68456AE3E2A3}" sibTransId="{9B2FF502-C14D-4F8B-B710-D200173C549F}"/>
    <dgm:cxn modelId="{8720107A-0F46-4D88-8292-D315C2F9B9D1}" type="presOf" srcId="{EC97B3A0-9996-4752-82B1-1045AB1F2E0C}" destId="{5B80FC30-75D7-4AAE-BB72-E19D2B89C2FD}" srcOrd="0" destOrd="0" presId="urn:microsoft.com/office/officeart/2005/8/layout/vList2"/>
    <dgm:cxn modelId="{CFBEB97D-B3C0-4A8C-874E-B264CC292E0E}" type="presOf" srcId="{4207FAC2-2E32-4F9E-B40A-63D1E4044598}" destId="{994E0F4C-DABB-4ABE-952F-3C71A3DA4759}" srcOrd="0" destOrd="0" presId="urn:microsoft.com/office/officeart/2005/8/layout/vList2"/>
    <dgm:cxn modelId="{CC0934A4-BB77-4042-866C-E9698302993E}" srcId="{7701BE0A-C3CB-4716-AB96-AD8C1F9F55B4}" destId="{B0ED103D-1E70-4793-922B-A692B243DD9A}" srcOrd="4" destOrd="0" parTransId="{5A959732-5788-413C-9D96-A02CF61F7E8B}" sibTransId="{32B6F8AA-89F8-4ECC-A7CE-A792834B7BDD}"/>
    <dgm:cxn modelId="{5B2D14AA-07F2-4EA7-BCA0-F433EE8F2131}" type="presOf" srcId="{7701BE0A-C3CB-4716-AB96-AD8C1F9F55B4}" destId="{63A72396-9862-4149-AF86-30AA35A44052}" srcOrd="0" destOrd="0" presId="urn:microsoft.com/office/officeart/2005/8/layout/vList2"/>
    <dgm:cxn modelId="{AF4434AB-075C-43DA-BDF0-25B95CDBEE3F}" type="presOf" srcId="{B687A22B-84BE-49B5-9865-E8353FF4D2CF}" destId="{EE296C0C-54D6-417E-9124-B37C69D53C88}" srcOrd="0" destOrd="0" presId="urn:microsoft.com/office/officeart/2005/8/layout/vList2"/>
    <dgm:cxn modelId="{9F4A4DB6-0A11-4462-B9D5-43EE55B7118D}" srcId="{7701BE0A-C3CB-4716-AB96-AD8C1F9F55B4}" destId="{4207FAC2-2E32-4F9E-B40A-63D1E4044598}" srcOrd="1" destOrd="0" parTransId="{3913EA2D-B2E0-415B-B448-73D668962711}" sibTransId="{3754FF19-1C0A-42A9-9791-5802D4CD96FF}"/>
    <dgm:cxn modelId="{FD2270BE-F61B-4244-9703-C1BB2894C534}" srcId="{7701BE0A-C3CB-4716-AB96-AD8C1F9F55B4}" destId="{82B71270-F96E-4BD0-803C-1116EDBC2C8C}" srcOrd="3" destOrd="0" parTransId="{455DB0CC-B2DA-4EFB-8461-96A74F9DE10E}" sibTransId="{30023E9E-BF30-4883-909E-DFE4B197EF91}"/>
    <dgm:cxn modelId="{DA0832D9-AFCE-40FB-B474-D19E33CA08E3}" type="presOf" srcId="{B0ED103D-1E70-4793-922B-A692B243DD9A}" destId="{E1AC9829-54E4-43EB-8A30-0D3A2D166B54}" srcOrd="0" destOrd="0" presId="urn:microsoft.com/office/officeart/2005/8/layout/vList2"/>
    <dgm:cxn modelId="{9BFACBDE-DE7B-4DBD-B543-315B38EAAF7A}" type="presOf" srcId="{BB4288F1-EFC7-474E-B0DC-C64AED05A3D0}" destId="{464F68E7-DA77-4225-99DA-7802E77E85CE}" srcOrd="0" destOrd="0" presId="urn:microsoft.com/office/officeart/2005/8/layout/vList2"/>
    <dgm:cxn modelId="{AF7FA6EC-6442-4532-98A7-2C9715DD357B}" type="presOf" srcId="{B2E6BEB4-4BEF-49DC-AF2E-576834A909ED}" destId="{5548ED75-76B2-406B-B75B-A15C4171C0B3}" srcOrd="0" destOrd="0" presId="urn:microsoft.com/office/officeart/2005/8/layout/vList2"/>
    <dgm:cxn modelId="{A96916F0-DABA-4467-9FFE-0651A860705B}" type="presOf" srcId="{82B71270-F96E-4BD0-803C-1116EDBC2C8C}" destId="{3C993390-B9E1-4D81-85EE-BDE307F07A98}" srcOrd="0" destOrd="0" presId="urn:microsoft.com/office/officeart/2005/8/layout/vList2"/>
    <dgm:cxn modelId="{94C3C6A1-FB74-4044-BCE8-A8A556703760}" type="presParOf" srcId="{63A72396-9862-4149-AF86-30AA35A44052}" destId="{5548ED75-76B2-406B-B75B-A15C4171C0B3}" srcOrd="0" destOrd="0" presId="urn:microsoft.com/office/officeart/2005/8/layout/vList2"/>
    <dgm:cxn modelId="{069407B6-E4C1-4112-99CC-B9AEA4660BCA}" type="presParOf" srcId="{63A72396-9862-4149-AF86-30AA35A44052}" destId="{4DAA64AD-CCE3-4A41-844B-7413F7106FA7}" srcOrd="1" destOrd="0" presId="urn:microsoft.com/office/officeart/2005/8/layout/vList2"/>
    <dgm:cxn modelId="{B3A2E71F-51DD-4B23-B011-2C12886129BF}" type="presParOf" srcId="{63A72396-9862-4149-AF86-30AA35A44052}" destId="{994E0F4C-DABB-4ABE-952F-3C71A3DA4759}" srcOrd="2" destOrd="0" presId="urn:microsoft.com/office/officeart/2005/8/layout/vList2"/>
    <dgm:cxn modelId="{C96A419A-DBF3-4729-88DE-F6DCD0585DDB}" type="presParOf" srcId="{63A72396-9862-4149-AF86-30AA35A44052}" destId="{6BB71D20-C060-4CEC-8EC6-C2FBD1E23510}" srcOrd="3" destOrd="0" presId="urn:microsoft.com/office/officeart/2005/8/layout/vList2"/>
    <dgm:cxn modelId="{5393F294-47A8-4433-ACFE-5A0DFBE0F18A}" type="presParOf" srcId="{63A72396-9862-4149-AF86-30AA35A44052}" destId="{EE296C0C-54D6-417E-9124-B37C69D53C88}" srcOrd="4" destOrd="0" presId="urn:microsoft.com/office/officeart/2005/8/layout/vList2"/>
    <dgm:cxn modelId="{F8FD0A93-0DBE-4F11-92E5-654E8D29A3F9}" type="presParOf" srcId="{63A72396-9862-4149-AF86-30AA35A44052}" destId="{ED60F8D6-DE74-452D-B177-06DFCDBED345}" srcOrd="5" destOrd="0" presId="urn:microsoft.com/office/officeart/2005/8/layout/vList2"/>
    <dgm:cxn modelId="{58ACFF51-F532-4B1E-9B14-E4AEEC8515BF}" type="presParOf" srcId="{63A72396-9862-4149-AF86-30AA35A44052}" destId="{3C993390-B9E1-4D81-85EE-BDE307F07A98}" srcOrd="6" destOrd="0" presId="urn:microsoft.com/office/officeart/2005/8/layout/vList2"/>
    <dgm:cxn modelId="{9AF21F31-1422-4E04-A044-FF7680DAF868}" type="presParOf" srcId="{63A72396-9862-4149-AF86-30AA35A44052}" destId="{21EEBEDC-69FA-407C-9A17-687799BB55A3}" srcOrd="7" destOrd="0" presId="urn:microsoft.com/office/officeart/2005/8/layout/vList2"/>
    <dgm:cxn modelId="{ECF9F248-2FAF-446C-9FBA-4CCCD85463D1}" type="presParOf" srcId="{63A72396-9862-4149-AF86-30AA35A44052}" destId="{E1AC9829-54E4-43EB-8A30-0D3A2D166B54}" srcOrd="8" destOrd="0" presId="urn:microsoft.com/office/officeart/2005/8/layout/vList2"/>
    <dgm:cxn modelId="{02B510A3-7607-4263-9B1E-FFDE22D3943D}" type="presParOf" srcId="{63A72396-9862-4149-AF86-30AA35A44052}" destId="{6ED76C39-D56B-4EDB-92CE-ED32704F63DA}" srcOrd="9" destOrd="0" presId="urn:microsoft.com/office/officeart/2005/8/layout/vList2"/>
    <dgm:cxn modelId="{9ABF1E7E-8B5B-44B0-897B-86D9EDB6A8FC}" type="presParOf" srcId="{63A72396-9862-4149-AF86-30AA35A44052}" destId="{5B80FC30-75D7-4AAE-BB72-E19D2B89C2FD}" srcOrd="10" destOrd="0" presId="urn:microsoft.com/office/officeart/2005/8/layout/vList2"/>
    <dgm:cxn modelId="{9B8926F0-1950-4C1F-A762-382F4FC16FA8}" type="presParOf" srcId="{63A72396-9862-4149-AF86-30AA35A44052}" destId="{BA3889CF-CAF0-4A40-BE9B-FBF4EA0EDFA5}" srcOrd="11" destOrd="0" presId="urn:microsoft.com/office/officeart/2005/8/layout/vList2"/>
    <dgm:cxn modelId="{023ED576-6088-44AC-8698-3D9773A5EDDE}" type="presParOf" srcId="{63A72396-9862-4149-AF86-30AA35A44052}" destId="{464F68E7-DA77-4225-99DA-7802E77E85CE}" srcOrd="12" destOrd="0" presId="urn:microsoft.com/office/officeart/2005/8/layout/vList2"/>
    <dgm:cxn modelId="{F3FA6A60-50BE-45AF-B34A-3BFB8B23D829}" type="presParOf" srcId="{63A72396-9862-4149-AF86-30AA35A44052}" destId="{0E4E6473-EF89-4B6F-BCAE-EAB3739D6642}" srcOrd="13" destOrd="0" presId="urn:microsoft.com/office/officeart/2005/8/layout/vList2"/>
    <dgm:cxn modelId="{2CA563CF-9135-404A-BDEE-1DA745B51F47}" type="presParOf" srcId="{63A72396-9862-4149-AF86-30AA35A44052}" destId="{76EA5A5E-C35C-4C25-9F7C-92793F4D89C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8ED75-76B2-406B-B75B-A15C4171C0B3}">
      <dsp:nvSpPr>
        <dsp:cNvPr id="0" name=""/>
        <dsp:cNvSpPr/>
      </dsp:nvSpPr>
      <dsp:spPr>
        <a:xfrm>
          <a:off x="0" y="204584"/>
          <a:ext cx="6120319" cy="52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Name: Masrita Mangalarapu</a:t>
          </a:r>
        </a:p>
      </dsp:txBody>
      <dsp:txXfrm>
        <a:off x="25523" y="230107"/>
        <a:ext cx="6069273" cy="471797"/>
      </dsp:txXfrm>
    </dsp:sp>
    <dsp:sp modelId="{994E0F4C-DABB-4ABE-952F-3C71A3DA4759}">
      <dsp:nvSpPr>
        <dsp:cNvPr id="0" name=""/>
        <dsp:cNvSpPr/>
      </dsp:nvSpPr>
      <dsp:spPr>
        <a:xfrm>
          <a:off x="0" y="764868"/>
          <a:ext cx="6120319" cy="52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Email Id:masrita.mangalarapu053@nmims.in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25523" y="790391"/>
        <a:ext cx="6069273" cy="471797"/>
      </dsp:txXfrm>
    </dsp:sp>
    <dsp:sp modelId="{EE296C0C-54D6-417E-9124-B37C69D53C88}">
      <dsp:nvSpPr>
        <dsp:cNvPr id="0" name=""/>
        <dsp:cNvSpPr/>
      </dsp:nvSpPr>
      <dsp:spPr>
        <a:xfrm>
          <a:off x="0" y="1325152"/>
          <a:ext cx="6120319" cy="52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Contact No:8779862422</a:t>
          </a:r>
        </a:p>
      </dsp:txBody>
      <dsp:txXfrm>
        <a:off x="25523" y="1350675"/>
        <a:ext cx="6069273" cy="471797"/>
      </dsp:txXfrm>
    </dsp:sp>
    <dsp:sp modelId="{3C993390-B9E1-4D81-85EE-BDE307F07A98}">
      <dsp:nvSpPr>
        <dsp:cNvPr id="0" name=""/>
        <dsp:cNvSpPr/>
      </dsp:nvSpPr>
      <dsp:spPr>
        <a:xfrm>
          <a:off x="0" y="1885436"/>
          <a:ext cx="6120319" cy="52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Github</a:t>
          </a:r>
          <a:r>
            <a:rPr lang="en-US" sz="1300" kern="1200" dirty="0"/>
            <a:t> Account:</a:t>
          </a:r>
          <a:r>
            <a:rPr lang="en-US" sz="1300" b="1" i="0" kern="1200" dirty="0"/>
            <a:t>MASRITA19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25523" y="1910959"/>
        <a:ext cx="6069273" cy="471797"/>
      </dsp:txXfrm>
    </dsp:sp>
    <dsp:sp modelId="{E1AC9829-54E4-43EB-8A30-0D3A2D166B54}">
      <dsp:nvSpPr>
        <dsp:cNvPr id="0" name=""/>
        <dsp:cNvSpPr/>
      </dsp:nvSpPr>
      <dsp:spPr>
        <a:xfrm>
          <a:off x="0" y="2445720"/>
          <a:ext cx="6120319" cy="52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Repo </a:t>
          </a:r>
          <a:r>
            <a:rPr lang="en-US" sz="1300" kern="1200" dirty="0" err="1">
              <a:solidFill>
                <a:schemeClr val="bg1"/>
              </a:solidFill>
            </a:rPr>
            <a:t>Link:https</a:t>
          </a:r>
          <a:r>
            <a:rPr lang="en-US" sz="1300" kern="1200" dirty="0">
              <a:solidFill>
                <a:schemeClr val="bg1"/>
              </a:solidFill>
            </a:rPr>
            <a:t>://github.com/MASRITA19/</a:t>
          </a:r>
          <a:r>
            <a:rPr lang="en-US" sz="1300" kern="1200" dirty="0" err="1">
              <a:solidFill>
                <a:schemeClr val="bg1"/>
              </a:solidFill>
            </a:rPr>
            <a:t>LNRS_HACKATHON_MasritaMangalarapu.git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25523" y="2471243"/>
        <a:ext cx="6069273" cy="471797"/>
      </dsp:txXfrm>
    </dsp:sp>
    <dsp:sp modelId="{5B80FC30-75D7-4AAE-BB72-E19D2B89C2FD}">
      <dsp:nvSpPr>
        <dsp:cNvPr id="0" name=""/>
        <dsp:cNvSpPr/>
      </dsp:nvSpPr>
      <dsp:spPr>
        <a:xfrm>
          <a:off x="0" y="3006003"/>
          <a:ext cx="6120319" cy="52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Topic: Handwritten</a:t>
          </a:r>
          <a:r>
            <a:rPr lang="en-US" sz="1300" b="1" i="0" kern="1200" dirty="0"/>
            <a:t> Text Recognition</a:t>
          </a:r>
          <a:endParaRPr lang="en-US" sz="1300" kern="1200" dirty="0"/>
        </a:p>
      </dsp:txBody>
      <dsp:txXfrm>
        <a:off x="25523" y="3031526"/>
        <a:ext cx="6069273" cy="471797"/>
      </dsp:txXfrm>
    </dsp:sp>
    <dsp:sp modelId="{464F68E7-DA77-4225-99DA-7802E77E85CE}">
      <dsp:nvSpPr>
        <dsp:cNvPr id="0" name=""/>
        <dsp:cNvSpPr/>
      </dsp:nvSpPr>
      <dsp:spPr>
        <a:xfrm>
          <a:off x="0" y="3566287"/>
          <a:ext cx="6120319" cy="52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College: Mukesh Patel School of Engineering and Technology</a:t>
          </a:r>
        </a:p>
      </dsp:txBody>
      <dsp:txXfrm>
        <a:off x="25523" y="3591810"/>
        <a:ext cx="6069273" cy="471797"/>
      </dsp:txXfrm>
    </dsp:sp>
    <dsp:sp modelId="{76EA5A5E-C35C-4C25-9F7C-92793F4D89C3}">
      <dsp:nvSpPr>
        <dsp:cNvPr id="0" name=""/>
        <dsp:cNvSpPr/>
      </dsp:nvSpPr>
      <dsp:spPr>
        <a:xfrm>
          <a:off x="0" y="4126571"/>
          <a:ext cx="6120319" cy="52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Student Id:70612300053</a:t>
          </a:r>
        </a:p>
      </dsp:txBody>
      <dsp:txXfrm>
        <a:off x="25523" y="4152094"/>
        <a:ext cx="6069273" cy="471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BD903-B387-48EE-B1BD-4C6DABF4567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C9AB7-3BF7-4492-A78D-336B78EA0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15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C9AB7-3BF7-4492-A78D-336B78EA01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5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C9AB7-3BF7-4492-A78D-336B78EA01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4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8FAF-C324-AFD2-B0E1-2E26045A0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52E7B-8320-64C2-DD1A-7FCEE5C7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FE085-2433-BB2E-2094-E7584B56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6EFF0-42D9-B16E-C520-93E5E982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BCE0C-FC5D-8F1B-65D3-ED5C34A8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64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AE4A-7AF3-C229-9013-EEEFF81F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C5F44-55E2-7967-71BF-6EDF55F39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9E28E-A36D-4A58-1202-A28268FA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617E-2A9A-5BC5-78C6-A94ACC4B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002E5-4474-2F06-9459-7282D2E7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59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94B82-5A13-3F30-AB3E-780141BFD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7714C-47AA-265B-5087-18DA7AEE2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A68C9-4067-882B-1343-FD5CD802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B790-5144-199B-97BF-0ED53321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13E05-A77D-5143-D740-C4410EA6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718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Overlay -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38BDB87-5F61-D2C4-5734-A47DCC0E60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9522" y="316076"/>
            <a:ext cx="11552957" cy="5731432"/>
          </a:xfrm>
          <a:solidFill>
            <a:schemeClr val="accent2">
              <a:lumMod val="20000"/>
              <a:lumOff val="80000"/>
            </a:schemeClr>
          </a:solidFill>
        </p:spPr>
        <p:txBody>
          <a:bodyPr tIns="0" bIns="914400"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3240" y="1636479"/>
            <a:ext cx="4466292" cy="1366528"/>
          </a:xfrm>
          <a:solidFill>
            <a:schemeClr val="tx1">
              <a:alpha val="50000"/>
            </a:schemeClr>
          </a:solidFill>
          <a:ln w="38100">
            <a:solidFill>
              <a:schemeClr val="bg1"/>
            </a:solidFill>
          </a:ln>
        </p:spPr>
        <p:txBody>
          <a:bodyPr wrap="square" lIns="457200" tIns="320040" rIns="210312" bIns="320040" anchor="ctr" anchorCtr="0">
            <a:spAutoFit/>
          </a:bodyPr>
          <a:lstStyle>
            <a:lvl1pPr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F2ACC5A-E1B8-DD64-339D-991CD4707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24676" y="6353968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 Here (Insert Menu &gt; Header &amp; Footer &gt; Apply)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5B0B2-6C0A-7AE2-7D0B-16285CB997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60591" y="6353968"/>
            <a:ext cx="398033" cy="367507"/>
          </a:xfrm>
        </p:spPr>
        <p:txBody>
          <a:bodyPr/>
          <a:lstStyle/>
          <a:p>
            <a:fld id="{4994CE7A-9BF7-418F-B3FB-B7D8B74806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13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433">
          <p15:clr>
            <a:srgbClr val="FBAE40"/>
          </p15:clr>
        </p15:guide>
        <p15:guide id="1" pos="354">
          <p15:clr>
            <a:srgbClr val="FBAE40"/>
          </p15:clr>
        </p15:guide>
        <p15:guide id="2" pos="7200">
          <p15:clr>
            <a:srgbClr val="FBAE40"/>
          </p15:clr>
        </p15:guide>
        <p15:guide id="3" pos="74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Slide (If Necess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39" y="6481231"/>
            <a:ext cx="1264923" cy="109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3386" y="2587433"/>
            <a:ext cx="4389564" cy="13194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E5765E-01B4-B134-9FDA-370DDBD0CC9D}"/>
              </a:ext>
            </a:extLst>
          </p:cNvPr>
          <p:cNvSpPr txBox="1"/>
          <p:nvPr userDrawn="1"/>
        </p:nvSpPr>
        <p:spPr>
          <a:xfrm>
            <a:off x="1164771" y="6270171"/>
            <a:ext cx="986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Source Sans Pro Light" panose="020B0403030403020204" pitchFamily="34" charset="0"/>
              </a:rPr>
              <a:t>LexisNexis and the Knowledge Burst logo are registered trademarks of RELX Inc.</a:t>
            </a:r>
          </a:p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Source Sans Pro Light" panose="020B0403030403020204" pitchFamily="34" charset="0"/>
              </a:rPr>
              <a:t>© 2024 LexisNexis Risk Solutions</a:t>
            </a:r>
          </a:p>
        </p:txBody>
      </p:sp>
    </p:spTree>
    <p:extLst>
      <p:ext uri="{BB962C8B-B14F-4D97-AF65-F5344CB8AC3E}">
        <p14:creationId xmlns:p14="http://schemas.microsoft.com/office/powerpoint/2010/main" val="474975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">
          <p15:clr>
            <a:srgbClr val="FBAE40"/>
          </p15:clr>
        </p15:guide>
        <p15:guide id="2" pos="72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BF75-6F5A-BA7E-10C1-CA2B1FAD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DD42-E6CF-799F-33DD-442008A4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9BE19-0B45-48D6-5E45-B041F195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77425-CC96-F4B1-8089-9BBEB4B9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E9B4-E69A-3685-B358-D58E5B30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3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C0A3-D2F9-5677-CFF9-ADEF45B5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C6EA-A184-177D-2630-569E9A089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BE4C-51B6-B105-09E4-F45E29E1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8336E-5CCA-524B-E6C3-BAEA2BA3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8654-1F03-834B-20C7-F9BEACF9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4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8C93-F5C3-68AD-1B56-3644B69E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90953-5063-E7C0-623A-FA294C52C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E1635-B68D-F315-F863-092BE2E37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1330B-ED12-FFF8-7755-4F486AB8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5DE28-77A8-BC97-97D7-F624546A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2DE5E-2EA8-EA13-EAC5-69EF7116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6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AA09-0E16-A653-B948-158D45FF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3D123-AD36-D44D-0FDB-B8817C01C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1C64F-BACB-2159-6CCB-EEBFA152F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3F906-1709-11F7-D8C4-72373F11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29690-AC58-8B46-9CFE-3AB99E3C1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C22BC-7CE3-8265-7215-D893682F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F7A1B-308A-6602-4870-4DD521C1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83A51-C9BC-643D-D9FB-DF7F6AD6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20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47C0-22DB-1FBC-F4C4-45047D4E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E6374-41B7-5D9E-F555-88C6D9EE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14DDF-A585-64D6-CF8D-33CEDA7B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96133-5DED-B886-76CA-2AC4D340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78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EB898-24E0-2430-0C49-1E2F478E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E4B58-E891-A625-F982-56738AB5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7CD91-5888-CD1D-EC07-C3F902D9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8914-4B10-D719-12BB-96E9EF47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0A41-8D69-0912-7A39-EE5294E6B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F9A14-F4F5-74B2-FF26-DE962802F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57B0A-D762-570E-45E6-AC40B2E0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55FC9-675F-83FD-E270-C9CC0A1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0E34F-562B-860D-E392-3C1EC206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5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5F63-EB50-7E78-E07D-47D372D3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AC971-D683-7A36-4AE6-8D27E14CB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849FA-EF7A-D1FE-30EE-962B95701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66455-6931-A256-3540-04572374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1297D-BA33-3C4C-2C4A-72162927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96A21-338E-36B7-9337-7962397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78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C461B-9B40-987D-1815-B71D3F61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DB58-43DB-7046-C118-DFEB8674D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65D99-7102-F475-7094-EC389FB54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92F34-B86C-9159-0A8A-0D0C50D97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25C6-28F8-53F8-DF54-BD4259FC2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5EC58-6871-6F16-2193-1C6E2143EC9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4CE7A-9BF7-418F-B3FB-B7D8B748063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8270CDBC-E8D9-9ECF-BFA8-F280D292A3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>
          <a:xfrm>
            <a:off x="305667" y="250667"/>
            <a:ext cx="11552957" cy="5731432"/>
          </a:xfrm>
        </p:spPr>
      </p:pic>
      <p:sp>
        <p:nvSpPr>
          <p:cNvPr id="17" name="Title 2">
            <a:extLst>
              <a:ext uri="{FF2B5EF4-FFF2-40B4-BE49-F238E27FC236}">
                <a16:creationId xmlns:a16="http://schemas.microsoft.com/office/drawing/2014/main" id="{A1DF1DA3-D0DC-EE5C-8F89-4DA9668EB6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24407" y="1837695"/>
            <a:ext cx="4466292" cy="738664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txBody>
          <a:bodyPr vert="horz" wrap="square" lIns="210312" tIns="210312" rIns="210312" bIns="164592" rtlCol="0" anchor="t" anchorCtr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600">
                <a:solidFill>
                  <a:schemeClr val="bg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HACKATHON 2024</a:t>
            </a:r>
            <a:endParaRPr lang="en-US" dirty="0"/>
          </a:p>
        </p:txBody>
      </p:sp>
      <p:pic>
        <p:nvPicPr>
          <p:cNvPr id="8" name="Picture 7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AE1676A-F790-6FB8-9809-375831C785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6" y="6268837"/>
            <a:ext cx="1673678" cy="392538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9A3D0900-CFFC-BF6B-A26C-DE0C27F7F46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38600" y="6345464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LNRS</a:t>
            </a:r>
            <a:r>
              <a:rPr lang="en-US" dirty="0"/>
              <a:t> </a:t>
            </a:r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HACKATHON</a:t>
            </a:r>
            <a:r>
              <a:rPr lang="en-US" dirty="0"/>
              <a:t> </a:t>
            </a:r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65047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957F17-A392-28A2-20BB-DBB027357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0" y="925975"/>
            <a:ext cx="5363033" cy="4826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13F9E9-EC76-7BF7-0E6C-1A376B4F2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22" y="925974"/>
            <a:ext cx="4492962" cy="482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3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52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31451-D4C6-D9DC-6E04-879ECD8B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ABOUT ME</a:t>
            </a:r>
            <a:endParaRPr lang="en-US" sz="4400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5" name="Text Placeholder 3">
            <a:extLst>
              <a:ext uri="{FF2B5EF4-FFF2-40B4-BE49-F238E27FC236}">
                <a16:creationId xmlns:a16="http://schemas.microsoft.com/office/drawing/2014/main" id="{8258B150-3EC7-B6AD-C06D-802D60EE65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592753"/>
              </p:ext>
            </p:extLst>
          </p:nvPr>
        </p:nvGraphicFramePr>
        <p:xfrm>
          <a:off x="5233481" y="1322963"/>
          <a:ext cx="6120319" cy="485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5AC0299C-76A3-82D7-2D9C-75AADE0412EE}"/>
              </a:ext>
            </a:extLst>
          </p:cNvPr>
          <p:cNvSpPr/>
          <p:nvPr/>
        </p:nvSpPr>
        <p:spPr>
          <a:xfrm>
            <a:off x="739303" y="1643974"/>
            <a:ext cx="3861880" cy="3755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Female Profile with solid fill">
            <a:extLst>
              <a:ext uri="{FF2B5EF4-FFF2-40B4-BE49-F238E27FC236}">
                <a16:creationId xmlns:a16="http://schemas.microsoft.com/office/drawing/2014/main" id="{BE295DE7-E957-64AB-44A5-EE5A676655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26" r="5026"/>
          <a:stretch/>
        </p:blipFill>
        <p:spPr>
          <a:xfrm>
            <a:off x="945499" y="1458067"/>
            <a:ext cx="3545639" cy="394186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148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B88E-3AEF-15E1-FD0D-86FB66D2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38" y="162046"/>
            <a:ext cx="4332187" cy="1895354"/>
          </a:xfrm>
        </p:spPr>
        <p:txBody>
          <a:bodyPr>
            <a:normAutofit/>
          </a:bodyPr>
          <a:lstStyle/>
          <a:p>
            <a:r>
              <a:rPr lang="en-US" sz="4000" dirty="0"/>
              <a:t>Handwritten Text Recognition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5E302-88C3-8188-CB16-B5467DCCC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 sz="2000" dirty="0"/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Tesseract-OCR and OpenCV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and efficient system for recognizing handwritten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accuracy of handwritten text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robust and efficient system for recognizing handwritten text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EB2A5F-0733-A870-3D13-191B1D30AC7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xfrm>
            <a:off x="5105365" y="925975"/>
            <a:ext cx="6250023" cy="49350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49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7DD5-300B-30EA-CDB7-923A22B1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Challenges in Handwritten Text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6F78-6350-EBC8-FD5D-43D94D2853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 in Writing Styles and Fonts: Difficulty in recognizing handwritten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Accuracy of Existing OCR Systems: Existing OCR systems have limited accuracy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Robust and Efficient Solution: Need for a robust and efficient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A349C-6923-8EFB-E6C5-62E38F598D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Handwritten Text Recognition: Crucial in various applications, including: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scanning and digitization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recognition and processing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Handwritten note-taking and transcription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document analysis and preservation</a:t>
            </a:r>
          </a:p>
        </p:txBody>
      </p:sp>
    </p:spTree>
    <p:extLst>
      <p:ext uri="{BB962C8B-B14F-4D97-AF65-F5344CB8AC3E}">
        <p14:creationId xmlns:p14="http://schemas.microsoft.com/office/powerpoint/2010/main" val="278366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CDD1-B019-D1F9-46B1-C93F259F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Aptos Display (Headings)"/>
              </a:rPr>
              <a:t>Solution </a:t>
            </a:r>
            <a:r>
              <a:rPr lang="en-US" sz="4000" i="0" dirty="0">
                <a:effectLst/>
                <a:latin typeface="Aptos Display (Headings)"/>
              </a:rPr>
              <a:t>Overview</a:t>
            </a:r>
            <a:endParaRPr lang="en-US" dirty="0">
              <a:latin typeface="Aptos Display (Headings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4A527-4D00-A8D7-BFBC-2651127C78EB}"/>
              </a:ext>
            </a:extLst>
          </p:cNvPr>
          <p:cNvSpPr txBox="1"/>
          <p:nvPr/>
        </p:nvSpPr>
        <p:spPr>
          <a:xfrm>
            <a:off x="717630" y="1690688"/>
            <a:ext cx="45488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Tesseract-OCR for handwritten text recognition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images using OpenCV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Tesseract-OCR and OpenCV for robust text recognition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system architecture and 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40E48D-8C95-F143-97C7-846C61B9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520" y="653969"/>
            <a:ext cx="3858833" cy="555006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099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393A0-8449-20B1-ACF2-636851CB9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98653"/>
            <a:ext cx="5157787" cy="882510"/>
          </a:xfrm>
        </p:spPr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+mj-lt"/>
              </a:rPr>
              <a:t>Tesseract-OCR</a:t>
            </a:r>
            <a:endParaRPr lang="en-US" sz="3600" b="0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D718-BEA2-8A82-9659-E58AF4581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5099"/>
            <a:ext cx="5157787" cy="4314564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in recognizing handwritten text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multiple languages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and widely used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using Tesseract-OCR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Tesseract-OCR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47AE7-4B7C-52DA-6017-83B84E071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98653"/>
            <a:ext cx="5183188" cy="882510"/>
          </a:xfrm>
        </p:spPr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+mj-lt"/>
              </a:rPr>
              <a:t> </a:t>
            </a:r>
            <a:r>
              <a:rPr lang="en-US" sz="3600" b="0" i="0" dirty="0">
                <a:effectLst/>
                <a:latin typeface="+mj-lt"/>
              </a:rPr>
              <a:t>OpenCV</a:t>
            </a:r>
            <a:endParaRPr lang="en-US" sz="3600" b="0" dirty="0">
              <a:latin typeface="+mj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7ACD0-CDBE-F173-1160-82C6ABB4A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75099"/>
            <a:ext cx="5183188" cy="4314564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computer vision library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image processing and manipulation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in various applications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using OpenCV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OpenCV</a:t>
            </a:r>
          </a:p>
        </p:txBody>
      </p:sp>
    </p:spTree>
    <p:extLst>
      <p:ext uri="{BB962C8B-B14F-4D97-AF65-F5344CB8AC3E}">
        <p14:creationId xmlns:p14="http://schemas.microsoft.com/office/powerpoint/2010/main" val="424809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3134-1591-6691-972F-D958AAD8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</a:rPr>
              <a:t>System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A45AF-D0F8-412D-0AB3-758BC0F3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6463" cy="4351338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input and preprocessing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recognition using Tesseract-OCR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and post-processing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Tesseract-OCR and OpenCV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4CA65-ED0B-0F26-8FC7-6BB7A30C9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875" y="92598"/>
            <a:ext cx="3501234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C572D7-4BB6-85C5-5964-1309D8D84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465" y="4607186"/>
            <a:ext cx="1982054" cy="21582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85D463-3E16-3BE9-BBB5-050E060B68E9}"/>
              </a:ext>
            </a:extLst>
          </p:cNvPr>
          <p:cNvSpPr/>
          <p:nvPr/>
        </p:nvSpPr>
        <p:spPr>
          <a:xfrm>
            <a:off x="7639290" y="92598"/>
            <a:ext cx="3912243" cy="66728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8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BCF1-51D2-1699-9008-4E2390C2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68" y="365125"/>
            <a:ext cx="11110732" cy="1325563"/>
          </a:xfrm>
        </p:spPr>
        <p:txBody>
          <a:bodyPr/>
          <a:lstStyle/>
          <a:p>
            <a:r>
              <a:rPr lang="en-US" b="1" i="0" dirty="0">
                <a:effectLst/>
                <a:latin typeface="__Inter_36bd41"/>
              </a:rPr>
              <a:t> Implementation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6FCD50-F7D3-7F39-14D7-36A604C954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3068" y="1825624"/>
            <a:ext cx="5776732" cy="447100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8D200D-BF57-A6D4-7E1F-F3DFC437F1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1921397"/>
            <a:ext cx="5529805" cy="4166887"/>
          </a:xfrm>
        </p:spPr>
      </p:pic>
    </p:spTree>
    <p:extLst>
      <p:ext uri="{BB962C8B-B14F-4D97-AF65-F5344CB8AC3E}">
        <p14:creationId xmlns:p14="http://schemas.microsoft.com/office/powerpoint/2010/main" val="63693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A0CC-6D20-A386-0CBA-3BA724E8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__Inter_36bd41"/>
              </a:rPr>
              <a:t>Results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D8367BD-29FF-F4BA-E4B3-CF630D31F5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3" y="1985139"/>
            <a:ext cx="5655197" cy="3628581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53F30C0-598A-062B-DACC-178146B635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266" y="1825625"/>
            <a:ext cx="4342533" cy="4351338"/>
          </a:xfrm>
        </p:spPr>
      </p:pic>
    </p:spTree>
    <p:extLst>
      <p:ext uri="{BB962C8B-B14F-4D97-AF65-F5344CB8AC3E}">
        <p14:creationId xmlns:p14="http://schemas.microsoft.com/office/powerpoint/2010/main" val="338055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279</Words>
  <Application>Microsoft Office PowerPoint</Application>
  <PresentationFormat>Widescreen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__Inter_36bd41</vt:lpstr>
      <vt:lpstr>Aptos</vt:lpstr>
      <vt:lpstr>Aptos Display</vt:lpstr>
      <vt:lpstr>Aptos Display (Headings)</vt:lpstr>
      <vt:lpstr>Arial</vt:lpstr>
      <vt:lpstr>Calibri</vt:lpstr>
      <vt:lpstr>Source Sans Pro</vt:lpstr>
      <vt:lpstr>Source Sans Pro Light</vt:lpstr>
      <vt:lpstr>Times New Roman</vt:lpstr>
      <vt:lpstr>Office Theme</vt:lpstr>
      <vt:lpstr>PowerPoint Presentation</vt:lpstr>
      <vt:lpstr>ABOUT ME</vt:lpstr>
      <vt:lpstr>Handwritten Text Recognition Project</vt:lpstr>
      <vt:lpstr>Challenges in Handwritten Text Recognition</vt:lpstr>
      <vt:lpstr>Solution Overview</vt:lpstr>
      <vt:lpstr>PowerPoint Presentation</vt:lpstr>
      <vt:lpstr>System Architecture</vt:lpstr>
      <vt:lpstr> Implementation</vt:lpstr>
      <vt:lpstr>Results</vt:lpstr>
      <vt:lpstr>PowerPoint Presentation</vt:lpstr>
      <vt:lpstr>PowerPoint Presentation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Pradeep (RIS-MUM)</dc:creator>
  <cp:lastModifiedBy>masrita mangalarapu</cp:lastModifiedBy>
  <cp:revision>5</cp:revision>
  <dcterms:created xsi:type="dcterms:W3CDTF">2024-09-26T03:48:01Z</dcterms:created>
  <dcterms:modified xsi:type="dcterms:W3CDTF">2024-10-06T22:27:30Z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2024-09-26T03:57:11Z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bbec7d46-2413-4c8e-866f-cc05bda192ab</vt:lpwstr>
  </property>
  <property fmtid="{D5CDD505-2E9C-101B-9397-08002B2CF9AE}" pid="8" name="MSIP_Label_549ac42a-3eb4-4074-b885-aea26bd6241e_ContentBits">
    <vt:lpwstr>0</vt:lpwstr>
  </property>
</Properties>
</file>