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22"/>
  </p:notesMasterIdLst>
  <p:sldIdLst>
    <p:sldId id="261" r:id="rId3"/>
    <p:sldId id="259" r:id="rId4"/>
    <p:sldId id="258" r:id="rId5"/>
    <p:sldId id="265" r:id="rId6"/>
    <p:sldId id="266" r:id="rId7"/>
    <p:sldId id="288" r:id="rId8"/>
    <p:sldId id="287" r:id="rId9"/>
    <p:sldId id="289" r:id="rId10"/>
    <p:sldId id="290" r:id="rId11"/>
    <p:sldId id="291" r:id="rId12"/>
    <p:sldId id="262" r:id="rId13"/>
    <p:sldId id="269" r:id="rId14"/>
    <p:sldId id="292" r:id="rId15"/>
    <p:sldId id="278" r:id="rId16"/>
    <p:sldId id="293" r:id="rId17"/>
    <p:sldId id="295" r:id="rId18"/>
    <p:sldId id="296" r:id="rId19"/>
    <p:sldId id="297" r:id="rId20"/>
    <p:sldId id="283" r:id="rId21"/>
  </p:sldIdLst>
  <p:sldSz cx="9144000" cy="5143500" type="screen16x9"/>
  <p:notesSz cx="6858000" cy="9144000"/>
  <p:embeddedFontLst>
    <p:embeddedFont>
      <p:font typeface="Algerian" panose="04020705040A02060702" pitchFamily="82" charset="0"/>
      <p:regular r:id="rId23"/>
    </p:embeddedFont>
    <p:embeddedFont>
      <p:font typeface="Archivo" panose="020B0604020202020204" charset="0"/>
      <p:regular r:id="rId24"/>
      <p:bold r:id="rId25"/>
      <p:italic r:id="rId26"/>
      <p:boldItalic r:id="rId27"/>
    </p:embeddedFont>
    <p:embeddedFont>
      <p:font typeface="Archivo Light" panose="020B0604020202020204" charset="0"/>
      <p:regular r:id="rId28"/>
      <p:bold r:id="rId29"/>
      <p:italic r:id="rId30"/>
      <p:boldItalic r:id="rId31"/>
    </p:embeddedFont>
    <p:embeddedFont>
      <p:font typeface="Arial Nova" panose="020B0504020202020204" pitchFamily="34" charset="0"/>
      <p:regular r:id="rId32"/>
      <p:bold r:id="rId33"/>
      <p:italic r:id="rId34"/>
      <p:boldItalic r:id="rId35"/>
    </p:embeddedFont>
    <p:embeddedFont>
      <p:font typeface="Biome" panose="020B0503030204020804" pitchFamily="34" charset="0"/>
      <p:regular r:id="rId36"/>
      <p:italic r:id="rId37"/>
    </p:embeddedFont>
    <p:embeddedFont>
      <p:font typeface="Exo" panose="020B0604020202020204" charset="0"/>
      <p:regular r:id="rId38"/>
      <p:bold r:id="rId39"/>
      <p:italic r:id="rId40"/>
      <p:boldItalic r:id="rId41"/>
    </p:embeddedFont>
    <p:embeddedFont>
      <p:font typeface="Orbitron" panose="020B0604020202020204" charset="0"/>
      <p:regular r:id="rId42"/>
      <p:bold r:id="rId43"/>
    </p:embeddedFont>
    <p:embeddedFont>
      <p:font typeface="PT Sans" panose="020B0503020203020204" pitchFamily="34" charset="0"/>
      <p:regular r:id="rId44"/>
      <p:bold r:id="rId45"/>
      <p:italic r:id="rId46"/>
      <p:boldItalic r:id="rId47"/>
    </p:embeddedFont>
    <p:embeddedFont>
      <p:font typeface="Roboto Condensed Light" panose="02000000000000000000" pitchFamily="2"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9E502F-09BB-4B51-A890-FF951EFF4BC4}">
  <a:tblStyle styleId="{349E502F-09BB-4B51-A890-FF951EFF4B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0035" autoAdjust="0"/>
  </p:normalViewPr>
  <p:slideViewPr>
    <p:cSldViewPr snapToGrid="0">
      <p:cViewPr varScale="1">
        <p:scale>
          <a:sx n="83" d="100"/>
          <a:sy n="83" d="100"/>
        </p:scale>
        <p:origin x="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7.fntdata"/><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8.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22a3310bbe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22a3310bbe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7"/>
        <p:cNvGrpSpPr/>
        <p:nvPr/>
      </p:nvGrpSpPr>
      <p:grpSpPr>
        <a:xfrm>
          <a:off x="0" y="0"/>
          <a:ext cx="0" cy="0"/>
          <a:chOff x="0" y="0"/>
          <a:chExt cx="0" cy="0"/>
        </a:xfrm>
      </p:grpSpPr>
      <p:sp>
        <p:nvSpPr>
          <p:cNvPr id="2868" name="Google Shape;2868;gf7d89ae380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9" name="Google Shape;2869;gf7d89ae380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
        <p:cNvGrpSpPr/>
        <p:nvPr/>
      </p:nvGrpSpPr>
      <p:grpSpPr>
        <a:xfrm>
          <a:off x="0" y="0"/>
          <a:ext cx="0" cy="0"/>
          <a:chOff x="0" y="0"/>
          <a:chExt cx="0" cy="0"/>
        </a:xfrm>
      </p:grpSpPr>
      <p:sp>
        <p:nvSpPr>
          <p:cNvPr id="1823" name="Google Shape;1823;gf7d89ae380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4" name="Google Shape;1824;gf7d89ae380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f7d89ae380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f7d89ae380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f7d89ae380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f7d89ae380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3711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f7d89ae38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7d89ae38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f7d89ae380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f7d89ae380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55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728363" y="2063200"/>
            <a:ext cx="3520200" cy="154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1736363" y="1231507"/>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a:spLocks noGrp="1"/>
          </p:cNvSpPr>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728363" y="2063200"/>
            <a:ext cx="3520200" cy="154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1736363" y="1231507"/>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a:spLocks noGrp="1"/>
          </p:cNvSpPr>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8719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4"/>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6679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878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037876" y="4802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6914418" y="4456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422424" y="5163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778912" y="46879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5400000">
              <a:off x="2540385" y="4983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9017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713100" y="1260275"/>
            <a:ext cx="3535500" cy="55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5"/>
          <p:cNvSpPr txBox="1">
            <a:spLocks noGrp="1"/>
          </p:cNvSpPr>
          <p:nvPr>
            <p:ph type="title" idx="2"/>
          </p:nvPr>
        </p:nvSpPr>
        <p:spPr>
          <a:xfrm>
            <a:off x="4895400" y="3195079"/>
            <a:ext cx="3535500" cy="558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5"/>
          <p:cNvSpPr txBox="1">
            <a:spLocks noGrp="1"/>
          </p:cNvSpPr>
          <p:nvPr>
            <p:ph type="subTitle" idx="1"/>
          </p:nvPr>
        </p:nvSpPr>
        <p:spPr>
          <a:xfrm>
            <a:off x="4895400" y="3753979"/>
            <a:ext cx="3535500" cy="68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0" name="Google Shape;130;p5"/>
          <p:cNvSpPr txBox="1">
            <a:spLocks noGrp="1"/>
          </p:cNvSpPr>
          <p:nvPr>
            <p:ph type="subTitle" idx="3"/>
          </p:nvPr>
        </p:nvSpPr>
        <p:spPr>
          <a:xfrm>
            <a:off x="713100" y="1819175"/>
            <a:ext cx="3535500" cy="689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1" name="Google Shape;131;p5"/>
          <p:cNvSpPr txBox="1">
            <a:spLocks noGrp="1"/>
          </p:cNvSpPr>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2" name="Google Shape;132;p5"/>
          <p:cNvGrpSpPr/>
          <p:nvPr/>
        </p:nvGrpSpPr>
        <p:grpSpPr>
          <a:xfrm>
            <a:off x="4800605" y="-2897864"/>
            <a:ext cx="8043475" cy="8043475"/>
            <a:chOff x="1241175" y="-1300650"/>
            <a:chExt cx="8043475" cy="8043475"/>
          </a:xfrm>
        </p:grpSpPr>
        <p:sp>
          <p:nvSpPr>
            <p:cNvPr id="133" name="Google Shape;133;p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5"/>
          <p:cNvGrpSpPr/>
          <p:nvPr/>
        </p:nvGrpSpPr>
        <p:grpSpPr>
          <a:xfrm>
            <a:off x="220727" y="193699"/>
            <a:ext cx="8725138" cy="4796141"/>
            <a:chOff x="220727" y="193699"/>
            <a:chExt cx="8725138" cy="4796141"/>
          </a:xfrm>
        </p:grpSpPr>
        <p:grpSp>
          <p:nvGrpSpPr>
            <p:cNvPr id="141" name="Google Shape;141;p5"/>
            <p:cNvGrpSpPr/>
            <p:nvPr/>
          </p:nvGrpSpPr>
          <p:grpSpPr>
            <a:xfrm>
              <a:off x="551187" y="193699"/>
              <a:ext cx="609540" cy="583574"/>
              <a:chOff x="3105300" y="593625"/>
              <a:chExt cx="256800" cy="245850"/>
            </a:xfrm>
          </p:grpSpPr>
          <p:sp>
            <p:nvSpPr>
              <p:cNvPr id="142" name="Google Shape;142;p5"/>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5"/>
            <p:cNvGrpSpPr/>
            <p:nvPr/>
          </p:nvGrpSpPr>
          <p:grpSpPr>
            <a:xfrm>
              <a:off x="610153" y="4251902"/>
              <a:ext cx="631910" cy="457789"/>
              <a:chOff x="855125" y="679497"/>
              <a:chExt cx="254310" cy="184228"/>
            </a:xfrm>
          </p:grpSpPr>
          <p:sp>
            <p:nvSpPr>
              <p:cNvPr id="147" name="Google Shape;147;p5"/>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5"/>
            <p:cNvGrpSpPr/>
            <p:nvPr/>
          </p:nvGrpSpPr>
          <p:grpSpPr>
            <a:xfrm>
              <a:off x="8297559" y="4340559"/>
              <a:ext cx="648306" cy="649281"/>
              <a:chOff x="5022684" y="4300597"/>
              <a:chExt cx="648306" cy="649281"/>
            </a:xfrm>
          </p:grpSpPr>
          <p:sp>
            <p:nvSpPr>
              <p:cNvPr id="151" name="Google Shape;151;p5"/>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5"/>
            <p:cNvGrpSpPr/>
            <p:nvPr/>
          </p:nvGrpSpPr>
          <p:grpSpPr>
            <a:xfrm>
              <a:off x="7250460" y="1777966"/>
              <a:ext cx="365869" cy="328105"/>
              <a:chOff x="7194285" y="1228366"/>
              <a:chExt cx="365869" cy="328105"/>
            </a:xfrm>
          </p:grpSpPr>
          <p:sp>
            <p:nvSpPr>
              <p:cNvPr id="156" name="Google Shape;156;p5"/>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5"/>
            <p:cNvSpPr/>
            <p:nvPr/>
          </p:nvSpPr>
          <p:spPr>
            <a:xfrm>
              <a:off x="1471030" y="40605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5"/>
            <p:cNvGrpSpPr/>
            <p:nvPr/>
          </p:nvGrpSpPr>
          <p:grpSpPr>
            <a:xfrm>
              <a:off x="8566483" y="404987"/>
              <a:ext cx="355724" cy="1888212"/>
              <a:chOff x="124471" y="1153724"/>
              <a:chExt cx="355724" cy="1888212"/>
            </a:xfrm>
          </p:grpSpPr>
          <p:sp>
            <p:nvSpPr>
              <p:cNvPr id="162" name="Google Shape;162;p5"/>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a:off x="220727" y="2508884"/>
              <a:ext cx="232368" cy="973684"/>
              <a:chOff x="6656577" y="3252597"/>
              <a:chExt cx="232368" cy="973684"/>
            </a:xfrm>
          </p:grpSpPr>
          <p:sp>
            <p:nvSpPr>
              <p:cNvPr id="168" name="Google Shape;168;p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79483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82" name="Google Shape;182;p6"/>
          <p:cNvGrpSpPr/>
          <p:nvPr/>
        </p:nvGrpSpPr>
        <p:grpSpPr>
          <a:xfrm>
            <a:off x="4800605" y="-2897864"/>
            <a:ext cx="8043475" cy="8043475"/>
            <a:chOff x="1241175" y="-1300650"/>
            <a:chExt cx="8043475" cy="8043475"/>
          </a:xfrm>
        </p:grpSpPr>
        <p:sp>
          <p:nvSpPr>
            <p:cNvPr id="183" name="Google Shape;183;p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6"/>
          <p:cNvGrpSpPr/>
          <p:nvPr/>
        </p:nvGrpSpPr>
        <p:grpSpPr>
          <a:xfrm>
            <a:off x="149053" y="4565252"/>
            <a:ext cx="631910" cy="457789"/>
            <a:chOff x="855125" y="679497"/>
            <a:chExt cx="254310" cy="184228"/>
          </a:xfrm>
        </p:grpSpPr>
        <p:sp>
          <p:nvSpPr>
            <p:cNvPr id="191" name="Google Shape;191;p6"/>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6"/>
          <p:cNvGrpSpPr/>
          <p:nvPr/>
        </p:nvGrpSpPr>
        <p:grpSpPr>
          <a:xfrm>
            <a:off x="8566487" y="4536452"/>
            <a:ext cx="482553" cy="515376"/>
            <a:chOff x="5188437" y="4434502"/>
            <a:chExt cx="482553" cy="515376"/>
          </a:xfrm>
        </p:grpSpPr>
        <p:sp>
          <p:nvSpPr>
            <p:cNvPr id="195" name="Google Shape;195;p6"/>
            <p:cNvSpPr/>
            <p:nvPr/>
          </p:nvSpPr>
          <p:spPr>
            <a:xfrm>
              <a:off x="5188437" y="47118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6"/>
          <p:cNvGrpSpPr/>
          <p:nvPr/>
        </p:nvGrpSpPr>
        <p:grpSpPr>
          <a:xfrm>
            <a:off x="8566483" y="404987"/>
            <a:ext cx="355724" cy="1888212"/>
            <a:chOff x="124471" y="1153724"/>
            <a:chExt cx="355724" cy="1888212"/>
          </a:xfrm>
        </p:grpSpPr>
        <p:sp>
          <p:nvSpPr>
            <p:cNvPr id="199" name="Google Shape;199;p6"/>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6"/>
          <p:cNvGrpSpPr/>
          <p:nvPr/>
        </p:nvGrpSpPr>
        <p:grpSpPr>
          <a:xfrm>
            <a:off x="149052" y="264134"/>
            <a:ext cx="232368" cy="973684"/>
            <a:chOff x="6656577" y="3252597"/>
            <a:chExt cx="232368" cy="973684"/>
          </a:xfrm>
        </p:grpSpPr>
        <p:sp>
          <p:nvSpPr>
            <p:cNvPr id="205" name="Google Shape;205;p6"/>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6"/>
          <p:cNvGrpSpPr/>
          <p:nvPr/>
        </p:nvGrpSpPr>
        <p:grpSpPr>
          <a:xfrm>
            <a:off x="7173812" y="193699"/>
            <a:ext cx="609540" cy="583574"/>
            <a:chOff x="3105300" y="593625"/>
            <a:chExt cx="256800" cy="245850"/>
          </a:xfrm>
        </p:grpSpPr>
        <p:sp>
          <p:nvSpPr>
            <p:cNvPr id="218" name="Google Shape;218;p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147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22"/>
        <p:cNvGrpSpPr/>
        <p:nvPr/>
      </p:nvGrpSpPr>
      <p:grpSpPr>
        <a:xfrm>
          <a:off x="0" y="0"/>
          <a:ext cx="0" cy="0"/>
          <a:chOff x="0" y="0"/>
          <a:chExt cx="0" cy="0"/>
        </a:xfrm>
      </p:grpSpPr>
      <p:sp>
        <p:nvSpPr>
          <p:cNvPr id="223" name="Google Shape;223;p7"/>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p:nvPr/>
          </p:nvSpPr>
          <p:spPr>
            <a:xfrm>
              <a:off x="860780" y="2964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75795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60"/>
        <p:cNvGrpSpPr/>
        <p:nvPr/>
      </p:nvGrpSpPr>
      <p:grpSpPr>
        <a:xfrm>
          <a:off x="0" y="0"/>
          <a:ext cx="0" cy="0"/>
          <a:chOff x="0" y="0"/>
          <a:chExt cx="0" cy="0"/>
        </a:xfrm>
      </p:grpSpPr>
      <p:sp>
        <p:nvSpPr>
          <p:cNvPr id="261" name="Google Shape;261;p8"/>
          <p:cNvSpPr txBox="1">
            <a:spLocks noGrp="1"/>
          </p:cNvSpPr>
          <p:nvPr>
            <p:ph type="title"/>
          </p:nvPr>
        </p:nvSpPr>
        <p:spPr>
          <a:xfrm>
            <a:off x="2447100" y="662625"/>
            <a:ext cx="5983800" cy="25293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4800"/>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2" name="Google Shape;262;p8"/>
          <p:cNvGrpSpPr/>
          <p:nvPr/>
        </p:nvGrpSpPr>
        <p:grpSpPr>
          <a:xfrm>
            <a:off x="3963663" y="-2091225"/>
            <a:ext cx="8043475" cy="8043475"/>
            <a:chOff x="1241175" y="-1300650"/>
            <a:chExt cx="8043475" cy="8043475"/>
          </a:xfrm>
        </p:grpSpPr>
        <p:sp>
          <p:nvSpPr>
            <p:cNvPr id="263" name="Google Shape;263;p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8"/>
          <p:cNvGrpSpPr/>
          <p:nvPr/>
        </p:nvGrpSpPr>
        <p:grpSpPr>
          <a:xfrm>
            <a:off x="551187" y="193699"/>
            <a:ext cx="609540" cy="583574"/>
            <a:chOff x="3105300" y="593625"/>
            <a:chExt cx="256800" cy="245850"/>
          </a:xfrm>
        </p:grpSpPr>
        <p:sp>
          <p:nvSpPr>
            <p:cNvPr id="271" name="Google Shape;271;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8"/>
          <p:cNvGrpSpPr/>
          <p:nvPr/>
        </p:nvGrpSpPr>
        <p:grpSpPr>
          <a:xfrm>
            <a:off x="8184044" y="317575"/>
            <a:ext cx="498706" cy="477465"/>
            <a:chOff x="3105300" y="593625"/>
            <a:chExt cx="256800" cy="245850"/>
          </a:xfrm>
        </p:grpSpPr>
        <p:sp>
          <p:nvSpPr>
            <p:cNvPr id="276" name="Google Shape;276;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8"/>
          <p:cNvGrpSpPr/>
          <p:nvPr/>
        </p:nvGrpSpPr>
        <p:grpSpPr>
          <a:xfrm>
            <a:off x="8353512" y="4107552"/>
            <a:ext cx="456233" cy="335252"/>
            <a:chOff x="8353512" y="4107552"/>
            <a:chExt cx="456233" cy="335252"/>
          </a:xfrm>
        </p:grpSpPr>
        <p:sp>
          <p:nvSpPr>
            <p:cNvPr id="281" name="Google Shape;281;p8"/>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8"/>
          <p:cNvGrpSpPr/>
          <p:nvPr/>
        </p:nvGrpSpPr>
        <p:grpSpPr>
          <a:xfrm>
            <a:off x="4713835" y="193704"/>
            <a:ext cx="518269" cy="328105"/>
            <a:chOff x="783960" y="4261704"/>
            <a:chExt cx="518269" cy="328105"/>
          </a:xfrm>
        </p:grpSpPr>
        <p:sp>
          <p:nvSpPr>
            <p:cNvPr id="285" name="Google Shape;285;p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8"/>
            <p:cNvGrpSpPr/>
            <p:nvPr/>
          </p:nvGrpSpPr>
          <p:grpSpPr>
            <a:xfrm>
              <a:off x="783960" y="4261704"/>
              <a:ext cx="518269" cy="328105"/>
              <a:chOff x="783960" y="4261704"/>
              <a:chExt cx="518269" cy="328105"/>
            </a:xfrm>
          </p:grpSpPr>
          <p:sp>
            <p:nvSpPr>
              <p:cNvPr id="287" name="Google Shape;287;p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1" name="Google Shape;291;p8"/>
          <p:cNvGrpSpPr/>
          <p:nvPr/>
        </p:nvGrpSpPr>
        <p:grpSpPr>
          <a:xfrm>
            <a:off x="8682758" y="1527568"/>
            <a:ext cx="232368" cy="974453"/>
            <a:chOff x="2546733" y="2525280"/>
            <a:chExt cx="232368" cy="974453"/>
          </a:xfrm>
        </p:grpSpPr>
        <p:sp>
          <p:nvSpPr>
            <p:cNvPr id="292" name="Google Shape;292;p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8"/>
          <p:cNvGrpSpPr/>
          <p:nvPr/>
        </p:nvGrpSpPr>
        <p:grpSpPr>
          <a:xfrm>
            <a:off x="4081928" y="4515327"/>
            <a:ext cx="631910" cy="457789"/>
            <a:chOff x="855125" y="679497"/>
            <a:chExt cx="254310" cy="184228"/>
          </a:xfrm>
        </p:grpSpPr>
        <p:sp>
          <p:nvSpPr>
            <p:cNvPr id="305" name="Google Shape;305;p8"/>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0036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08"/>
        <p:cNvGrpSpPr/>
        <p:nvPr/>
      </p:nvGrpSpPr>
      <p:grpSpPr>
        <a:xfrm>
          <a:off x="0" y="0"/>
          <a:ext cx="0" cy="0"/>
          <a:chOff x="0" y="0"/>
          <a:chExt cx="0" cy="0"/>
        </a:xfrm>
      </p:grpSpPr>
      <p:sp>
        <p:nvSpPr>
          <p:cNvPr id="309" name="Google Shape;309;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157377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57"/>
        <p:cNvGrpSpPr/>
        <p:nvPr/>
      </p:nvGrpSpPr>
      <p:grpSpPr>
        <a:xfrm>
          <a:off x="0" y="0"/>
          <a:ext cx="0" cy="0"/>
          <a:chOff x="0" y="0"/>
          <a:chExt cx="0" cy="0"/>
        </a:xfrm>
      </p:grpSpPr>
      <p:sp>
        <p:nvSpPr>
          <p:cNvPr id="358" name="Google Shape;358;p10"/>
          <p:cNvSpPr txBox="1">
            <a:spLocks noGrp="1"/>
          </p:cNvSpPr>
          <p:nvPr>
            <p:ph type="title"/>
          </p:nvPr>
        </p:nvSpPr>
        <p:spPr>
          <a:xfrm>
            <a:off x="1172550" y="3692925"/>
            <a:ext cx="6798900" cy="876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359" name="Google Shape;359;p10"/>
          <p:cNvGrpSpPr/>
          <p:nvPr/>
        </p:nvGrpSpPr>
        <p:grpSpPr>
          <a:xfrm>
            <a:off x="301700" y="494646"/>
            <a:ext cx="535664" cy="317725"/>
            <a:chOff x="5182025" y="464396"/>
            <a:chExt cx="535664" cy="317725"/>
          </a:xfrm>
        </p:grpSpPr>
        <p:sp>
          <p:nvSpPr>
            <p:cNvPr id="360" name="Google Shape;360;p10"/>
            <p:cNvSpPr/>
            <p:nvPr/>
          </p:nvSpPr>
          <p:spPr>
            <a:xfrm>
              <a:off x="5534801" y="464396"/>
              <a:ext cx="182888" cy="18382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0"/>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0"/>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0"/>
          <p:cNvGrpSpPr/>
          <p:nvPr/>
        </p:nvGrpSpPr>
        <p:grpSpPr>
          <a:xfrm>
            <a:off x="159610" y="2603391"/>
            <a:ext cx="365869" cy="328105"/>
            <a:chOff x="7194285" y="1228366"/>
            <a:chExt cx="365869" cy="328105"/>
          </a:xfrm>
        </p:grpSpPr>
        <p:sp>
          <p:nvSpPr>
            <p:cNvPr id="364" name="Google Shape;364;p10"/>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0"/>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0"/>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0"/>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0"/>
          <p:cNvGrpSpPr/>
          <p:nvPr/>
        </p:nvGrpSpPr>
        <p:grpSpPr>
          <a:xfrm>
            <a:off x="8584171" y="1398312"/>
            <a:ext cx="355724" cy="1888212"/>
            <a:chOff x="124471" y="1153724"/>
            <a:chExt cx="355724" cy="1888212"/>
          </a:xfrm>
        </p:grpSpPr>
        <p:sp>
          <p:nvSpPr>
            <p:cNvPr id="369" name="Google Shape;369;p1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0"/>
          <p:cNvGrpSpPr/>
          <p:nvPr/>
        </p:nvGrpSpPr>
        <p:grpSpPr>
          <a:xfrm>
            <a:off x="8179187" y="3570224"/>
            <a:ext cx="609540" cy="583574"/>
            <a:chOff x="3105300" y="593625"/>
            <a:chExt cx="256800" cy="245850"/>
          </a:xfrm>
        </p:grpSpPr>
        <p:sp>
          <p:nvSpPr>
            <p:cNvPr id="375" name="Google Shape;375;p1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53526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79"/>
        <p:cNvGrpSpPr/>
        <p:nvPr/>
      </p:nvGrpSpPr>
      <p:grpSpPr>
        <a:xfrm>
          <a:off x="0" y="0"/>
          <a:ext cx="0" cy="0"/>
          <a:chOff x="0" y="0"/>
          <a:chExt cx="0" cy="0"/>
        </a:xfrm>
      </p:grpSpPr>
      <p:sp>
        <p:nvSpPr>
          <p:cNvPr id="380" name="Google Shape;380;p11"/>
          <p:cNvSpPr txBox="1">
            <a:spLocks noGrp="1"/>
          </p:cNvSpPr>
          <p:nvPr>
            <p:ph type="title" hasCustomPrompt="1"/>
          </p:nvPr>
        </p:nvSpPr>
        <p:spPr>
          <a:xfrm>
            <a:off x="706649" y="1096375"/>
            <a:ext cx="5648100" cy="1234500"/>
          </a:xfrm>
          <a:prstGeom prst="rect">
            <a:avLst/>
          </a:prstGeom>
        </p:spPr>
        <p:txBody>
          <a:bodyPr spcFirstLastPara="1" wrap="square" lIns="91425" tIns="91425" rIns="91425" bIns="91425" anchor="ctr" anchorCtr="0">
            <a:noAutofit/>
          </a:bodyPr>
          <a:lstStyle>
            <a:lvl1pPr lvl="0" algn="l">
              <a:spcBef>
                <a:spcPts val="0"/>
              </a:spcBef>
              <a:spcAft>
                <a:spcPts val="0"/>
              </a:spcAft>
              <a:buSzPts val="9600"/>
              <a:buNone/>
              <a:defRPr sz="8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1" name="Google Shape;381;p11"/>
          <p:cNvSpPr txBox="1">
            <a:spLocks noGrp="1"/>
          </p:cNvSpPr>
          <p:nvPr>
            <p:ph type="subTitle" idx="1"/>
          </p:nvPr>
        </p:nvSpPr>
        <p:spPr>
          <a:xfrm>
            <a:off x="706649" y="2350104"/>
            <a:ext cx="5648100" cy="39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82" name="Google Shape;382;p11"/>
          <p:cNvGrpSpPr/>
          <p:nvPr/>
        </p:nvGrpSpPr>
        <p:grpSpPr>
          <a:xfrm>
            <a:off x="3963663" y="-2091225"/>
            <a:ext cx="8043475" cy="8043475"/>
            <a:chOff x="1241175" y="-1300650"/>
            <a:chExt cx="8043475" cy="8043475"/>
          </a:xfrm>
        </p:grpSpPr>
        <p:sp>
          <p:nvSpPr>
            <p:cNvPr id="383" name="Google Shape;383;p1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1"/>
          <p:cNvGrpSpPr/>
          <p:nvPr/>
        </p:nvGrpSpPr>
        <p:grpSpPr>
          <a:xfrm>
            <a:off x="551187" y="193699"/>
            <a:ext cx="609540" cy="583574"/>
            <a:chOff x="3105300" y="593625"/>
            <a:chExt cx="256800" cy="245850"/>
          </a:xfrm>
        </p:grpSpPr>
        <p:sp>
          <p:nvSpPr>
            <p:cNvPr id="391" name="Google Shape;391;p1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11"/>
          <p:cNvGrpSpPr/>
          <p:nvPr/>
        </p:nvGrpSpPr>
        <p:grpSpPr>
          <a:xfrm>
            <a:off x="706662" y="4516977"/>
            <a:ext cx="456233" cy="335252"/>
            <a:chOff x="8353512" y="4107552"/>
            <a:chExt cx="456233" cy="335252"/>
          </a:xfrm>
        </p:grpSpPr>
        <p:sp>
          <p:nvSpPr>
            <p:cNvPr id="396" name="Google Shape;396;p11"/>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1"/>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1"/>
          <p:cNvGrpSpPr/>
          <p:nvPr/>
        </p:nvGrpSpPr>
        <p:grpSpPr>
          <a:xfrm>
            <a:off x="196508" y="2739893"/>
            <a:ext cx="232368" cy="974453"/>
            <a:chOff x="2546733" y="2525280"/>
            <a:chExt cx="232368" cy="974453"/>
          </a:xfrm>
        </p:grpSpPr>
        <p:sp>
          <p:nvSpPr>
            <p:cNvPr id="400" name="Google Shape;400;p11"/>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1"/>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1"/>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1"/>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1"/>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1"/>
          <p:cNvGrpSpPr/>
          <p:nvPr/>
        </p:nvGrpSpPr>
        <p:grpSpPr>
          <a:xfrm>
            <a:off x="4713835" y="193704"/>
            <a:ext cx="3968914" cy="1092689"/>
            <a:chOff x="4713835" y="193704"/>
            <a:chExt cx="3968914" cy="1092689"/>
          </a:xfrm>
        </p:grpSpPr>
        <p:sp>
          <p:nvSpPr>
            <p:cNvPr id="413" name="Google Shape;413;p11"/>
            <p:cNvSpPr/>
            <p:nvPr/>
          </p:nvSpPr>
          <p:spPr>
            <a:xfrm flipH="1">
              <a:off x="6808929" y="1130852"/>
              <a:ext cx="48874" cy="48874"/>
            </a:xfrm>
            <a:custGeom>
              <a:avLst/>
              <a:gdLst/>
              <a:ahLst/>
              <a:cxnLst/>
              <a:rect l="l" t="t" r="r" b="b"/>
              <a:pathLst>
                <a:path w="2170" h="2170" extrusionOk="0">
                  <a:moveTo>
                    <a:pt x="1068" y="1"/>
                  </a:moveTo>
                  <a:cubicBezTo>
                    <a:pt x="501" y="1"/>
                    <a:pt x="1" y="468"/>
                    <a:pt x="1" y="1102"/>
                  </a:cubicBezTo>
                  <a:cubicBezTo>
                    <a:pt x="1" y="1669"/>
                    <a:pt x="435" y="2169"/>
                    <a:pt x="1068" y="2169"/>
                  </a:cubicBezTo>
                  <a:cubicBezTo>
                    <a:pt x="1669" y="2169"/>
                    <a:pt x="2169" y="1702"/>
                    <a:pt x="2169" y="1102"/>
                  </a:cubicBezTo>
                  <a:cubicBezTo>
                    <a:pt x="2169" y="501"/>
                    <a:pt x="1669" y="1"/>
                    <a:pt x="1068"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flipH="1">
              <a:off x="6695483" y="1227023"/>
              <a:ext cx="60135" cy="59369"/>
            </a:xfrm>
            <a:custGeom>
              <a:avLst/>
              <a:gdLst/>
              <a:ahLst/>
              <a:cxnLst/>
              <a:rect l="l" t="t" r="r" b="b"/>
              <a:pathLst>
                <a:path w="2670" h="2636" extrusionOk="0">
                  <a:moveTo>
                    <a:pt x="1335" y="1"/>
                  </a:moveTo>
                  <a:cubicBezTo>
                    <a:pt x="601" y="1"/>
                    <a:pt x="1" y="568"/>
                    <a:pt x="1" y="1302"/>
                  </a:cubicBezTo>
                  <a:cubicBezTo>
                    <a:pt x="1" y="2069"/>
                    <a:pt x="601" y="2636"/>
                    <a:pt x="1335" y="2636"/>
                  </a:cubicBezTo>
                  <a:cubicBezTo>
                    <a:pt x="2102" y="2636"/>
                    <a:pt x="2669" y="2069"/>
                    <a:pt x="2669" y="1302"/>
                  </a:cubicBezTo>
                  <a:cubicBezTo>
                    <a:pt x="2669" y="568"/>
                    <a:pt x="2035" y="1"/>
                    <a:pt x="1335"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flipH="1">
              <a:off x="6630889" y="1003150"/>
              <a:ext cx="143513" cy="121734"/>
            </a:xfrm>
            <a:custGeom>
              <a:avLst/>
              <a:gdLst/>
              <a:ahLst/>
              <a:cxnLst/>
              <a:rect l="l" t="t" r="r" b="b"/>
              <a:pathLst>
                <a:path w="6372" h="5405" extrusionOk="0">
                  <a:moveTo>
                    <a:pt x="835" y="0"/>
                  </a:moveTo>
                  <a:cubicBezTo>
                    <a:pt x="301" y="0"/>
                    <a:pt x="1" y="534"/>
                    <a:pt x="267" y="968"/>
                  </a:cubicBezTo>
                  <a:lnTo>
                    <a:pt x="2636" y="5104"/>
                  </a:lnTo>
                  <a:cubicBezTo>
                    <a:pt x="2753" y="5304"/>
                    <a:pt x="2969" y="5404"/>
                    <a:pt x="3186" y="5404"/>
                  </a:cubicBezTo>
                  <a:cubicBezTo>
                    <a:pt x="3403" y="5404"/>
                    <a:pt x="3620" y="5304"/>
                    <a:pt x="3737" y="5104"/>
                  </a:cubicBezTo>
                  <a:lnTo>
                    <a:pt x="6138" y="968"/>
                  </a:lnTo>
                  <a:cubicBezTo>
                    <a:pt x="6372" y="534"/>
                    <a:pt x="6072" y="0"/>
                    <a:pt x="5571"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1"/>
            <p:cNvGrpSpPr/>
            <p:nvPr/>
          </p:nvGrpSpPr>
          <p:grpSpPr>
            <a:xfrm>
              <a:off x="8184044" y="317575"/>
              <a:ext cx="498706" cy="477465"/>
              <a:chOff x="3105300" y="593625"/>
              <a:chExt cx="256800" cy="245850"/>
            </a:xfrm>
          </p:grpSpPr>
          <p:sp>
            <p:nvSpPr>
              <p:cNvPr id="417" name="Google Shape;417;p1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1"/>
            <p:cNvGrpSpPr/>
            <p:nvPr/>
          </p:nvGrpSpPr>
          <p:grpSpPr>
            <a:xfrm>
              <a:off x="4713835" y="193704"/>
              <a:ext cx="518269" cy="328105"/>
              <a:chOff x="783960" y="4261704"/>
              <a:chExt cx="518269" cy="328105"/>
            </a:xfrm>
          </p:grpSpPr>
          <p:sp>
            <p:nvSpPr>
              <p:cNvPr id="422" name="Google Shape;422;p11"/>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783960" y="4261704"/>
                <a:ext cx="518269" cy="328105"/>
                <a:chOff x="783960" y="4261704"/>
                <a:chExt cx="518269" cy="328105"/>
              </a:xfrm>
            </p:grpSpPr>
            <p:sp>
              <p:nvSpPr>
                <p:cNvPr id="424" name="Google Shape;424;p11"/>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8" name="Google Shape;428;p11"/>
          <p:cNvGrpSpPr/>
          <p:nvPr/>
        </p:nvGrpSpPr>
        <p:grpSpPr>
          <a:xfrm>
            <a:off x="2574719" y="4105346"/>
            <a:ext cx="2873149" cy="840725"/>
            <a:chOff x="2574719" y="4105346"/>
            <a:chExt cx="2873149" cy="840725"/>
          </a:xfrm>
        </p:grpSpPr>
        <p:sp>
          <p:nvSpPr>
            <p:cNvPr id="429" name="Google Shape;429;p11"/>
            <p:cNvSpPr/>
            <p:nvPr/>
          </p:nvSpPr>
          <p:spPr>
            <a:xfrm flipH="1">
              <a:off x="3202782" y="4245706"/>
              <a:ext cx="120991" cy="105946"/>
            </a:xfrm>
            <a:custGeom>
              <a:avLst/>
              <a:gdLst/>
              <a:ahLst/>
              <a:cxnLst/>
              <a:rect l="l" t="t" r="r" b="b"/>
              <a:pathLst>
                <a:path w="5372" h="4704" extrusionOk="0">
                  <a:moveTo>
                    <a:pt x="2683" y="1"/>
                  </a:moveTo>
                  <a:cubicBezTo>
                    <a:pt x="1942" y="1"/>
                    <a:pt x="1202" y="346"/>
                    <a:pt x="735" y="976"/>
                  </a:cubicBezTo>
                  <a:cubicBezTo>
                    <a:pt x="1" y="2010"/>
                    <a:pt x="234" y="3511"/>
                    <a:pt x="1302" y="4278"/>
                  </a:cubicBezTo>
                  <a:cubicBezTo>
                    <a:pt x="1705" y="4565"/>
                    <a:pt x="2179" y="4704"/>
                    <a:pt x="2651" y="4704"/>
                  </a:cubicBezTo>
                  <a:cubicBezTo>
                    <a:pt x="3389" y="4704"/>
                    <a:pt x="4123" y="4363"/>
                    <a:pt x="4571" y="3711"/>
                  </a:cubicBezTo>
                  <a:cubicBezTo>
                    <a:pt x="5371" y="2677"/>
                    <a:pt x="5138" y="1176"/>
                    <a:pt x="4037" y="442"/>
                  </a:cubicBezTo>
                  <a:cubicBezTo>
                    <a:pt x="3633" y="143"/>
                    <a:pt x="3158" y="1"/>
                    <a:pt x="2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flipH="1">
              <a:off x="2770057" y="4105346"/>
              <a:ext cx="101441" cy="88784"/>
            </a:xfrm>
            <a:custGeom>
              <a:avLst/>
              <a:gdLst/>
              <a:ahLst/>
              <a:cxnLst/>
              <a:rect l="l" t="t" r="r" b="b"/>
              <a:pathLst>
                <a:path w="4504" h="3942" extrusionOk="0">
                  <a:moveTo>
                    <a:pt x="2246" y="1"/>
                  </a:moveTo>
                  <a:cubicBezTo>
                    <a:pt x="1627" y="1"/>
                    <a:pt x="1020" y="290"/>
                    <a:pt x="634" y="837"/>
                  </a:cubicBezTo>
                  <a:cubicBezTo>
                    <a:pt x="1" y="1704"/>
                    <a:pt x="234" y="2905"/>
                    <a:pt x="1101" y="3572"/>
                  </a:cubicBezTo>
                  <a:cubicBezTo>
                    <a:pt x="1442" y="3821"/>
                    <a:pt x="1833" y="3941"/>
                    <a:pt x="2224" y="3941"/>
                  </a:cubicBezTo>
                  <a:cubicBezTo>
                    <a:pt x="2829" y="3941"/>
                    <a:pt x="3431" y="3652"/>
                    <a:pt x="3837" y="3105"/>
                  </a:cubicBezTo>
                  <a:cubicBezTo>
                    <a:pt x="4504" y="2238"/>
                    <a:pt x="4304" y="1037"/>
                    <a:pt x="3403" y="370"/>
                  </a:cubicBezTo>
                  <a:cubicBezTo>
                    <a:pt x="3050" y="121"/>
                    <a:pt x="2645" y="1"/>
                    <a:pt x="2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flipH="1">
              <a:off x="2650598" y="4625774"/>
              <a:ext cx="18806" cy="36622"/>
            </a:xfrm>
            <a:custGeom>
              <a:avLst/>
              <a:gdLst/>
              <a:ahLst/>
              <a:cxnLst/>
              <a:rect l="l" t="t" r="r" b="b"/>
              <a:pathLst>
                <a:path w="835" h="1626" extrusionOk="0">
                  <a:moveTo>
                    <a:pt x="238" y="0"/>
                  </a:moveTo>
                  <a:cubicBezTo>
                    <a:pt x="215" y="0"/>
                    <a:pt x="191" y="5"/>
                    <a:pt x="168" y="12"/>
                  </a:cubicBezTo>
                  <a:cubicBezTo>
                    <a:pt x="101" y="12"/>
                    <a:pt x="34" y="46"/>
                    <a:pt x="34" y="146"/>
                  </a:cubicBezTo>
                  <a:cubicBezTo>
                    <a:pt x="34" y="179"/>
                    <a:pt x="1" y="246"/>
                    <a:pt x="34" y="279"/>
                  </a:cubicBezTo>
                  <a:lnTo>
                    <a:pt x="434" y="1480"/>
                  </a:lnTo>
                  <a:cubicBezTo>
                    <a:pt x="460" y="1582"/>
                    <a:pt x="544" y="1626"/>
                    <a:pt x="612" y="1626"/>
                  </a:cubicBezTo>
                  <a:cubicBezTo>
                    <a:pt x="633" y="1626"/>
                    <a:pt x="652" y="1622"/>
                    <a:pt x="668" y="1614"/>
                  </a:cubicBezTo>
                  <a:cubicBezTo>
                    <a:pt x="801" y="1580"/>
                    <a:pt x="835" y="1447"/>
                    <a:pt x="801" y="1347"/>
                  </a:cubicBezTo>
                  <a:lnTo>
                    <a:pt x="434" y="146"/>
                  </a:lnTo>
                  <a:cubicBezTo>
                    <a:pt x="383" y="44"/>
                    <a:pt x="313"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flipH="1">
              <a:off x="2676881" y="4296495"/>
              <a:ext cx="98446" cy="283941"/>
            </a:xfrm>
            <a:custGeom>
              <a:avLst/>
              <a:gdLst/>
              <a:ahLst/>
              <a:cxnLst/>
              <a:rect l="l" t="t" r="r" b="b"/>
              <a:pathLst>
                <a:path w="4371" h="12607" extrusionOk="0">
                  <a:moveTo>
                    <a:pt x="203" y="0"/>
                  </a:moveTo>
                  <a:cubicBezTo>
                    <a:pt x="180" y="0"/>
                    <a:pt x="157" y="7"/>
                    <a:pt x="134" y="22"/>
                  </a:cubicBezTo>
                  <a:cubicBezTo>
                    <a:pt x="34" y="22"/>
                    <a:pt x="0" y="55"/>
                    <a:pt x="0" y="122"/>
                  </a:cubicBezTo>
                  <a:lnTo>
                    <a:pt x="0" y="256"/>
                  </a:lnTo>
                  <a:lnTo>
                    <a:pt x="801" y="2724"/>
                  </a:lnTo>
                  <a:cubicBezTo>
                    <a:pt x="830" y="2782"/>
                    <a:pt x="883" y="2864"/>
                    <a:pt x="983" y="2864"/>
                  </a:cubicBezTo>
                  <a:cubicBezTo>
                    <a:pt x="999" y="2864"/>
                    <a:pt x="1016" y="2862"/>
                    <a:pt x="1034" y="2857"/>
                  </a:cubicBezTo>
                  <a:cubicBezTo>
                    <a:pt x="1135" y="2857"/>
                    <a:pt x="1201" y="2724"/>
                    <a:pt x="1168" y="2591"/>
                  </a:cubicBezTo>
                  <a:lnTo>
                    <a:pt x="367" y="122"/>
                  </a:lnTo>
                  <a:cubicBezTo>
                    <a:pt x="342" y="71"/>
                    <a:pt x="277" y="0"/>
                    <a:pt x="203" y="0"/>
                  </a:cubicBezTo>
                  <a:close/>
                  <a:moveTo>
                    <a:pt x="1782" y="4871"/>
                  </a:moveTo>
                  <a:cubicBezTo>
                    <a:pt x="1758" y="4871"/>
                    <a:pt x="1732" y="4877"/>
                    <a:pt x="1702" y="4892"/>
                  </a:cubicBezTo>
                  <a:cubicBezTo>
                    <a:pt x="1635" y="4892"/>
                    <a:pt x="1568" y="4926"/>
                    <a:pt x="1568" y="5026"/>
                  </a:cubicBezTo>
                  <a:lnTo>
                    <a:pt x="1568" y="5126"/>
                  </a:lnTo>
                  <a:lnTo>
                    <a:pt x="2369" y="7594"/>
                  </a:lnTo>
                  <a:cubicBezTo>
                    <a:pt x="2398" y="7652"/>
                    <a:pt x="2476" y="7734"/>
                    <a:pt x="2583" y="7734"/>
                  </a:cubicBezTo>
                  <a:cubicBezTo>
                    <a:pt x="2600" y="7734"/>
                    <a:pt x="2617" y="7732"/>
                    <a:pt x="2636" y="7728"/>
                  </a:cubicBezTo>
                  <a:cubicBezTo>
                    <a:pt x="2702" y="7661"/>
                    <a:pt x="2802" y="7594"/>
                    <a:pt x="2736" y="7461"/>
                  </a:cubicBezTo>
                  <a:lnTo>
                    <a:pt x="1968" y="5026"/>
                  </a:lnTo>
                  <a:cubicBezTo>
                    <a:pt x="1917" y="4948"/>
                    <a:pt x="1865" y="4871"/>
                    <a:pt x="1782" y="4871"/>
                  </a:cubicBezTo>
                  <a:close/>
                  <a:moveTo>
                    <a:pt x="3356" y="9754"/>
                  </a:moveTo>
                  <a:cubicBezTo>
                    <a:pt x="3338" y="9754"/>
                    <a:pt x="3321" y="9756"/>
                    <a:pt x="3303" y="9762"/>
                  </a:cubicBezTo>
                  <a:cubicBezTo>
                    <a:pt x="3203" y="9762"/>
                    <a:pt x="3169" y="9796"/>
                    <a:pt x="3169" y="9896"/>
                  </a:cubicBezTo>
                  <a:lnTo>
                    <a:pt x="3169" y="10029"/>
                  </a:lnTo>
                  <a:lnTo>
                    <a:pt x="3970" y="12464"/>
                  </a:lnTo>
                  <a:cubicBezTo>
                    <a:pt x="3997" y="12547"/>
                    <a:pt x="4047" y="12606"/>
                    <a:pt x="4139" y="12606"/>
                  </a:cubicBezTo>
                  <a:cubicBezTo>
                    <a:pt x="4158" y="12606"/>
                    <a:pt x="4180" y="12604"/>
                    <a:pt x="4203" y="12598"/>
                  </a:cubicBezTo>
                  <a:cubicBezTo>
                    <a:pt x="4303" y="12598"/>
                    <a:pt x="4370" y="12464"/>
                    <a:pt x="4337" y="12364"/>
                  </a:cubicBezTo>
                  <a:lnTo>
                    <a:pt x="3536" y="9896"/>
                  </a:lnTo>
                  <a:cubicBezTo>
                    <a:pt x="3509" y="9813"/>
                    <a:pt x="3436" y="9754"/>
                    <a:pt x="3356" y="97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flipH="1">
              <a:off x="2785080" y="4213319"/>
              <a:ext cx="18806" cy="36622"/>
            </a:xfrm>
            <a:custGeom>
              <a:avLst/>
              <a:gdLst/>
              <a:ahLst/>
              <a:cxnLst/>
              <a:rect l="l" t="t" r="r" b="b"/>
              <a:pathLst>
                <a:path w="835" h="1626" extrusionOk="0">
                  <a:moveTo>
                    <a:pt x="242" y="0"/>
                  </a:moveTo>
                  <a:cubicBezTo>
                    <a:pt x="217" y="0"/>
                    <a:pt x="191" y="5"/>
                    <a:pt x="168" y="12"/>
                  </a:cubicBezTo>
                  <a:lnTo>
                    <a:pt x="68" y="146"/>
                  </a:lnTo>
                  <a:cubicBezTo>
                    <a:pt x="68" y="213"/>
                    <a:pt x="1" y="246"/>
                    <a:pt x="68" y="279"/>
                  </a:cubicBezTo>
                  <a:lnTo>
                    <a:pt x="434" y="1480"/>
                  </a:lnTo>
                  <a:cubicBezTo>
                    <a:pt x="460" y="1582"/>
                    <a:pt x="544" y="1626"/>
                    <a:pt x="612" y="1626"/>
                  </a:cubicBezTo>
                  <a:cubicBezTo>
                    <a:pt x="633" y="1626"/>
                    <a:pt x="652" y="1621"/>
                    <a:pt x="668" y="1614"/>
                  </a:cubicBezTo>
                  <a:cubicBezTo>
                    <a:pt x="801" y="1580"/>
                    <a:pt x="835" y="1447"/>
                    <a:pt x="801" y="1347"/>
                  </a:cubicBezTo>
                  <a:lnTo>
                    <a:pt x="434" y="146"/>
                  </a:lnTo>
                  <a:cubicBezTo>
                    <a:pt x="409" y="44"/>
                    <a:pt x="325" y="0"/>
                    <a:pt x="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flipH="1">
              <a:off x="2574719" y="4681314"/>
              <a:ext cx="107455" cy="95540"/>
            </a:xfrm>
            <a:custGeom>
              <a:avLst/>
              <a:gdLst/>
              <a:ahLst/>
              <a:cxnLst/>
              <a:rect l="l" t="t" r="r" b="b"/>
              <a:pathLst>
                <a:path w="4771" h="4242" extrusionOk="0">
                  <a:moveTo>
                    <a:pt x="2410" y="0"/>
                  </a:moveTo>
                  <a:cubicBezTo>
                    <a:pt x="1752" y="0"/>
                    <a:pt x="1097" y="310"/>
                    <a:pt x="668" y="882"/>
                  </a:cubicBezTo>
                  <a:cubicBezTo>
                    <a:pt x="1" y="1850"/>
                    <a:pt x="201" y="3151"/>
                    <a:pt x="1168" y="3851"/>
                  </a:cubicBezTo>
                  <a:cubicBezTo>
                    <a:pt x="1536" y="4114"/>
                    <a:pt x="1960" y="4242"/>
                    <a:pt x="2382" y="4242"/>
                  </a:cubicBezTo>
                  <a:cubicBezTo>
                    <a:pt x="3033" y="4242"/>
                    <a:pt x="3679" y="3937"/>
                    <a:pt x="4104" y="3351"/>
                  </a:cubicBezTo>
                  <a:cubicBezTo>
                    <a:pt x="4771" y="2383"/>
                    <a:pt x="4537" y="1116"/>
                    <a:pt x="3603" y="382"/>
                  </a:cubicBezTo>
                  <a:cubicBezTo>
                    <a:pt x="3242" y="124"/>
                    <a:pt x="2825" y="0"/>
                    <a:pt x="2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flipH="1">
              <a:off x="5377981" y="4700959"/>
              <a:ext cx="9775" cy="130000"/>
            </a:xfrm>
            <a:custGeom>
              <a:avLst/>
              <a:gdLst/>
              <a:ahLst/>
              <a:cxnLst/>
              <a:rect l="l" t="t" r="r" b="b"/>
              <a:pathLst>
                <a:path w="434" h="5772" extrusionOk="0">
                  <a:moveTo>
                    <a:pt x="200" y="1"/>
                  </a:moveTo>
                  <a:cubicBezTo>
                    <a:pt x="67" y="1"/>
                    <a:pt x="0" y="101"/>
                    <a:pt x="0" y="201"/>
                  </a:cubicBezTo>
                  <a:lnTo>
                    <a:pt x="0" y="5538"/>
                  </a:lnTo>
                  <a:cubicBezTo>
                    <a:pt x="0" y="5672"/>
                    <a:pt x="67" y="5772"/>
                    <a:pt x="200" y="5772"/>
                  </a:cubicBezTo>
                  <a:cubicBezTo>
                    <a:pt x="334" y="5772"/>
                    <a:pt x="434" y="5672"/>
                    <a:pt x="400" y="5538"/>
                  </a:cubicBezTo>
                  <a:lnTo>
                    <a:pt x="400" y="201"/>
                  </a:lnTo>
                  <a:cubicBezTo>
                    <a:pt x="400" y="101"/>
                    <a:pt x="334" y="1"/>
                    <a:pt x="200"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flipH="1">
              <a:off x="5318612" y="4761072"/>
              <a:ext cx="129257" cy="9797"/>
            </a:xfrm>
            <a:custGeom>
              <a:avLst/>
              <a:gdLst/>
              <a:ahLst/>
              <a:cxnLst/>
              <a:rect l="l" t="t" r="r" b="b"/>
              <a:pathLst>
                <a:path w="5739" h="435" extrusionOk="0">
                  <a:moveTo>
                    <a:pt x="201" y="0"/>
                  </a:moveTo>
                  <a:cubicBezTo>
                    <a:pt x="67" y="0"/>
                    <a:pt x="1" y="100"/>
                    <a:pt x="1" y="201"/>
                  </a:cubicBezTo>
                  <a:cubicBezTo>
                    <a:pt x="1" y="334"/>
                    <a:pt x="67" y="434"/>
                    <a:pt x="201" y="434"/>
                  </a:cubicBezTo>
                  <a:lnTo>
                    <a:pt x="5538" y="434"/>
                  </a:lnTo>
                  <a:cubicBezTo>
                    <a:pt x="5671" y="434"/>
                    <a:pt x="5738" y="334"/>
                    <a:pt x="5738" y="201"/>
                  </a:cubicBezTo>
                  <a:cubicBezTo>
                    <a:pt x="5738" y="100"/>
                    <a:pt x="5671" y="0"/>
                    <a:pt x="5538"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5231472" y="4848999"/>
              <a:ext cx="95315" cy="97072"/>
            </a:xfrm>
            <a:custGeom>
              <a:avLst/>
              <a:gdLst/>
              <a:ahLst/>
              <a:cxnLst/>
              <a:rect l="l" t="t" r="r" b="b"/>
              <a:pathLst>
                <a:path w="4232" h="4310" extrusionOk="0">
                  <a:moveTo>
                    <a:pt x="509" y="0"/>
                  </a:moveTo>
                  <a:cubicBezTo>
                    <a:pt x="251" y="0"/>
                    <a:pt x="1" y="255"/>
                    <a:pt x="28" y="533"/>
                  </a:cubicBezTo>
                  <a:lnTo>
                    <a:pt x="495" y="3902"/>
                  </a:lnTo>
                  <a:cubicBezTo>
                    <a:pt x="518" y="4153"/>
                    <a:pt x="728" y="4310"/>
                    <a:pt x="944" y="4310"/>
                  </a:cubicBezTo>
                  <a:cubicBezTo>
                    <a:pt x="1044" y="4310"/>
                    <a:pt x="1145" y="4276"/>
                    <a:pt x="1229" y="4202"/>
                  </a:cubicBezTo>
                  <a:lnTo>
                    <a:pt x="3965" y="2101"/>
                  </a:lnTo>
                  <a:cubicBezTo>
                    <a:pt x="4231" y="1901"/>
                    <a:pt x="4165" y="1434"/>
                    <a:pt x="3831" y="1300"/>
                  </a:cubicBezTo>
                  <a:lnTo>
                    <a:pt x="662" y="33"/>
                  </a:lnTo>
                  <a:cubicBezTo>
                    <a:pt x="612" y="10"/>
                    <a:pt x="560" y="0"/>
                    <a:pt x="509"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2651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extLst>
      <p:ext uri="{BB962C8B-B14F-4D97-AF65-F5344CB8AC3E}">
        <p14:creationId xmlns:p14="http://schemas.microsoft.com/office/powerpoint/2010/main" val="2823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2"/>
        <p:cNvGrpSpPr/>
        <p:nvPr/>
      </p:nvGrpSpPr>
      <p:grpSpPr>
        <a:xfrm>
          <a:off x="0" y="0"/>
          <a:ext cx="0" cy="0"/>
          <a:chOff x="0" y="0"/>
          <a:chExt cx="0" cy="0"/>
        </a:xfrm>
      </p:grpSpPr>
      <p:sp>
        <p:nvSpPr>
          <p:cNvPr id="223" name="Google Shape;223;p7"/>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p:nvPr/>
          </p:nvSpPr>
          <p:spPr>
            <a:xfrm>
              <a:off x="860780" y="2964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5155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5354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7037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6914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223999" y="50533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1367762" y="51878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1341960" y="48736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92176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506"/>
        <p:cNvGrpSpPr/>
        <p:nvPr/>
      </p:nvGrpSpPr>
      <p:grpSpPr>
        <a:xfrm>
          <a:off x="0" y="0"/>
          <a:ext cx="0" cy="0"/>
          <a:chOff x="0" y="0"/>
          <a:chExt cx="0" cy="0"/>
        </a:xfrm>
      </p:grpSpPr>
      <p:sp>
        <p:nvSpPr>
          <p:cNvPr id="507" name="Google Shape;507;p14"/>
          <p:cNvSpPr txBox="1">
            <a:spLocks noGrp="1"/>
          </p:cNvSpPr>
          <p:nvPr>
            <p:ph type="body" idx="1"/>
          </p:nvPr>
        </p:nvSpPr>
        <p:spPr>
          <a:xfrm>
            <a:off x="713100" y="1208700"/>
            <a:ext cx="3858900" cy="1583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08" name="Google Shape;508;p14"/>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09" name="Google Shape;509;p14"/>
          <p:cNvGrpSpPr/>
          <p:nvPr/>
        </p:nvGrpSpPr>
        <p:grpSpPr>
          <a:xfrm>
            <a:off x="4222055" y="-3474610"/>
            <a:ext cx="8043475" cy="8043475"/>
            <a:chOff x="1241175" y="-1300650"/>
            <a:chExt cx="8043475" cy="8043475"/>
          </a:xfrm>
        </p:grpSpPr>
        <p:sp>
          <p:nvSpPr>
            <p:cNvPr id="510" name="Google Shape;510;p1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4"/>
          <p:cNvGrpSpPr/>
          <p:nvPr/>
        </p:nvGrpSpPr>
        <p:grpSpPr>
          <a:xfrm>
            <a:off x="8028260" y="322966"/>
            <a:ext cx="365869" cy="328105"/>
            <a:chOff x="7194285" y="1228366"/>
            <a:chExt cx="365869" cy="328105"/>
          </a:xfrm>
        </p:grpSpPr>
        <p:sp>
          <p:nvSpPr>
            <p:cNvPr id="518" name="Google Shape;518;p14"/>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14"/>
          <p:cNvGrpSpPr/>
          <p:nvPr/>
        </p:nvGrpSpPr>
        <p:grpSpPr>
          <a:xfrm>
            <a:off x="259146" y="2488768"/>
            <a:ext cx="354818" cy="2432541"/>
            <a:chOff x="174946" y="1297681"/>
            <a:chExt cx="354818" cy="2432541"/>
          </a:xfrm>
        </p:grpSpPr>
        <p:sp>
          <p:nvSpPr>
            <p:cNvPr id="523" name="Google Shape;523;p14"/>
            <p:cNvSpPr/>
            <p:nvPr/>
          </p:nvSpPr>
          <p:spPr>
            <a:xfrm>
              <a:off x="274480" y="332747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174946" y="342515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374318" y="356930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250712" y="1297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394474" y="1432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14"/>
          <p:cNvGrpSpPr/>
          <p:nvPr/>
        </p:nvGrpSpPr>
        <p:grpSpPr>
          <a:xfrm>
            <a:off x="906912" y="195249"/>
            <a:ext cx="609540" cy="583574"/>
            <a:chOff x="3105300" y="593625"/>
            <a:chExt cx="256800" cy="245850"/>
          </a:xfrm>
        </p:grpSpPr>
        <p:sp>
          <p:nvSpPr>
            <p:cNvPr id="529" name="Google Shape;529;p1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14"/>
          <p:cNvGrpSpPr/>
          <p:nvPr/>
        </p:nvGrpSpPr>
        <p:grpSpPr>
          <a:xfrm>
            <a:off x="8652612" y="4730718"/>
            <a:ext cx="229483" cy="220256"/>
            <a:chOff x="250712" y="1297681"/>
            <a:chExt cx="229483" cy="220256"/>
          </a:xfrm>
        </p:grpSpPr>
        <p:sp>
          <p:nvSpPr>
            <p:cNvPr id="534" name="Google Shape;534;p14"/>
            <p:cNvSpPr/>
            <p:nvPr/>
          </p:nvSpPr>
          <p:spPr>
            <a:xfrm>
              <a:off x="250712" y="1297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394474" y="1432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14"/>
          <p:cNvGrpSpPr/>
          <p:nvPr/>
        </p:nvGrpSpPr>
        <p:grpSpPr>
          <a:xfrm>
            <a:off x="8594804" y="1188192"/>
            <a:ext cx="477477" cy="478195"/>
            <a:chOff x="5022684" y="4300597"/>
            <a:chExt cx="648306" cy="649281"/>
          </a:xfrm>
        </p:grpSpPr>
        <p:sp>
          <p:nvSpPr>
            <p:cNvPr id="537" name="Google Shape;537;p14"/>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90451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41"/>
        <p:cNvGrpSpPr/>
        <p:nvPr/>
      </p:nvGrpSpPr>
      <p:grpSpPr>
        <a:xfrm>
          <a:off x="0" y="0"/>
          <a:ext cx="0" cy="0"/>
          <a:chOff x="0" y="0"/>
          <a:chExt cx="0" cy="0"/>
        </a:xfrm>
      </p:grpSpPr>
      <p:sp>
        <p:nvSpPr>
          <p:cNvPr id="542" name="Google Shape;542;p15"/>
          <p:cNvSpPr txBox="1">
            <a:spLocks noGrp="1"/>
          </p:cNvSpPr>
          <p:nvPr>
            <p:ph type="title"/>
          </p:nvPr>
        </p:nvSpPr>
        <p:spPr>
          <a:xfrm>
            <a:off x="720475" y="3710100"/>
            <a:ext cx="4166100" cy="420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5"/>
          <p:cNvSpPr txBox="1">
            <a:spLocks noGrp="1"/>
          </p:cNvSpPr>
          <p:nvPr>
            <p:ph type="subTitle" idx="1"/>
          </p:nvPr>
        </p:nvSpPr>
        <p:spPr>
          <a:xfrm>
            <a:off x="720475" y="954200"/>
            <a:ext cx="4166100" cy="275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9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544" name="Google Shape;544;p15"/>
          <p:cNvGrpSpPr/>
          <p:nvPr/>
        </p:nvGrpSpPr>
        <p:grpSpPr>
          <a:xfrm>
            <a:off x="4800605" y="-2897864"/>
            <a:ext cx="8043475" cy="8043475"/>
            <a:chOff x="1241175" y="-1300650"/>
            <a:chExt cx="8043475" cy="8043475"/>
          </a:xfrm>
        </p:grpSpPr>
        <p:sp>
          <p:nvSpPr>
            <p:cNvPr id="545" name="Google Shape;545;p1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1740175" y="258921"/>
            <a:ext cx="535664" cy="317725"/>
            <a:chOff x="5182025" y="464396"/>
            <a:chExt cx="535664" cy="317725"/>
          </a:xfrm>
        </p:grpSpPr>
        <p:sp>
          <p:nvSpPr>
            <p:cNvPr id="553" name="Google Shape;553;p15"/>
            <p:cNvSpPr/>
            <p:nvPr/>
          </p:nvSpPr>
          <p:spPr>
            <a:xfrm>
              <a:off x="5534801" y="464396"/>
              <a:ext cx="182888" cy="18382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15"/>
          <p:cNvGrpSpPr/>
          <p:nvPr/>
        </p:nvGrpSpPr>
        <p:grpSpPr>
          <a:xfrm rot="10800000">
            <a:off x="216552" y="304484"/>
            <a:ext cx="232368" cy="973684"/>
            <a:chOff x="6656577" y="3252597"/>
            <a:chExt cx="232368" cy="973684"/>
          </a:xfrm>
        </p:grpSpPr>
        <p:sp>
          <p:nvSpPr>
            <p:cNvPr id="557" name="Google Shape;557;p1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15"/>
          <p:cNvGrpSpPr/>
          <p:nvPr/>
        </p:nvGrpSpPr>
        <p:grpSpPr>
          <a:xfrm>
            <a:off x="381800" y="4615043"/>
            <a:ext cx="415595" cy="271553"/>
            <a:chOff x="5182025" y="510568"/>
            <a:chExt cx="415595" cy="271553"/>
          </a:xfrm>
        </p:grpSpPr>
        <p:sp>
          <p:nvSpPr>
            <p:cNvPr id="570" name="Google Shape;570;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5"/>
          <p:cNvGrpSpPr/>
          <p:nvPr/>
        </p:nvGrpSpPr>
        <p:grpSpPr>
          <a:xfrm>
            <a:off x="3598396" y="4410499"/>
            <a:ext cx="354818" cy="402747"/>
            <a:chOff x="8117146" y="4166124"/>
            <a:chExt cx="354818" cy="402747"/>
          </a:xfrm>
        </p:grpSpPr>
        <p:sp>
          <p:nvSpPr>
            <p:cNvPr id="573" name="Google Shape;573;p15"/>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1518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576"/>
        <p:cNvGrpSpPr/>
        <p:nvPr/>
      </p:nvGrpSpPr>
      <p:grpSpPr>
        <a:xfrm>
          <a:off x="0" y="0"/>
          <a:ext cx="0" cy="0"/>
          <a:chOff x="0" y="0"/>
          <a:chExt cx="0" cy="0"/>
        </a:xfrm>
      </p:grpSpPr>
      <p:sp>
        <p:nvSpPr>
          <p:cNvPr id="577" name="Google Shape;577;p16"/>
          <p:cNvSpPr txBox="1">
            <a:spLocks noGrp="1"/>
          </p:cNvSpPr>
          <p:nvPr>
            <p:ph type="title"/>
          </p:nvPr>
        </p:nvSpPr>
        <p:spPr>
          <a:xfrm>
            <a:off x="5188500" y="835632"/>
            <a:ext cx="3238200" cy="2056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8" name="Google Shape;578;p16"/>
          <p:cNvSpPr txBox="1">
            <a:spLocks noGrp="1"/>
          </p:cNvSpPr>
          <p:nvPr>
            <p:ph type="subTitle" idx="1"/>
          </p:nvPr>
        </p:nvSpPr>
        <p:spPr>
          <a:xfrm>
            <a:off x="5188500" y="2902750"/>
            <a:ext cx="32382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79" name="Google Shape;579;p16"/>
          <p:cNvGrpSpPr/>
          <p:nvPr/>
        </p:nvGrpSpPr>
        <p:grpSpPr>
          <a:xfrm>
            <a:off x="4713835" y="193704"/>
            <a:ext cx="4201291" cy="4832962"/>
            <a:chOff x="4713835" y="193704"/>
            <a:chExt cx="4201291" cy="4832962"/>
          </a:xfrm>
        </p:grpSpPr>
        <p:grpSp>
          <p:nvGrpSpPr>
            <p:cNvPr id="580" name="Google Shape;580;p16"/>
            <p:cNvGrpSpPr/>
            <p:nvPr/>
          </p:nvGrpSpPr>
          <p:grpSpPr>
            <a:xfrm>
              <a:off x="4992328" y="4568877"/>
              <a:ext cx="631910" cy="457789"/>
              <a:chOff x="855125" y="679497"/>
              <a:chExt cx="254310" cy="184228"/>
            </a:xfrm>
          </p:grpSpPr>
          <p:sp>
            <p:nvSpPr>
              <p:cNvPr id="581" name="Google Shape;581;p16"/>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6"/>
            <p:cNvGrpSpPr/>
            <p:nvPr/>
          </p:nvGrpSpPr>
          <p:grpSpPr>
            <a:xfrm>
              <a:off x="8184044" y="317575"/>
              <a:ext cx="498706" cy="477465"/>
              <a:chOff x="3105300" y="593625"/>
              <a:chExt cx="256800" cy="245850"/>
            </a:xfrm>
          </p:grpSpPr>
          <p:sp>
            <p:nvSpPr>
              <p:cNvPr id="585" name="Google Shape;585;p1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16"/>
            <p:cNvGrpSpPr/>
            <p:nvPr/>
          </p:nvGrpSpPr>
          <p:grpSpPr>
            <a:xfrm>
              <a:off x="8426712" y="4401252"/>
              <a:ext cx="456233" cy="335252"/>
              <a:chOff x="8353512" y="4107552"/>
              <a:chExt cx="456233" cy="335252"/>
            </a:xfrm>
          </p:grpSpPr>
          <p:sp>
            <p:nvSpPr>
              <p:cNvPr id="590" name="Google Shape;590;p16"/>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6"/>
            <p:cNvGrpSpPr/>
            <p:nvPr/>
          </p:nvGrpSpPr>
          <p:grpSpPr>
            <a:xfrm>
              <a:off x="4713835" y="193704"/>
              <a:ext cx="518269" cy="328105"/>
              <a:chOff x="783960" y="4261704"/>
              <a:chExt cx="518269" cy="328105"/>
            </a:xfrm>
          </p:grpSpPr>
          <p:sp>
            <p:nvSpPr>
              <p:cNvPr id="594" name="Google Shape;594;p16"/>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16"/>
              <p:cNvGrpSpPr/>
              <p:nvPr/>
            </p:nvGrpSpPr>
            <p:grpSpPr>
              <a:xfrm>
                <a:off x="783960" y="4261704"/>
                <a:ext cx="518269" cy="328105"/>
                <a:chOff x="783960" y="4261704"/>
                <a:chExt cx="518269" cy="328105"/>
              </a:xfrm>
            </p:grpSpPr>
            <p:sp>
              <p:nvSpPr>
                <p:cNvPr id="596" name="Google Shape;596;p16"/>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0" name="Google Shape;600;p16"/>
            <p:cNvGrpSpPr/>
            <p:nvPr/>
          </p:nvGrpSpPr>
          <p:grpSpPr>
            <a:xfrm>
              <a:off x="8682758" y="1527568"/>
              <a:ext cx="232368" cy="974453"/>
              <a:chOff x="2546733" y="2525280"/>
              <a:chExt cx="232368" cy="974453"/>
            </a:xfrm>
          </p:grpSpPr>
          <p:sp>
            <p:nvSpPr>
              <p:cNvPr id="601" name="Google Shape;601;p16"/>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83469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13"/>
        <p:cNvGrpSpPr/>
        <p:nvPr/>
      </p:nvGrpSpPr>
      <p:grpSpPr>
        <a:xfrm>
          <a:off x="0" y="0"/>
          <a:ext cx="0" cy="0"/>
          <a:chOff x="0" y="0"/>
          <a:chExt cx="0" cy="0"/>
        </a:xfrm>
      </p:grpSpPr>
      <p:sp>
        <p:nvSpPr>
          <p:cNvPr id="614" name="Google Shape;614;p17"/>
          <p:cNvSpPr txBox="1">
            <a:spLocks noGrp="1"/>
          </p:cNvSpPr>
          <p:nvPr>
            <p:ph type="title"/>
          </p:nvPr>
        </p:nvSpPr>
        <p:spPr>
          <a:xfrm>
            <a:off x="5434200" y="1666013"/>
            <a:ext cx="29967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5" name="Google Shape;615;p17"/>
          <p:cNvSpPr txBox="1">
            <a:spLocks noGrp="1"/>
          </p:cNvSpPr>
          <p:nvPr>
            <p:ph type="subTitle" idx="1"/>
          </p:nvPr>
        </p:nvSpPr>
        <p:spPr>
          <a:xfrm>
            <a:off x="5434200" y="2173388"/>
            <a:ext cx="29967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16" name="Google Shape;616;p17"/>
          <p:cNvGrpSpPr/>
          <p:nvPr/>
        </p:nvGrpSpPr>
        <p:grpSpPr>
          <a:xfrm>
            <a:off x="4800605" y="-2897864"/>
            <a:ext cx="8043475" cy="8043475"/>
            <a:chOff x="1241175" y="-1300650"/>
            <a:chExt cx="8043475" cy="8043475"/>
          </a:xfrm>
        </p:grpSpPr>
        <p:sp>
          <p:nvSpPr>
            <p:cNvPr id="617" name="Google Shape;617;p1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17"/>
          <p:cNvGrpSpPr/>
          <p:nvPr/>
        </p:nvGrpSpPr>
        <p:grpSpPr>
          <a:xfrm>
            <a:off x="551187" y="193699"/>
            <a:ext cx="609540" cy="583574"/>
            <a:chOff x="3105300" y="593625"/>
            <a:chExt cx="256800" cy="245850"/>
          </a:xfrm>
        </p:grpSpPr>
        <p:sp>
          <p:nvSpPr>
            <p:cNvPr id="625" name="Google Shape;625;p1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7"/>
          <p:cNvGrpSpPr/>
          <p:nvPr/>
        </p:nvGrpSpPr>
        <p:grpSpPr>
          <a:xfrm>
            <a:off x="8297559" y="4340559"/>
            <a:ext cx="648306" cy="649281"/>
            <a:chOff x="5022684" y="4300597"/>
            <a:chExt cx="648306" cy="649281"/>
          </a:xfrm>
        </p:grpSpPr>
        <p:sp>
          <p:nvSpPr>
            <p:cNvPr id="630" name="Google Shape;630;p17"/>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17"/>
          <p:cNvGrpSpPr/>
          <p:nvPr/>
        </p:nvGrpSpPr>
        <p:grpSpPr>
          <a:xfrm>
            <a:off x="2949085" y="475916"/>
            <a:ext cx="365869" cy="328105"/>
            <a:chOff x="7194285" y="1228366"/>
            <a:chExt cx="365869" cy="328105"/>
          </a:xfrm>
        </p:grpSpPr>
        <p:sp>
          <p:nvSpPr>
            <p:cNvPr id="635" name="Google Shape;635;p1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7"/>
          <p:cNvGrpSpPr/>
          <p:nvPr/>
        </p:nvGrpSpPr>
        <p:grpSpPr>
          <a:xfrm>
            <a:off x="8566483" y="404987"/>
            <a:ext cx="355724" cy="1888212"/>
            <a:chOff x="124471" y="1153724"/>
            <a:chExt cx="355724" cy="1888212"/>
          </a:xfrm>
        </p:grpSpPr>
        <p:sp>
          <p:nvSpPr>
            <p:cNvPr id="640" name="Google Shape;640;p1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17"/>
          <p:cNvGrpSpPr/>
          <p:nvPr/>
        </p:nvGrpSpPr>
        <p:grpSpPr>
          <a:xfrm>
            <a:off x="194827" y="3591559"/>
            <a:ext cx="232368" cy="973684"/>
            <a:chOff x="6656577" y="3252597"/>
            <a:chExt cx="232368" cy="973684"/>
          </a:xfrm>
        </p:grpSpPr>
        <p:sp>
          <p:nvSpPr>
            <p:cNvPr id="646" name="Google Shape;646;p17"/>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7"/>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7"/>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7"/>
          <p:cNvGrpSpPr/>
          <p:nvPr/>
        </p:nvGrpSpPr>
        <p:grpSpPr>
          <a:xfrm>
            <a:off x="1309778" y="4436302"/>
            <a:ext cx="631910" cy="457789"/>
            <a:chOff x="855125" y="679497"/>
            <a:chExt cx="254310" cy="184228"/>
          </a:xfrm>
        </p:grpSpPr>
        <p:sp>
          <p:nvSpPr>
            <p:cNvPr id="659" name="Google Shape;659;p1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22455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62"/>
        <p:cNvGrpSpPr/>
        <p:nvPr/>
      </p:nvGrpSpPr>
      <p:grpSpPr>
        <a:xfrm>
          <a:off x="0" y="0"/>
          <a:ext cx="0" cy="0"/>
          <a:chOff x="0" y="0"/>
          <a:chExt cx="0" cy="0"/>
        </a:xfrm>
      </p:grpSpPr>
      <p:sp>
        <p:nvSpPr>
          <p:cNvPr id="663" name="Google Shape;663;p18"/>
          <p:cNvSpPr txBox="1">
            <a:spLocks noGrp="1"/>
          </p:cNvSpPr>
          <p:nvPr>
            <p:ph type="title"/>
          </p:nvPr>
        </p:nvSpPr>
        <p:spPr>
          <a:xfrm>
            <a:off x="4572000" y="1818400"/>
            <a:ext cx="32679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4" name="Google Shape;664;p18"/>
          <p:cNvSpPr txBox="1">
            <a:spLocks noGrp="1"/>
          </p:cNvSpPr>
          <p:nvPr>
            <p:ph type="subTitle" idx="1"/>
          </p:nvPr>
        </p:nvSpPr>
        <p:spPr>
          <a:xfrm>
            <a:off x="4572000" y="2325775"/>
            <a:ext cx="3267900" cy="10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18"/>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32559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716"/>
        <p:cNvGrpSpPr/>
        <p:nvPr/>
      </p:nvGrpSpPr>
      <p:grpSpPr>
        <a:xfrm>
          <a:off x="0" y="0"/>
          <a:ext cx="0" cy="0"/>
          <a:chOff x="0" y="0"/>
          <a:chExt cx="0" cy="0"/>
        </a:xfrm>
      </p:grpSpPr>
      <p:sp>
        <p:nvSpPr>
          <p:cNvPr id="717" name="Google Shape;717;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718" name="Google Shape;718;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19"/>
          <p:cNvSpPr/>
          <p:nvPr/>
        </p:nvSpPr>
        <p:spPr>
          <a:xfrm>
            <a:off x="418330" y="27393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76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66"/>
        <p:cNvGrpSpPr/>
        <p:nvPr/>
      </p:nvGrpSpPr>
      <p:grpSpPr>
        <a:xfrm>
          <a:off x="0" y="0"/>
          <a:ext cx="0" cy="0"/>
          <a:chOff x="0" y="0"/>
          <a:chExt cx="0" cy="0"/>
        </a:xfrm>
      </p:grpSpPr>
      <p:sp>
        <p:nvSpPr>
          <p:cNvPr id="767" name="Google Shape;767;p20"/>
          <p:cNvSpPr txBox="1">
            <a:spLocks noGrp="1"/>
          </p:cNvSpPr>
          <p:nvPr>
            <p:ph type="title"/>
          </p:nvPr>
        </p:nvSpPr>
        <p:spPr>
          <a:xfrm>
            <a:off x="5191718" y="3343742"/>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8" name="Google Shape;768;p20"/>
          <p:cNvSpPr txBox="1">
            <a:spLocks noGrp="1"/>
          </p:cNvSpPr>
          <p:nvPr>
            <p:ph type="subTitle" idx="1"/>
          </p:nvPr>
        </p:nvSpPr>
        <p:spPr>
          <a:xfrm>
            <a:off x="5191718" y="3871457"/>
            <a:ext cx="1944900" cy="46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9" name="Google Shape;769;p20"/>
          <p:cNvSpPr txBox="1">
            <a:spLocks noGrp="1"/>
          </p:cNvSpPr>
          <p:nvPr>
            <p:ph type="title" idx="2"/>
          </p:nvPr>
        </p:nvSpPr>
        <p:spPr>
          <a:xfrm>
            <a:off x="2007382" y="334375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0" name="Google Shape;770;p20"/>
          <p:cNvSpPr txBox="1">
            <a:spLocks noGrp="1"/>
          </p:cNvSpPr>
          <p:nvPr>
            <p:ph type="subTitle" idx="3"/>
          </p:nvPr>
        </p:nvSpPr>
        <p:spPr>
          <a:xfrm>
            <a:off x="2007382" y="3871455"/>
            <a:ext cx="1944900" cy="46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1" name="Google Shape;771;p20"/>
          <p:cNvSpPr txBox="1">
            <a:spLocks noGrp="1"/>
          </p:cNvSpPr>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72" name="Google Shape;772;p20"/>
          <p:cNvGrpSpPr/>
          <p:nvPr/>
        </p:nvGrpSpPr>
        <p:grpSpPr>
          <a:xfrm>
            <a:off x="4800605" y="-2897864"/>
            <a:ext cx="8043475" cy="8043475"/>
            <a:chOff x="1241175" y="-1300650"/>
            <a:chExt cx="8043475" cy="8043475"/>
          </a:xfrm>
        </p:grpSpPr>
        <p:sp>
          <p:nvSpPr>
            <p:cNvPr id="773" name="Google Shape;773;p2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20"/>
          <p:cNvGrpSpPr/>
          <p:nvPr/>
        </p:nvGrpSpPr>
        <p:grpSpPr>
          <a:xfrm>
            <a:off x="8689233" y="737268"/>
            <a:ext cx="232368" cy="974453"/>
            <a:chOff x="2546733" y="2525280"/>
            <a:chExt cx="232368" cy="974453"/>
          </a:xfrm>
        </p:grpSpPr>
        <p:sp>
          <p:nvSpPr>
            <p:cNvPr id="781" name="Google Shape;781;p2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20"/>
          <p:cNvGrpSpPr/>
          <p:nvPr/>
        </p:nvGrpSpPr>
        <p:grpSpPr>
          <a:xfrm>
            <a:off x="7782584" y="4327634"/>
            <a:ext cx="648306" cy="649281"/>
            <a:chOff x="5022684" y="4300597"/>
            <a:chExt cx="648306" cy="649281"/>
          </a:xfrm>
        </p:grpSpPr>
        <p:sp>
          <p:nvSpPr>
            <p:cNvPr id="794" name="Google Shape;794;p2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20"/>
          <p:cNvSpPr/>
          <p:nvPr/>
        </p:nvSpPr>
        <p:spPr>
          <a:xfrm>
            <a:off x="305569" y="3409076"/>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20"/>
          <p:cNvGrpSpPr/>
          <p:nvPr/>
        </p:nvGrpSpPr>
        <p:grpSpPr>
          <a:xfrm>
            <a:off x="218646" y="488887"/>
            <a:ext cx="355724" cy="1888212"/>
            <a:chOff x="124471" y="1153724"/>
            <a:chExt cx="355724" cy="1888212"/>
          </a:xfrm>
        </p:grpSpPr>
        <p:sp>
          <p:nvSpPr>
            <p:cNvPr id="801" name="Google Shape;801;p2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20"/>
          <p:cNvGrpSpPr/>
          <p:nvPr/>
        </p:nvGrpSpPr>
        <p:grpSpPr>
          <a:xfrm>
            <a:off x="786212" y="4277087"/>
            <a:ext cx="609540" cy="583574"/>
            <a:chOff x="3105300" y="593625"/>
            <a:chExt cx="256800" cy="245850"/>
          </a:xfrm>
        </p:grpSpPr>
        <p:sp>
          <p:nvSpPr>
            <p:cNvPr id="807" name="Google Shape;807;p2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0"/>
          <p:cNvGrpSpPr/>
          <p:nvPr/>
        </p:nvGrpSpPr>
        <p:grpSpPr>
          <a:xfrm>
            <a:off x="7227285" y="329729"/>
            <a:ext cx="518269" cy="328105"/>
            <a:chOff x="783960" y="4261704"/>
            <a:chExt cx="518269" cy="328105"/>
          </a:xfrm>
        </p:grpSpPr>
        <p:sp>
          <p:nvSpPr>
            <p:cNvPr id="812" name="Google Shape;812;p2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0"/>
            <p:cNvGrpSpPr/>
            <p:nvPr/>
          </p:nvGrpSpPr>
          <p:grpSpPr>
            <a:xfrm>
              <a:off x="783960" y="4261704"/>
              <a:ext cx="518269" cy="328105"/>
              <a:chOff x="783960" y="4261704"/>
              <a:chExt cx="518269" cy="328105"/>
            </a:xfrm>
          </p:grpSpPr>
          <p:sp>
            <p:nvSpPr>
              <p:cNvPr id="814" name="Google Shape;814;p2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778523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18"/>
        <p:cNvGrpSpPr/>
        <p:nvPr/>
      </p:nvGrpSpPr>
      <p:grpSpPr>
        <a:xfrm>
          <a:off x="0" y="0"/>
          <a:ext cx="0" cy="0"/>
          <a:chOff x="0" y="0"/>
          <a:chExt cx="0" cy="0"/>
        </a:xfrm>
      </p:grpSpPr>
      <p:sp>
        <p:nvSpPr>
          <p:cNvPr id="819" name="Google Shape;819;p21"/>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0" name="Google Shape;820;p21"/>
          <p:cNvSpPr txBox="1">
            <a:spLocks noGrp="1"/>
          </p:cNvSpPr>
          <p:nvPr>
            <p:ph type="body" idx="1"/>
          </p:nvPr>
        </p:nvSpPr>
        <p:spPr>
          <a:xfrm>
            <a:off x="720000" y="1101450"/>
            <a:ext cx="3852000" cy="34674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accent1"/>
              </a:buClr>
              <a:buSzPts val="1000"/>
              <a:buChar char="●"/>
              <a:defRPr sz="125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a:endParaRPr/>
          </a:p>
        </p:txBody>
      </p:sp>
      <p:sp>
        <p:nvSpPr>
          <p:cNvPr id="821" name="Google Shape;821;p21"/>
          <p:cNvSpPr txBox="1">
            <a:spLocks noGrp="1"/>
          </p:cNvSpPr>
          <p:nvPr>
            <p:ph type="body" idx="2"/>
          </p:nvPr>
        </p:nvSpPr>
        <p:spPr>
          <a:xfrm>
            <a:off x="4572000" y="1546462"/>
            <a:ext cx="3852000" cy="2895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1"/>
              </a:buClr>
              <a:buSzPts val="1200"/>
              <a:buChar char="●"/>
              <a:defRPr sz="125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a:endParaRPr/>
          </a:p>
        </p:txBody>
      </p:sp>
      <p:grpSp>
        <p:nvGrpSpPr>
          <p:cNvPr id="822" name="Google Shape;822;p21"/>
          <p:cNvGrpSpPr/>
          <p:nvPr/>
        </p:nvGrpSpPr>
        <p:grpSpPr>
          <a:xfrm>
            <a:off x="4572005" y="-3329310"/>
            <a:ext cx="8043475" cy="8043475"/>
            <a:chOff x="1241175" y="-1300650"/>
            <a:chExt cx="8043475" cy="8043475"/>
          </a:xfrm>
        </p:grpSpPr>
        <p:sp>
          <p:nvSpPr>
            <p:cNvPr id="823" name="Google Shape;823;p2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21"/>
          <p:cNvSpPr/>
          <p:nvPr/>
        </p:nvSpPr>
        <p:spPr>
          <a:xfrm>
            <a:off x="8759913" y="49089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8636455" y="4563185"/>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21"/>
          <p:cNvGrpSpPr/>
          <p:nvPr/>
        </p:nvGrpSpPr>
        <p:grpSpPr>
          <a:xfrm>
            <a:off x="291521" y="401824"/>
            <a:ext cx="354818" cy="4210262"/>
            <a:chOff x="174946" y="-1168326"/>
            <a:chExt cx="354818" cy="4210262"/>
          </a:xfrm>
        </p:grpSpPr>
        <p:sp>
          <p:nvSpPr>
            <p:cNvPr id="833" name="Google Shape;833;p21"/>
            <p:cNvSpPr/>
            <p:nvPr/>
          </p:nvSpPr>
          <p:spPr>
            <a:xfrm>
              <a:off x="274480" y="-1168326"/>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174946" y="-1070643"/>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374318" y="-926494"/>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1"/>
          <p:cNvGrpSpPr/>
          <p:nvPr/>
        </p:nvGrpSpPr>
        <p:grpSpPr>
          <a:xfrm>
            <a:off x="3626987" y="4325387"/>
            <a:ext cx="609540" cy="583574"/>
            <a:chOff x="3105300" y="593625"/>
            <a:chExt cx="256800" cy="245850"/>
          </a:xfrm>
        </p:grpSpPr>
        <p:sp>
          <p:nvSpPr>
            <p:cNvPr id="839" name="Google Shape;839;p2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21"/>
          <p:cNvGrpSpPr/>
          <p:nvPr/>
        </p:nvGrpSpPr>
        <p:grpSpPr>
          <a:xfrm>
            <a:off x="8594804" y="1188192"/>
            <a:ext cx="477477" cy="478195"/>
            <a:chOff x="5022684" y="4300597"/>
            <a:chExt cx="648306" cy="649281"/>
          </a:xfrm>
        </p:grpSpPr>
        <p:sp>
          <p:nvSpPr>
            <p:cNvPr id="844" name="Google Shape;844;p2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21"/>
          <p:cNvGrpSpPr/>
          <p:nvPr/>
        </p:nvGrpSpPr>
        <p:grpSpPr>
          <a:xfrm>
            <a:off x="8028260" y="322966"/>
            <a:ext cx="365869" cy="328105"/>
            <a:chOff x="7194285" y="1228366"/>
            <a:chExt cx="365869" cy="328105"/>
          </a:xfrm>
        </p:grpSpPr>
        <p:sp>
          <p:nvSpPr>
            <p:cNvPr id="849" name="Google Shape;849;p21"/>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1"/>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42300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53"/>
        <p:cNvGrpSpPr/>
        <p:nvPr/>
      </p:nvGrpSpPr>
      <p:grpSpPr>
        <a:xfrm>
          <a:off x="0" y="0"/>
          <a:ext cx="0" cy="0"/>
          <a:chOff x="0" y="0"/>
          <a:chExt cx="0" cy="0"/>
        </a:xfrm>
      </p:grpSpPr>
      <p:sp>
        <p:nvSpPr>
          <p:cNvPr id="854" name="Google Shape;854;p22"/>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5" name="Google Shape;855;p22"/>
          <p:cNvSpPr txBox="1">
            <a:spLocks noGrp="1"/>
          </p:cNvSpPr>
          <p:nvPr>
            <p:ph type="title" idx="2"/>
          </p:nvPr>
        </p:nvSpPr>
        <p:spPr>
          <a:xfrm>
            <a:off x="3599548" y="32825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6" name="Google Shape;856;p22"/>
          <p:cNvSpPr txBox="1">
            <a:spLocks noGrp="1"/>
          </p:cNvSpPr>
          <p:nvPr>
            <p:ph type="subTitle" idx="1"/>
          </p:nvPr>
        </p:nvSpPr>
        <p:spPr>
          <a:xfrm>
            <a:off x="3599552" y="3810230"/>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7" name="Google Shape;857;p22"/>
          <p:cNvSpPr txBox="1">
            <a:spLocks noGrp="1"/>
          </p:cNvSpPr>
          <p:nvPr>
            <p:ph type="title" idx="3"/>
          </p:nvPr>
        </p:nvSpPr>
        <p:spPr>
          <a:xfrm>
            <a:off x="720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8" name="Google Shape;858;p22"/>
          <p:cNvSpPr txBox="1">
            <a:spLocks noGrp="1"/>
          </p:cNvSpPr>
          <p:nvPr>
            <p:ph type="subTitle" idx="4"/>
          </p:nvPr>
        </p:nvSpPr>
        <p:spPr>
          <a:xfrm>
            <a:off x="720025"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22"/>
          <p:cNvSpPr txBox="1">
            <a:spLocks noGrp="1"/>
          </p:cNvSpPr>
          <p:nvPr>
            <p:ph type="title" idx="5"/>
          </p:nvPr>
        </p:nvSpPr>
        <p:spPr>
          <a:xfrm>
            <a:off x="6486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0" name="Google Shape;860;p22"/>
          <p:cNvSpPr txBox="1">
            <a:spLocks noGrp="1"/>
          </p:cNvSpPr>
          <p:nvPr>
            <p:ph type="subTitle" idx="6"/>
          </p:nvPr>
        </p:nvSpPr>
        <p:spPr>
          <a:xfrm>
            <a:off x="6486007"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2"/>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2"/>
            <p:cNvSpPr/>
            <p:nvPr/>
          </p:nvSpPr>
          <p:spPr>
            <a:xfrm>
              <a:off x="2976937" y="48244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2"/>
            <p:cNvSpPr/>
            <p:nvPr/>
          </p:nvSpPr>
          <p:spPr>
            <a:xfrm>
              <a:off x="3120699" y="49589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2"/>
            <p:cNvSpPr/>
            <p:nvPr/>
          </p:nvSpPr>
          <p:spPr>
            <a:xfrm>
              <a:off x="3094897" y="46447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7014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8"/>
        <p:cNvGrpSpPr/>
        <p:nvPr/>
      </p:nvGrpSpPr>
      <p:grpSpPr>
        <a:xfrm>
          <a:off x="0" y="0"/>
          <a:ext cx="0" cy="0"/>
          <a:chOff x="0" y="0"/>
          <a:chExt cx="0" cy="0"/>
        </a:xfrm>
      </p:grpSpPr>
      <p:sp>
        <p:nvSpPr>
          <p:cNvPr id="309" name="Google Shape;309;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922"/>
        <p:cNvGrpSpPr/>
        <p:nvPr/>
      </p:nvGrpSpPr>
      <p:grpSpPr>
        <a:xfrm>
          <a:off x="0" y="0"/>
          <a:ext cx="0" cy="0"/>
          <a:chOff x="0" y="0"/>
          <a:chExt cx="0" cy="0"/>
        </a:xfrm>
      </p:grpSpPr>
      <p:sp>
        <p:nvSpPr>
          <p:cNvPr id="923" name="Google Shape;923;p23"/>
          <p:cNvSpPr txBox="1">
            <a:spLocks noGrp="1"/>
          </p:cNvSpPr>
          <p:nvPr>
            <p:ph type="title"/>
          </p:nvPr>
        </p:nvSpPr>
        <p:spPr>
          <a:xfrm>
            <a:off x="3599548" y="26729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4" name="Google Shape;924;p23"/>
          <p:cNvSpPr txBox="1">
            <a:spLocks noGrp="1"/>
          </p:cNvSpPr>
          <p:nvPr>
            <p:ph type="subTitle" idx="1"/>
          </p:nvPr>
        </p:nvSpPr>
        <p:spPr>
          <a:xfrm>
            <a:off x="3599552" y="3200632"/>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5" name="Google Shape;925;p23"/>
          <p:cNvSpPr txBox="1">
            <a:spLocks noGrp="1"/>
          </p:cNvSpPr>
          <p:nvPr>
            <p:ph type="title" idx="2"/>
          </p:nvPr>
        </p:nvSpPr>
        <p:spPr>
          <a:xfrm>
            <a:off x="720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6" name="Google Shape;926;p23"/>
          <p:cNvSpPr txBox="1">
            <a:spLocks noGrp="1"/>
          </p:cNvSpPr>
          <p:nvPr>
            <p:ph type="subTitle" idx="3"/>
          </p:nvPr>
        </p:nvSpPr>
        <p:spPr>
          <a:xfrm>
            <a:off x="720025"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7" name="Google Shape;927;p23"/>
          <p:cNvSpPr txBox="1">
            <a:spLocks noGrp="1"/>
          </p:cNvSpPr>
          <p:nvPr>
            <p:ph type="title" idx="4"/>
          </p:nvPr>
        </p:nvSpPr>
        <p:spPr>
          <a:xfrm>
            <a:off x="6486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8" name="Google Shape;928;p23"/>
          <p:cNvSpPr txBox="1">
            <a:spLocks noGrp="1"/>
          </p:cNvSpPr>
          <p:nvPr>
            <p:ph type="subTitle" idx="5"/>
          </p:nvPr>
        </p:nvSpPr>
        <p:spPr>
          <a:xfrm>
            <a:off x="6486007"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9" name="Google Shape;929;p23"/>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30" name="Google Shape;930;p23"/>
          <p:cNvGrpSpPr/>
          <p:nvPr/>
        </p:nvGrpSpPr>
        <p:grpSpPr>
          <a:xfrm>
            <a:off x="4800605" y="-2897864"/>
            <a:ext cx="8043475" cy="8043475"/>
            <a:chOff x="1241175" y="-1300650"/>
            <a:chExt cx="8043475" cy="8043475"/>
          </a:xfrm>
        </p:grpSpPr>
        <p:sp>
          <p:nvSpPr>
            <p:cNvPr id="931" name="Google Shape;931;p2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74553" y="4436302"/>
            <a:ext cx="631910" cy="457789"/>
            <a:chOff x="855125" y="679497"/>
            <a:chExt cx="254310" cy="184228"/>
          </a:xfrm>
        </p:grpSpPr>
        <p:sp>
          <p:nvSpPr>
            <p:cNvPr id="939" name="Google Shape;939;p2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23"/>
          <p:cNvGrpSpPr/>
          <p:nvPr/>
        </p:nvGrpSpPr>
        <p:grpSpPr>
          <a:xfrm>
            <a:off x="5789084" y="4301884"/>
            <a:ext cx="648306" cy="649281"/>
            <a:chOff x="5022684" y="4300597"/>
            <a:chExt cx="648306" cy="649281"/>
          </a:xfrm>
        </p:grpSpPr>
        <p:sp>
          <p:nvSpPr>
            <p:cNvPr id="943" name="Google Shape;943;p2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23"/>
          <p:cNvGrpSpPr/>
          <p:nvPr/>
        </p:nvGrpSpPr>
        <p:grpSpPr>
          <a:xfrm>
            <a:off x="8566483" y="404987"/>
            <a:ext cx="355724" cy="1888212"/>
            <a:chOff x="124471" y="1153724"/>
            <a:chExt cx="355724" cy="1888212"/>
          </a:xfrm>
        </p:grpSpPr>
        <p:sp>
          <p:nvSpPr>
            <p:cNvPr id="948" name="Google Shape;948;p23"/>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23"/>
          <p:cNvGrpSpPr/>
          <p:nvPr/>
        </p:nvGrpSpPr>
        <p:grpSpPr>
          <a:xfrm>
            <a:off x="169027" y="1732884"/>
            <a:ext cx="232368" cy="973684"/>
            <a:chOff x="6656577" y="3252597"/>
            <a:chExt cx="232368" cy="973684"/>
          </a:xfrm>
        </p:grpSpPr>
        <p:sp>
          <p:nvSpPr>
            <p:cNvPr id="954" name="Google Shape;954;p2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23"/>
          <p:cNvGrpSpPr/>
          <p:nvPr/>
        </p:nvGrpSpPr>
        <p:grpSpPr>
          <a:xfrm>
            <a:off x="3043824" y="4730918"/>
            <a:ext cx="229483" cy="220256"/>
            <a:chOff x="250712" y="2821681"/>
            <a:chExt cx="229483" cy="220256"/>
          </a:xfrm>
        </p:grpSpPr>
        <p:sp>
          <p:nvSpPr>
            <p:cNvPr id="967" name="Google Shape;967;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23"/>
          <p:cNvGrpSpPr/>
          <p:nvPr/>
        </p:nvGrpSpPr>
        <p:grpSpPr>
          <a:xfrm>
            <a:off x="551187" y="193699"/>
            <a:ext cx="609540" cy="583574"/>
            <a:chOff x="3105300" y="593625"/>
            <a:chExt cx="256800" cy="245850"/>
          </a:xfrm>
        </p:grpSpPr>
        <p:sp>
          <p:nvSpPr>
            <p:cNvPr id="970" name="Google Shape;970;p2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8908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74"/>
        <p:cNvGrpSpPr/>
        <p:nvPr/>
      </p:nvGrpSpPr>
      <p:grpSpPr>
        <a:xfrm>
          <a:off x="0" y="0"/>
          <a:ext cx="0" cy="0"/>
          <a:chOff x="0" y="0"/>
          <a:chExt cx="0" cy="0"/>
        </a:xfrm>
      </p:grpSpPr>
      <p:sp>
        <p:nvSpPr>
          <p:cNvPr id="975" name="Google Shape;975;p24"/>
          <p:cNvSpPr txBox="1">
            <a:spLocks noGrp="1"/>
          </p:cNvSpPr>
          <p:nvPr>
            <p:ph type="title"/>
          </p:nvPr>
        </p:nvSpPr>
        <p:spPr>
          <a:xfrm>
            <a:off x="865488" y="1509084"/>
            <a:ext cx="1978200" cy="527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6" name="Google Shape;976;p24"/>
          <p:cNvSpPr txBox="1">
            <a:spLocks noGrp="1"/>
          </p:cNvSpPr>
          <p:nvPr>
            <p:ph type="subTitle" idx="1"/>
          </p:nvPr>
        </p:nvSpPr>
        <p:spPr>
          <a:xfrm>
            <a:off x="865488" y="2043311"/>
            <a:ext cx="1978200" cy="44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7" name="Google Shape;977;p24"/>
          <p:cNvSpPr txBox="1">
            <a:spLocks noGrp="1"/>
          </p:cNvSpPr>
          <p:nvPr>
            <p:ph type="title" idx="2"/>
          </p:nvPr>
        </p:nvSpPr>
        <p:spPr>
          <a:xfrm>
            <a:off x="6300295" y="1509084"/>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8" name="Google Shape;978;p24"/>
          <p:cNvSpPr txBox="1">
            <a:spLocks noGrp="1"/>
          </p:cNvSpPr>
          <p:nvPr>
            <p:ph type="subTitle" idx="3"/>
          </p:nvPr>
        </p:nvSpPr>
        <p:spPr>
          <a:xfrm>
            <a:off x="6300288" y="2043311"/>
            <a:ext cx="19782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24"/>
          <p:cNvSpPr txBox="1">
            <a:spLocks noGrp="1"/>
          </p:cNvSpPr>
          <p:nvPr>
            <p:ph type="title" idx="4"/>
          </p:nvPr>
        </p:nvSpPr>
        <p:spPr>
          <a:xfrm>
            <a:off x="865488" y="3090484"/>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0" name="Google Shape;980;p24"/>
          <p:cNvSpPr txBox="1">
            <a:spLocks noGrp="1"/>
          </p:cNvSpPr>
          <p:nvPr>
            <p:ph type="subTitle" idx="5"/>
          </p:nvPr>
        </p:nvSpPr>
        <p:spPr>
          <a:xfrm>
            <a:off x="865488" y="3624711"/>
            <a:ext cx="1978200" cy="44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1" name="Google Shape;981;p24"/>
          <p:cNvSpPr txBox="1">
            <a:spLocks noGrp="1"/>
          </p:cNvSpPr>
          <p:nvPr>
            <p:ph type="title" idx="6"/>
          </p:nvPr>
        </p:nvSpPr>
        <p:spPr>
          <a:xfrm>
            <a:off x="6300295" y="3090484"/>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2" name="Google Shape;982;p24"/>
          <p:cNvSpPr txBox="1">
            <a:spLocks noGrp="1"/>
          </p:cNvSpPr>
          <p:nvPr>
            <p:ph type="subTitle" idx="7"/>
          </p:nvPr>
        </p:nvSpPr>
        <p:spPr>
          <a:xfrm>
            <a:off x="6300288" y="3624711"/>
            <a:ext cx="19782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3" name="Google Shape;983;p24"/>
          <p:cNvSpPr txBox="1">
            <a:spLocks noGrp="1"/>
          </p:cNvSpPr>
          <p:nvPr>
            <p:ph type="title" idx="8"/>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84" name="Google Shape;984;p24"/>
          <p:cNvGrpSpPr/>
          <p:nvPr/>
        </p:nvGrpSpPr>
        <p:grpSpPr>
          <a:xfrm>
            <a:off x="4800605" y="-2897864"/>
            <a:ext cx="8043475" cy="8043475"/>
            <a:chOff x="1241175" y="-1300650"/>
            <a:chExt cx="8043475" cy="8043475"/>
          </a:xfrm>
        </p:grpSpPr>
        <p:sp>
          <p:nvSpPr>
            <p:cNvPr id="985" name="Google Shape;985;p2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4"/>
          <p:cNvGrpSpPr/>
          <p:nvPr/>
        </p:nvGrpSpPr>
        <p:grpSpPr>
          <a:xfrm>
            <a:off x="208785" y="164743"/>
            <a:ext cx="8789262" cy="4888443"/>
            <a:chOff x="208785" y="164743"/>
            <a:chExt cx="8789262" cy="4888443"/>
          </a:xfrm>
        </p:grpSpPr>
        <p:sp>
          <p:nvSpPr>
            <p:cNvPr id="993" name="Google Shape;993;p24"/>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24"/>
            <p:cNvGrpSpPr/>
            <p:nvPr/>
          </p:nvGrpSpPr>
          <p:grpSpPr>
            <a:xfrm rot="5400000">
              <a:off x="3021502" y="4450159"/>
              <a:ext cx="232368" cy="973684"/>
              <a:chOff x="6656577" y="3252597"/>
              <a:chExt cx="232368" cy="973684"/>
            </a:xfrm>
          </p:grpSpPr>
          <p:sp>
            <p:nvSpPr>
              <p:cNvPr id="995" name="Google Shape;995;p24"/>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24"/>
            <p:cNvGrpSpPr/>
            <p:nvPr/>
          </p:nvGrpSpPr>
          <p:grpSpPr>
            <a:xfrm>
              <a:off x="964262" y="250499"/>
              <a:ext cx="609540" cy="583574"/>
              <a:chOff x="3105300" y="593625"/>
              <a:chExt cx="256800" cy="245850"/>
            </a:xfrm>
          </p:grpSpPr>
          <p:sp>
            <p:nvSpPr>
              <p:cNvPr id="1008" name="Google Shape;1008;p2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24"/>
            <p:cNvGrpSpPr/>
            <p:nvPr/>
          </p:nvGrpSpPr>
          <p:grpSpPr>
            <a:xfrm>
              <a:off x="8243553" y="4397527"/>
              <a:ext cx="631910" cy="457789"/>
              <a:chOff x="855125" y="679497"/>
              <a:chExt cx="254310" cy="184228"/>
            </a:xfrm>
          </p:grpSpPr>
          <p:sp>
            <p:nvSpPr>
              <p:cNvPr id="1013" name="Google Shape;1013;p2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24"/>
            <p:cNvGrpSpPr/>
            <p:nvPr/>
          </p:nvGrpSpPr>
          <p:grpSpPr>
            <a:xfrm>
              <a:off x="208785" y="1782754"/>
              <a:ext cx="518269" cy="328105"/>
              <a:chOff x="783960" y="4261704"/>
              <a:chExt cx="518269" cy="328105"/>
            </a:xfrm>
          </p:grpSpPr>
          <p:sp>
            <p:nvSpPr>
              <p:cNvPr id="1017" name="Google Shape;1017;p24"/>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24"/>
              <p:cNvGrpSpPr/>
              <p:nvPr/>
            </p:nvGrpSpPr>
            <p:grpSpPr>
              <a:xfrm>
                <a:off x="783960" y="4261704"/>
                <a:ext cx="518269" cy="328105"/>
                <a:chOff x="783960" y="4261704"/>
                <a:chExt cx="518269" cy="328105"/>
              </a:xfrm>
            </p:grpSpPr>
            <p:sp>
              <p:nvSpPr>
                <p:cNvPr id="1019" name="Google Shape;1019;p24"/>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3" name="Google Shape;1023;p24"/>
            <p:cNvGrpSpPr/>
            <p:nvPr/>
          </p:nvGrpSpPr>
          <p:grpSpPr>
            <a:xfrm>
              <a:off x="6001721" y="4397524"/>
              <a:ext cx="354818" cy="402747"/>
              <a:chOff x="8117146" y="4166124"/>
              <a:chExt cx="354818" cy="402747"/>
            </a:xfrm>
          </p:grpSpPr>
          <p:sp>
            <p:nvSpPr>
              <p:cNvPr id="1024" name="Google Shape;1024;p24"/>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4"/>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24"/>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4"/>
            <p:cNvSpPr/>
            <p:nvPr/>
          </p:nvSpPr>
          <p:spPr>
            <a:xfrm>
              <a:off x="281287" y="46061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4"/>
            <p:cNvSpPr/>
            <p:nvPr/>
          </p:nvSpPr>
          <p:spPr>
            <a:xfrm>
              <a:off x="425049" y="47406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4"/>
            <p:cNvSpPr/>
            <p:nvPr/>
          </p:nvSpPr>
          <p:spPr>
            <a:xfrm>
              <a:off x="399247" y="44264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24"/>
            <p:cNvGrpSpPr/>
            <p:nvPr/>
          </p:nvGrpSpPr>
          <p:grpSpPr>
            <a:xfrm>
              <a:off x="8680877" y="2751434"/>
              <a:ext cx="232368" cy="973684"/>
              <a:chOff x="6656577" y="3252597"/>
              <a:chExt cx="232368" cy="973684"/>
            </a:xfrm>
          </p:grpSpPr>
          <p:sp>
            <p:nvSpPr>
              <p:cNvPr id="1033" name="Google Shape;1033;p24"/>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4"/>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4"/>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4"/>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4"/>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4"/>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4"/>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4"/>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4"/>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4"/>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4"/>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4"/>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176896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45"/>
        <p:cNvGrpSpPr/>
        <p:nvPr/>
      </p:nvGrpSpPr>
      <p:grpSpPr>
        <a:xfrm>
          <a:off x="0" y="0"/>
          <a:ext cx="0" cy="0"/>
          <a:chOff x="0" y="0"/>
          <a:chExt cx="0" cy="0"/>
        </a:xfrm>
      </p:grpSpPr>
      <p:sp>
        <p:nvSpPr>
          <p:cNvPr id="1046" name="Google Shape;1046;p25"/>
          <p:cNvSpPr txBox="1">
            <a:spLocks noGrp="1"/>
          </p:cNvSpPr>
          <p:nvPr>
            <p:ph type="title"/>
          </p:nvPr>
        </p:nvSpPr>
        <p:spPr>
          <a:xfrm>
            <a:off x="2174175" y="1286588"/>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7" name="Google Shape;1047;p25"/>
          <p:cNvSpPr txBox="1">
            <a:spLocks noGrp="1"/>
          </p:cNvSpPr>
          <p:nvPr>
            <p:ph type="subTitle" idx="1"/>
          </p:nvPr>
        </p:nvSpPr>
        <p:spPr>
          <a:xfrm>
            <a:off x="2174175" y="1814288"/>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8" name="Google Shape;1048;p25"/>
          <p:cNvSpPr txBox="1">
            <a:spLocks noGrp="1"/>
          </p:cNvSpPr>
          <p:nvPr>
            <p:ph type="title" idx="2"/>
          </p:nvPr>
        </p:nvSpPr>
        <p:spPr>
          <a:xfrm>
            <a:off x="6145098" y="12866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9" name="Google Shape;1049;p25"/>
          <p:cNvSpPr txBox="1">
            <a:spLocks noGrp="1"/>
          </p:cNvSpPr>
          <p:nvPr>
            <p:ph type="subTitle" idx="3"/>
          </p:nvPr>
        </p:nvSpPr>
        <p:spPr>
          <a:xfrm>
            <a:off x="6145150" y="18143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0" name="Google Shape;1050;p25"/>
          <p:cNvSpPr txBox="1">
            <a:spLocks noGrp="1"/>
          </p:cNvSpPr>
          <p:nvPr>
            <p:ph type="title" idx="4"/>
          </p:nvPr>
        </p:nvSpPr>
        <p:spPr>
          <a:xfrm>
            <a:off x="2174175" y="36114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1" name="Google Shape;1051;p25"/>
          <p:cNvSpPr txBox="1">
            <a:spLocks noGrp="1"/>
          </p:cNvSpPr>
          <p:nvPr>
            <p:ph type="subTitle" idx="5"/>
          </p:nvPr>
        </p:nvSpPr>
        <p:spPr>
          <a:xfrm>
            <a:off x="2174175" y="41391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2" name="Google Shape;1052;p25"/>
          <p:cNvSpPr txBox="1">
            <a:spLocks noGrp="1"/>
          </p:cNvSpPr>
          <p:nvPr>
            <p:ph type="title" idx="6"/>
          </p:nvPr>
        </p:nvSpPr>
        <p:spPr>
          <a:xfrm>
            <a:off x="6145098" y="36114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3" name="Google Shape;1053;p25"/>
          <p:cNvSpPr txBox="1">
            <a:spLocks noGrp="1"/>
          </p:cNvSpPr>
          <p:nvPr>
            <p:ph type="subTitle" idx="7"/>
          </p:nvPr>
        </p:nvSpPr>
        <p:spPr>
          <a:xfrm>
            <a:off x="6145097" y="41391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4" name="Google Shape;1054;p25"/>
          <p:cNvSpPr txBox="1">
            <a:spLocks noGrp="1"/>
          </p:cNvSpPr>
          <p:nvPr>
            <p:ph type="title" idx="8"/>
          </p:nvPr>
        </p:nvSpPr>
        <p:spPr>
          <a:xfrm>
            <a:off x="2174177" y="24490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5" name="Google Shape;1055;p25"/>
          <p:cNvSpPr txBox="1">
            <a:spLocks noGrp="1"/>
          </p:cNvSpPr>
          <p:nvPr>
            <p:ph type="subTitle" idx="9"/>
          </p:nvPr>
        </p:nvSpPr>
        <p:spPr>
          <a:xfrm>
            <a:off x="2174175" y="29767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6" name="Google Shape;1056;p25"/>
          <p:cNvSpPr txBox="1">
            <a:spLocks noGrp="1"/>
          </p:cNvSpPr>
          <p:nvPr>
            <p:ph type="title" idx="13"/>
          </p:nvPr>
        </p:nvSpPr>
        <p:spPr>
          <a:xfrm>
            <a:off x="6145102" y="24490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7" name="Google Shape;1057;p25"/>
          <p:cNvSpPr txBox="1">
            <a:spLocks noGrp="1"/>
          </p:cNvSpPr>
          <p:nvPr>
            <p:ph type="subTitle" idx="14"/>
          </p:nvPr>
        </p:nvSpPr>
        <p:spPr>
          <a:xfrm>
            <a:off x="6145100" y="29767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8" name="Google Shape;1058;p25"/>
          <p:cNvSpPr txBox="1">
            <a:spLocks noGrp="1"/>
          </p:cNvSpPr>
          <p:nvPr>
            <p:ph type="title" idx="15"/>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59" name="Google Shape;1059;p25"/>
          <p:cNvGrpSpPr/>
          <p:nvPr/>
        </p:nvGrpSpPr>
        <p:grpSpPr>
          <a:xfrm>
            <a:off x="4800605" y="-2897864"/>
            <a:ext cx="8043475" cy="8043475"/>
            <a:chOff x="1241175" y="-1300650"/>
            <a:chExt cx="8043475" cy="8043475"/>
          </a:xfrm>
        </p:grpSpPr>
        <p:sp>
          <p:nvSpPr>
            <p:cNvPr id="1060" name="Google Shape;1060;p2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25"/>
          <p:cNvGrpSpPr/>
          <p:nvPr/>
        </p:nvGrpSpPr>
        <p:grpSpPr>
          <a:xfrm>
            <a:off x="218646" y="467609"/>
            <a:ext cx="8696480" cy="4569349"/>
            <a:chOff x="218646" y="467609"/>
            <a:chExt cx="8696480" cy="4569349"/>
          </a:xfrm>
        </p:grpSpPr>
        <p:grpSp>
          <p:nvGrpSpPr>
            <p:cNvPr id="1068" name="Google Shape;1068;p25"/>
            <p:cNvGrpSpPr/>
            <p:nvPr/>
          </p:nvGrpSpPr>
          <p:grpSpPr>
            <a:xfrm>
              <a:off x="8309110" y="4708854"/>
              <a:ext cx="518269" cy="328105"/>
              <a:chOff x="783960" y="4261704"/>
              <a:chExt cx="518269" cy="328105"/>
            </a:xfrm>
          </p:grpSpPr>
          <p:sp>
            <p:nvSpPr>
              <p:cNvPr id="1069" name="Google Shape;1069;p25"/>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25"/>
              <p:cNvGrpSpPr/>
              <p:nvPr/>
            </p:nvGrpSpPr>
            <p:grpSpPr>
              <a:xfrm>
                <a:off x="783960" y="4261704"/>
                <a:ext cx="518269" cy="328105"/>
                <a:chOff x="783960" y="4261704"/>
                <a:chExt cx="518269" cy="328105"/>
              </a:xfrm>
            </p:grpSpPr>
            <p:sp>
              <p:nvSpPr>
                <p:cNvPr id="1071" name="Google Shape;1071;p25"/>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5"/>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5"/>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5"/>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5" name="Google Shape;1075;p25"/>
            <p:cNvGrpSpPr/>
            <p:nvPr/>
          </p:nvGrpSpPr>
          <p:grpSpPr>
            <a:xfrm>
              <a:off x="8682758" y="1527568"/>
              <a:ext cx="232368" cy="974453"/>
              <a:chOff x="2546733" y="2525280"/>
              <a:chExt cx="232368" cy="974453"/>
            </a:xfrm>
          </p:grpSpPr>
          <p:sp>
            <p:nvSpPr>
              <p:cNvPr id="1076" name="Google Shape;1076;p25"/>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5"/>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5"/>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5"/>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5"/>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5"/>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5"/>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25"/>
            <p:cNvGrpSpPr/>
            <p:nvPr/>
          </p:nvGrpSpPr>
          <p:grpSpPr>
            <a:xfrm>
              <a:off x="7931584" y="467609"/>
              <a:ext cx="648306" cy="649281"/>
              <a:chOff x="5022684" y="4300597"/>
              <a:chExt cx="648306" cy="649281"/>
            </a:xfrm>
          </p:grpSpPr>
          <p:sp>
            <p:nvSpPr>
              <p:cNvPr id="1089" name="Google Shape;1089;p25"/>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5"/>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5"/>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25"/>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4" name="Google Shape;1094;p25"/>
            <p:cNvGrpSpPr/>
            <p:nvPr/>
          </p:nvGrpSpPr>
          <p:grpSpPr>
            <a:xfrm>
              <a:off x="218646" y="488887"/>
              <a:ext cx="355724" cy="1888212"/>
              <a:chOff x="124471" y="1153724"/>
              <a:chExt cx="355724" cy="1888212"/>
            </a:xfrm>
          </p:grpSpPr>
          <p:sp>
            <p:nvSpPr>
              <p:cNvPr id="1095" name="Google Shape;1095;p25"/>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25"/>
            <p:cNvGrpSpPr/>
            <p:nvPr/>
          </p:nvGrpSpPr>
          <p:grpSpPr>
            <a:xfrm>
              <a:off x="313312" y="4328124"/>
              <a:ext cx="609540" cy="583574"/>
              <a:chOff x="3105300" y="593625"/>
              <a:chExt cx="256800" cy="245850"/>
            </a:xfrm>
          </p:grpSpPr>
          <p:sp>
            <p:nvSpPr>
              <p:cNvPr id="1101" name="Google Shape;1101;p25"/>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5"/>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274144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05"/>
        <p:cNvGrpSpPr/>
        <p:nvPr/>
      </p:nvGrpSpPr>
      <p:grpSpPr>
        <a:xfrm>
          <a:off x="0" y="0"/>
          <a:ext cx="0" cy="0"/>
          <a:chOff x="0" y="0"/>
          <a:chExt cx="0" cy="0"/>
        </a:xfrm>
      </p:grpSpPr>
      <p:grpSp>
        <p:nvGrpSpPr>
          <p:cNvPr id="1106" name="Google Shape;1106;p26"/>
          <p:cNvGrpSpPr/>
          <p:nvPr/>
        </p:nvGrpSpPr>
        <p:grpSpPr>
          <a:xfrm>
            <a:off x="4856905" y="-5007110"/>
            <a:ext cx="8043475" cy="8043475"/>
            <a:chOff x="1241175" y="-1300650"/>
            <a:chExt cx="8043475" cy="8043475"/>
          </a:xfrm>
        </p:grpSpPr>
        <p:sp>
          <p:nvSpPr>
            <p:cNvPr id="1107" name="Google Shape;1107;p2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2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15" name="Google Shape;1115;p26"/>
          <p:cNvGrpSpPr/>
          <p:nvPr/>
        </p:nvGrpSpPr>
        <p:grpSpPr>
          <a:xfrm>
            <a:off x="8028260" y="322966"/>
            <a:ext cx="365869" cy="328105"/>
            <a:chOff x="7194285" y="1228366"/>
            <a:chExt cx="365869" cy="328105"/>
          </a:xfrm>
        </p:grpSpPr>
        <p:sp>
          <p:nvSpPr>
            <p:cNvPr id="1116" name="Google Shape;1116;p26"/>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26"/>
          <p:cNvSpPr/>
          <p:nvPr/>
        </p:nvSpPr>
        <p:spPr>
          <a:xfrm>
            <a:off x="8759913" y="49089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8636455" y="4563185"/>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26"/>
          <p:cNvGrpSpPr/>
          <p:nvPr/>
        </p:nvGrpSpPr>
        <p:grpSpPr>
          <a:xfrm>
            <a:off x="259146" y="784762"/>
            <a:ext cx="354818" cy="4210262"/>
            <a:chOff x="174946" y="-1168326"/>
            <a:chExt cx="354818" cy="4210262"/>
          </a:xfrm>
        </p:grpSpPr>
        <p:sp>
          <p:nvSpPr>
            <p:cNvPr id="1123" name="Google Shape;1123;p26"/>
            <p:cNvSpPr/>
            <p:nvPr/>
          </p:nvSpPr>
          <p:spPr>
            <a:xfrm>
              <a:off x="274480" y="-1168326"/>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174946" y="-1070643"/>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4318" y="-926494"/>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6"/>
          <p:cNvGrpSpPr/>
          <p:nvPr/>
        </p:nvGrpSpPr>
        <p:grpSpPr>
          <a:xfrm>
            <a:off x="815562" y="153237"/>
            <a:ext cx="609540" cy="583574"/>
            <a:chOff x="3105300" y="593625"/>
            <a:chExt cx="256800" cy="245850"/>
          </a:xfrm>
        </p:grpSpPr>
        <p:sp>
          <p:nvSpPr>
            <p:cNvPr id="1129" name="Google Shape;1129;p2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6"/>
          <p:cNvGrpSpPr/>
          <p:nvPr/>
        </p:nvGrpSpPr>
        <p:grpSpPr>
          <a:xfrm>
            <a:off x="8594804" y="1188192"/>
            <a:ext cx="477477" cy="478195"/>
            <a:chOff x="5022684" y="4300597"/>
            <a:chExt cx="648306" cy="649281"/>
          </a:xfrm>
        </p:grpSpPr>
        <p:sp>
          <p:nvSpPr>
            <p:cNvPr id="1134" name="Google Shape;1134;p26"/>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34375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138"/>
        <p:cNvGrpSpPr/>
        <p:nvPr/>
      </p:nvGrpSpPr>
      <p:grpSpPr>
        <a:xfrm>
          <a:off x="0" y="0"/>
          <a:ext cx="0" cy="0"/>
          <a:chOff x="0" y="0"/>
          <a:chExt cx="0" cy="0"/>
        </a:xfrm>
      </p:grpSpPr>
      <p:sp>
        <p:nvSpPr>
          <p:cNvPr id="1139" name="Google Shape;1139;p27"/>
          <p:cNvSpPr txBox="1">
            <a:spLocks noGrp="1"/>
          </p:cNvSpPr>
          <p:nvPr>
            <p:ph type="title" hasCustomPrompt="1"/>
          </p:nvPr>
        </p:nvSpPr>
        <p:spPr>
          <a:xfrm>
            <a:off x="713100" y="2909109"/>
            <a:ext cx="22581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40" name="Google Shape;1140;p27"/>
          <p:cNvSpPr txBox="1">
            <a:spLocks noGrp="1"/>
          </p:cNvSpPr>
          <p:nvPr>
            <p:ph type="subTitle" idx="1"/>
          </p:nvPr>
        </p:nvSpPr>
        <p:spPr>
          <a:xfrm>
            <a:off x="713100" y="3563592"/>
            <a:ext cx="2258100" cy="57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41" name="Google Shape;1141;p27"/>
          <p:cNvSpPr txBox="1">
            <a:spLocks noGrp="1"/>
          </p:cNvSpPr>
          <p:nvPr>
            <p:ph type="title" idx="2" hasCustomPrompt="1"/>
          </p:nvPr>
        </p:nvSpPr>
        <p:spPr>
          <a:xfrm>
            <a:off x="3442950" y="2909101"/>
            <a:ext cx="22581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42" name="Google Shape;1142;p27"/>
          <p:cNvSpPr txBox="1">
            <a:spLocks noGrp="1"/>
          </p:cNvSpPr>
          <p:nvPr>
            <p:ph type="subTitle" idx="3"/>
          </p:nvPr>
        </p:nvSpPr>
        <p:spPr>
          <a:xfrm>
            <a:off x="3442950" y="3563573"/>
            <a:ext cx="2258100" cy="57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43" name="Google Shape;1143;p27"/>
          <p:cNvSpPr txBox="1">
            <a:spLocks noGrp="1"/>
          </p:cNvSpPr>
          <p:nvPr>
            <p:ph type="title" idx="4" hasCustomPrompt="1"/>
          </p:nvPr>
        </p:nvSpPr>
        <p:spPr>
          <a:xfrm>
            <a:off x="6172800" y="2909106"/>
            <a:ext cx="22581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44" name="Google Shape;1144;p27"/>
          <p:cNvSpPr txBox="1">
            <a:spLocks noGrp="1"/>
          </p:cNvSpPr>
          <p:nvPr>
            <p:ph type="subTitle" idx="5"/>
          </p:nvPr>
        </p:nvSpPr>
        <p:spPr>
          <a:xfrm>
            <a:off x="6172800" y="3563570"/>
            <a:ext cx="2258100" cy="57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45" name="Google Shape;1145;p27"/>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46" name="Google Shape;1146;p27"/>
          <p:cNvGrpSpPr/>
          <p:nvPr/>
        </p:nvGrpSpPr>
        <p:grpSpPr>
          <a:xfrm>
            <a:off x="4800605" y="-2897864"/>
            <a:ext cx="8043475" cy="8043475"/>
            <a:chOff x="1241175" y="-1300650"/>
            <a:chExt cx="8043475" cy="8043475"/>
          </a:xfrm>
        </p:grpSpPr>
        <p:sp>
          <p:nvSpPr>
            <p:cNvPr id="1147" name="Google Shape;1147;p2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27"/>
          <p:cNvGrpSpPr/>
          <p:nvPr/>
        </p:nvGrpSpPr>
        <p:grpSpPr>
          <a:xfrm>
            <a:off x="151608" y="193697"/>
            <a:ext cx="8800604" cy="4799168"/>
            <a:chOff x="151608" y="193697"/>
            <a:chExt cx="8800604" cy="4799168"/>
          </a:xfrm>
        </p:grpSpPr>
        <p:grpSp>
          <p:nvGrpSpPr>
            <p:cNvPr id="1155" name="Google Shape;1155;p27"/>
            <p:cNvGrpSpPr/>
            <p:nvPr/>
          </p:nvGrpSpPr>
          <p:grpSpPr>
            <a:xfrm>
              <a:off x="507337" y="193699"/>
              <a:ext cx="609540" cy="583574"/>
              <a:chOff x="3105300" y="593625"/>
              <a:chExt cx="256800" cy="245850"/>
            </a:xfrm>
          </p:grpSpPr>
          <p:sp>
            <p:nvSpPr>
              <p:cNvPr id="1156" name="Google Shape;1156;p2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7"/>
            <p:cNvGrpSpPr/>
            <p:nvPr/>
          </p:nvGrpSpPr>
          <p:grpSpPr>
            <a:xfrm>
              <a:off x="8320303" y="4439327"/>
              <a:ext cx="631910" cy="457789"/>
              <a:chOff x="855125" y="679497"/>
              <a:chExt cx="254310" cy="184228"/>
            </a:xfrm>
          </p:grpSpPr>
          <p:sp>
            <p:nvSpPr>
              <p:cNvPr id="1161" name="Google Shape;1161;p2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27"/>
            <p:cNvGrpSpPr/>
            <p:nvPr/>
          </p:nvGrpSpPr>
          <p:grpSpPr>
            <a:xfrm>
              <a:off x="342634" y="4343584"/>
              <a:ext cx="648306" cy="649281"/>
              <a:chOff x="5022684" y="4300597"/>
              <a:chExt cx="648306" cy="649281"/>
            </a:xfrm>
          </p:grpSpPr>
          <p:sp>
            <p:nvSpPr>
              <p:cNvPr id="1165" name="Google Shape;1165;p27"/>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7"/>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7"/>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7"/>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9" name="Google Shape;1169;p27"/>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0" name="Google Shape;1170;p27"/>
            <p:cNvGrpSpPr/>
            <p:nvPr/>
          </p:nvGrpSpPr>
          <p:grpSpPr>
            <a:xfrm>
              <a:off x="151608" y="1402587"/>
              <a:ext cx="355724" cy="1888212"/>
              <a:chOff x="124471" y="1153724"/>
              <a:chExt cx="355724" cy="1888212"/>
            </a:xfrm>
          </p:grpSpPr>
          <p:sp>
            <p:nvSpPr>
              <p:cNvPr id="1171" name="Google Shape;1171;p2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27"/>
            <p:cNvGrpSpPr/>
            <p:nvPr/>
          </p:nvGrpSpPr>
          <p:grpSpPr>
            <a:xfrm>
              <a:off x="8719827" y="646259"/>
              <a:ext cx="232368" cy="973684"/>
              <a:chOff x="6656577" y="3252597"/>
              <a:chExt cx="232368" cy="973684"/>
            </a:xfrm>
          </p:grpSpPr>
          <p:sp>
            <p:nvSpPr>
              <p:cNvPr id="1177" name="Google Shape;1177;p27"/>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7"/>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7"/>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7"/>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7"/>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7"/>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7"/>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9" name="Google Shape;1189;p27"/>
            <p:cNvGrpSpPr/>
            <p:nvPr/>
          </p:nvGrpSpPr>
          <p:grpSpPr>
            <a:xfrm>
              <a:off x="5669774" y="4743018"/>
              <a:ext cx="229483" cy="220256"/>
              <a:chOff x="250712" y="2821681"/>
              <a:chExt cx="229483" cy="220256"/>
            </a:xfrm>
          </p:grpSpPr>
          <p:sp>
            <p:nvSpPr>
              <p:cNvPr id="1190" name="Google Shape;1190;p2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060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2"/>
        <p:cNvGrpSpPr/>
        <p:nvPr/>
      </p:nvGrpSpPr>
      <p:grpSpPr>
        <a:xfrm>
          <a:off x="0" y="0"/>
          <a:ext cx="0" cy="0"/>
          <a:chOff x="0" y="0"/>
          <a:chExt cx="0" cy="0"/>
        </a:xfrm>
      </p:grpSpPr>
      <p:sp>
        <p:nvSpPr>
          <p:cNvPr id="1193" name="Google Shape;1193;p28"/>
          <p:cNvSpPr txBox="1">
            <a:spLocks noGrp="1"/>
          </p:cNvSpPr>
          <p:nvPr>
            <p:ph type="title"/>
          </p:nvPr>
        </p:nvSpPr>
        <p:spPr>
          <a:xfrm flipH="1">
            <a:off x="725995" y="720375"/>
            <a:ext cx="4738800" cy="897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56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94" name="Google Shape;1194;p28"/>
          <p:cNvSpPr txBox="1">
            <a:spLocks noGrp="1"/>
          </p:cNvSpPr>
          <p:nvPr>
            <p:ph type="subTitle" idx="1"/>
          </p:nvPr>
        </p:nvSpPr>
        <p:spPr>
          <a:xfrm flipH="1">
            <a:off x="725995" y="1683175"/>
            <a:ext cx="3434700" cy="117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5" name="Google Shape;1195;p28"/>
          <p:cNvSpPr txBox="1"/>
          <p:nvPr/>
        </p:nvSpPr>
        <p:spPr>
          <a:xfrm flipH="1">
            <a:off x="713175" y="4205150"/>
            <a:ext cx="4284300" cy="47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dk1"/>
                </a:solidFill>
                <a:latin typeface="Archivo"/>
                <a:ea typeface="Archivo"/>
                <a:cs typeface="Archivo"/>
                <a:sym typeface="Archivo"/>
              </a:rPr>
              <a:t>CREDITS: This presentation template was created by </a:t>
            </a:r>
            <a:r>
              <a:rPr lang="en" sz="1000" b="1">
                <a:solidFill>
                  <a:schemeClr val="dk1"/>
                </a:solidFill>
                <a:uFill>
                  <a:noFill/>
                </a:u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000">
                <a:solidFill>
                  <a:schemeClr val="dk1"/>
                </a:solidFill>
                <a:latin typeface="Archivo"/>
                <a:ea typeface="Archivo"/>
                <a:cs typeface="Archivo"/>
                <a:sym typeface="Archivo"/>
              </a:rPr>
              <a:t>, and includes icons by </a:t>
            </a:r>
            <a:r>
              <a:rPr lang="en" sz="1000" b="1">
                <a:solidFill>
                  <a:schemeClr val="dk1"/>
                </a:solidFill>
                <a:uFill>
                  <a:noFill/>
                </a:u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000">
                <a:solidFill>
                  <a:schemeClr val="dk1"/>
                </a:solidFill>
                <a:latin typeface="Archivo"/>
                <a:ea typeface="Archivo"/>
                <a:cs typeface="Archivo"/>
                <a:sym typeface="Archivo"/>
              </a:rPr>
              <a:t>, and infographics and images by </a:t>
            </a:r>
            <a:r>
              <a:rPr lang="en" sz="1000" b="1">
                <a:solidFill>
                  <a:schemeClr val="dk1"/>
                </a:solidFill>
                <a:uFill>
                  <a:noFill/>
                </a:u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endParaRPr sz="1000" b="1">
              <a:solidFill>
                <a:schemeClr val="dk1"/>
              </a:solidFill>
              <a:latin typeface="Archivo"/>
              <a:ea typeface="Archivo"/>
              <a:cs typeface="Archivo"/>
              <a:sym typeface="Archivo"/>
            </a:endParaRPr>
          </a:p>
        </p:txBody>
      </p:sp>
      <p:grpSp>
        <p:nvGrpSpPr>
          <p:cNvPr id="1196" name="Google Shape;1196;p28"/>
          <p:cNvGrpSpPr/>
          <p:nvPr/>
        </p:nvGrpSpPr>
        <p:grpSpPr>
          <a:xfrm>
            <a:off x="3963663" y="-2091225"/>
            <a:ext cx="8043475" cy="8043475"/>
            <a:chOff x="1241175" y="-1300650"/>
            <a:chExt cx="8043475" cy="8043475"/>
          </a:xfrm>
        </p:grpSpPr>
        <p:sp>
          <p:nvSpPr>
            <p:cNvPr id="1197" name="Google Shape;1197;p2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8"/>
          <p:cNvGrpSpPr/>
          <p:nvPr/>
        </p:nvGrpSpPr>
        <p:grpSpPr>
          <a:xfrm>
            <a:off x="209583" y="304468"/>
            <a:ext cx="232368" cy="974453"/>
            <a:chOff x="2546733" y="2525280"/>
            <a:chExt cx="232368" cy="974453"/>
          </a:xfrm>
        </p:grpSpPr>
        <p:sp>
          <p:nvSpPr>
            <p:cNvPr id="1205" name="Google Shape;1205;p2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28"/>
          <p:cNvGrpSpPr/>
          <p:nvPr/>
        </p:nvGrpSpPr>
        <p:grpSpPr>
          <a:xfrm>
            <a:off x="172962" y="143437"/>
            <a:ext cx="3907852" cy="4535562"/>
            <a:chOff x="88762" y="-1809651"/>
            <a:chExt cx="3907852" cy="4535562"/>
          </a:xfrm>
        </p:grpSpPr>
        <p:sp>
          <p:nvSpPr>
            <p:cNvPr id="1218" name="Google Shape;1218;p28"/>
            <p:cNvSpPr/>
            <p:nvPr/>
          </p:nvSpPr>
          <p:spPr>
            <a:xfrm>
              <a:off x="3741330" y="-1809651"/>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3641796" y="-1711968"/>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3841168" y="-1567819"/>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8"/>
            <p:cNvSpPr/>
            <p:nvPr/>
          </p:nvSpPr>
          <p:spPr>
            <a:xfrm>
              <a:off x="88762" y="2505656"/>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8"/>
            <p:cNvSpPr/>
            <p:nvPr/>
          </p:nvSpPr>
          <p:spPr>
            <a:xfrm>
              <a:off x="232524" y="26401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28"/>
          <p:cNvGrpSpPr/>
          <p:nvPr/>
        </p:nvGrpSpPr>
        <p:grpSpPr>
          <a:xfrm>
            <a:off x="7758460" y="355654"/>
            <a:ext cx="518269" cy="328105"/>
            <a:chOff x="783960" y="4261704"/>
            <a:chExt cx="518269" cy="328105"/>
          </a:xfrm>
        </p:grpSpPr>
        <p:sp>
          <p:nvSpPr>
            <p:cNvPr id="1224" name="Google Shape;1224;p2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5" name="Google Shape;1225;p28"/>
            <p:cNvGrpSpPr/>
            <p:nvPr/>
          </p:nvGrpSpPr>
          <p:grpSpPr>
            <a:xfrm>
              <a:off x="783960" y="4261704"/>
              <a:ext cx="518269" cy="328105"/>
              <a:chOff x="783960" y="4261704"/>
              <a:chExt cx="518269" cy="328105"/>
            </a:xfrm>
          </p:grpSpPr>
          <p:sp>
            <p:nvSpPr>
              <p:cNvPr id="1226" name="Google Shape;1226;p2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00922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13349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490316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1470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5155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5354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7037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6914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223999" y="50533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1367762" y="51878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1341960" y="48736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334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59" r:id="rId5"/>
    <p:sldLayoutId id="2147483675" r:id="rId6"/>
    <p:sldLayoutId id="2147483676" r:id="rId7"/>
    <p:sldLayoutId id="214748367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extLst>
      <p:ext uri="{BB962C8B-B14F-4D97-AF65-F5344CB8AC3E}">
        <p14:creationId xmlns:p14="http://schemas.microsoft.com/office/powerpoint/2010/main" val="882038470"/>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23919/INDIACom54597.2022.9763282" TargetMode="External"/><Relationship Id="rId2" Type="http://schemas.openxmlformats.org/officeDocument/2006/relationships/hyperlink" Target="https://doi.org/10.1109/ICECA58529.2023.10395578" TargetMode="External"/><Relationship Id="rId1" Type="http://schemas.openxmlformats.org/officeDocument/2006/relationships/slideLayout" Target="../slideLayouts/slideLayout20.xml"/><Relationship Id="rId6" Type="http://schemas.openxmlformats.org/officeDocument/2006/relationships/hyperlink" Target="https://doi.org/10.1109/ICTBIG59752.2023.10456351" TargetMode="External"/><Relationship Id="rId5" Type="http://schemas.openxmlformats.org/officeDocument/2006/relationships/hyperlink" Target="https://doi.org/10.1109/ICMA.2014.6885817" TargetMode="External"/><Relationship Id="rId4" Type="http://schemas.openxmlformats.org/officeDocument/2006/relationships/hyperlink" Target="https://doi.org/10.1109/ICAEECI58247.2023.1037077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642" name="Google Shape;1642;p40"/>
          <p:cNvGrpSpPr/>
          <p:nvPr/>
        </p:nvGrpSpPr>
        <p:grpSpPr>
          <a:xfrm>
            <a:off x="4689056" y="170858"/>
            <a:ext cx="4137935" cy="4972638"/>
            <a:chOff x="4689056" y="170858"/>
            <a:chExt cx="4137935" cy="4972638"/>
          </a:xfrm>
        </p:grpSpPr>
        <p:grpSp>
          <p:nvGrpSpPr>
            <p:cNvPr id="1643" name="Google Shape;1643;p40"/>
            <p:cNvGrpSpPr/>
            <p:nvPr/>
          </p:nvGrpSpPr>
          <p:grpSpPr>
            <a:xfrm>
              <a:off x="5313076" y="1838325"/>
              <a:ext cx="3440772" cy="3305172"/>
              <a:chOff x="10381150" y="1238900"/>
              <a:chExt cx="4415775" cy="4241750"/>
            </a:xfrm>
          </p:grpSpPr>
          <p:sp>
            <p:nvSpPr>
              <p:cNvPr id="1644" name="Google Shape;1644;p40"/>
              <p:cNvSpPr/>
              <p:nvPr/>
            </p:nvSpPr>
            <p:spPr>
              <a:xfrm>
                <a:off x="11086350" y="3222975"/>
                <a:ext cx="1580600" cy="818425"/>
              </a:xfrm>
              <a:custGeom>
                <a:avLst/>
                <a:gdLst/>
                <a:ahLst/>
                <a:cxnLst/>
                <a:rect l="l" t="t" r="r" b="b"/>
                <a:pathLst>
                  <a:path w="63224" h="32737" extrusionOk="0">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11086350" y="3222975"/>
                <a:ext cx="1019800" cy="414175"/>
              </a:xfrm>
              <a:custGeom>
                <a:avLst/>
                <a:gdLst/>
                <a:ahLst/>
                <a:cxnLst/>
                <a:rect l="l" t="t" r="r" b="b"/>
                <a:pathLst>
                  <a:path w="40792" h="16567" fill="none" extrusionOk="0">
                    <a:moveTo>
                      <a:pt x="0" y="16566"/>
                    </a:moveTo>
                    <a:lnTo>
                      <a:pt x="40791"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11496675" y="3368125"/>
                <a:ext cx="1069200" cy="654275"/>
              </a:xfrm>
              <a:custGeom>
                <a:avLst/>
                <a:gdLst/>
                <a:ahLst/>
                <a:cxnLst/>
                <a:rect l="l" t="t" r="r" b="b"/>
                <a:pathLst>
                  <a:path w="42768" h="26171" extrusionOk="0">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11952625" y="1628725"/>
                <a:ext cx="1680900" cy="2132275"/>
              </a:xfrm>
              <a:custGeom>
                <a:avLst/>
                <a:gdLst/>
                <a:ahLst/>
                <a:cxnLst/>
                <a:rect l="l" t="t" r="r" b="b"/>
                <a:pathLst>
                  <a:path w="67236" h="85291" extrusionOk="0">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12448825" y="1628725"/>
                <a:ext cx="1114025" cy="693050"/>
              </a:xfrm>
              <a:custGeom>
                <a:avLst/>
                <a:gdLst/>
                <a:ahLst/>
                <a:cxnLst/>
                <a:rect l="l" t="t" r="r" b="b"/>
                <a:pathLst>
                  <a:path w="44561" h="27722" fill="none" extrusionOk="0">
                    <a:moveTo>
                      <a:pt x="1" y="9606"/>
                    </a:moveTo>
                    <a:cubicBezTo>
                      <a:pt x="1" y="9606"/>
                      <a:pt x="639" y="2584"/>
                      <a:pt x="13435" y="1277"/>
                    </a:cubicBezTo>
                    <a:cubicBezTo>
                      <a:pt x="26262" y="1"/>
                      <a:pt x="41795" y="9788"/>
                      <a:pt x="44561" y="27722"/>
                    </a:cubicBezTo>
                  </a:path>
                </a:pathLst>
              </a:custGeom>
              <a:solidFill>
                <a:schemeClr val="dk1"/>
              </a:solid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12233025" y="2374175"/>
                <a:ext cx="1082100" cy="1147075"/>
              </a:xfrm>
              <a:custGeom>
                <a:avLst/>
                <a:gdLst/>
                <a:ahLst/>
                <a:cxnLst/>
                <a:rect l="l" t="t" r="r" b="b"/>
                <a:pathLst>
                  <a:path w="43284" h="45883" extrusionOk="0">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13771050" y="1778425"/>
                <a:ext cx="142125" cy="250800"/>
              </a:xfrm>
              <a:custGeom>
                <a:avLst/>
                <a:gdLst/>
                <a:ahLst/>
                <a:cxnLst/>
                <a:rect l="l" t="t" r="r" b="b"/>
                <a:pathLst>
                  <a:path w="5685" h="10032" extrusionOk="0">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13523325" y="1761725"/>
                <a:ext cx="566125" cy="679350"/>
              </a:xfrm>
              <a:custGeom>
                <a:avLst/>
                <a:gdLst/>
                <a:ahLst/>
                <a:cxnLst/>
                <a:rect l="l" t="t" r="r" b="b"/>
                <a:pathLst>
                  <a:path w="22645" h="27174" extrusionOk="0">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10867500" y="2122650"/>
                <a:ext cx="376925" cy="639100"/>
              </a:xfrm>
              <a:custGeom>
                <a:avLst/>
                <a:gdLst/>
                <a:ahLst/>
                <a:cxnLst/>
                <a:rect l="l" t="t" r="r" b="b"/>
                <a:pathLst>
                  <a:path w="15077" h="25564" extrusionOk="0">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10867500" y="2378750"/>
                <a:ext cx="245450" cy="347300"/>
              </a:xfrm>
              <a:custGeom>
                <a:avLst/>
                <a:gdLst/>
                <a:ahLst/>
                <a:cxnLst/>
                <a:rect l="l" t="t" r="r" b="b"/>
                <a:pathLst>
                  <a:path w="9818" h="13892" extrusionOk="0">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10941200" y="2678150"/>
                <a:ext cx="634525" cy="1424050"/>
              </a:xfrm>
              <a:custGeom>
                <a:avLst/>
                <a:gdLst/>
                <a:ahLst/>
                <a:cxnLst/>
                <a:rect l="l" t="t" r="r" b="b"/>
                <a:pathLst>
                  <a:path w="25381" h="56962" extrusionOk="0">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13376650" y="2947150"/>
                <a:ext cx="1248525" cy="1071450"/>
              </a:xfrm>
              <a:custGeom>
                <a:avLst/>
                <a:gdLst/>
                <a:ahLst/>
                <a:cxnLst/>
                <a:rect l="l" t="t" r="r" b="b"/>
                <a:pathLst>
                  <a:path w="49941" h="42858" extrusionOk="0">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13492925" y="2947900"/>
                <a:ext cx="1062350" cy="288025"/>
              </a:xfrm>
              <a:custGeom>
                <a:avLst/>
                <a:gdLst/>
                <a:ahLst/>
                <a:cxnLst/>
                <a:rect l="l" t="t" r="r" b="b"/>
                <a:pathLst>
                  <a:path w="42494" h="11521" fill="none" extrusionOk="0">
                    <a:moveTo>
                      <a:pt x="0" y="11521"/>
                    </a:moveTo>
                    <a:lnTo>
                      <a:pt x="42493"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13376650" y="3390150"/>
                <a:ext cx="800950" cy="629225"/>
              </a:xfrm>
              <a:custGeom>
                <a:avLst/>
                <a:gdLst/>
                <a:ahLst/>
                <a:cxnLst/>
                <a:rect l="l" t="t" r="r" b="b"/>
                <a:pathLst>
                  <a:path w="32038" h="25169" extrusionOk="0">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11973900" y="3149275"/>
                <a:ext cx="1646700" cy="2331375"/>
              </a:xfrm>
              <a:custGeom>
                <a:avLst/>
                <a:gdLst/>
                <a:ahLst/>
                <a:cxnLst/>
                <a:rect l="l" t="t" r="r" b="b"/>
                <a:pathLst>
                  <a:path w="65868" h="93255" extrusionOk="0">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12104600" y="3151550"/>
                <a:ext cx="1386825" cy="83625"/>
              </a:xfrm>
              <a:custGeom>
                <a:avLst/>
                <a:gdLst/>
                <a:ahLst/>
                <a:cxnLst/>
                <a:rect l="l" t="t" r="r" b="b"/>
                <a:pathLst>
                  <a:path w="55473" h="3345" fill="none" extrusionOk="0">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12520250" y="3151550"/>
                <a:ext cx="499275" cy="305500"/>
              </a:xfrm>
              <a:custGeom>
                <a:avLst/>
                <a:gdLst/>
                <a:ahLst/>
                <a:cxnLst/>
                <a:rect l="l" t="t" r="r" b="b"/>
                <a:pathLst>
                  <a:path w="19971" h="12220" extrusionOk="0">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12628150" y="2705500"/>
                <a:ext cx="283475" cy="659600"/>
              </a:xfrm>
              <a:custGeom>
                <a:avLst/>
                <a:gdLst/>
                <a:ahLst/>
                <a:cxnLst/>
                <a:rect l="l" t="t" r="r" b="b"/>
                <a:pathLst>
                  <a:path w="11339" h="26384" extrusionOk="0">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12627400" y="2798200"/>
                <a:ext cx="284225" cy="344925"/>
              </a:xfrm>
              <a:custGeom>
                <a:avLst/>
                <a:gdLst/>
                <a:ahLst/>
                <a:cxnLst/>
                <a:rect l="l" t="t" r="r" b="b"/>
                <a:pathLst>
                  <a:path w="11369" h="13797" extrusionOk="0">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12333325" y="1998800"/>
                <a:ext cx="859450" cy="1039550"/>
              </a:xfrm>
              <a:custGeom>
                <a:avLst/>
                <a:gdLst/>
                <a:ahLst/>
                <a:cxnLst/>
                <a:rect l="l" t="t" r="r" b="b"/>
                <a:pathLst>
                  <a:path w="34378" h="41582" extrusionOk="0">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12616775" y="2792125"/>
                <a:ext cx="325250" cy="108700"/>
              </a:xfrm>
              <a:custGeom>
                <a:avLst/>
                <a:gdLst/>
                <a:ahLst/>
                <a:cxnLst/>
                <a:rect l="l" t="t" r="r" b="b"/>
                <a:pathLst>
                  <a:path w="13010" h="4348" extrusionOk="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13853875" y="2165975"/>
                <a:ext cx="943050" cy="1367075"/>
              </a:xfrm>
              <a:custGeom>
                <a:avLst/>
                <a:gdLst/>
                <a:ahLst/>
                <a:cxnLst/>
                <a:rect l="l" t="t" r="r" b="b"/>
                <a:pathLst>
                  <a:path w="37722" h="54683" extrusionOk="0">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10852300" y="2348350"/>
                <a:ext cx="240150" cy="294100"/>
              </a:xfrm>
              <a:custGeom>
                <a:avLst/>
                <a:gdLst/>
                <a:ahLst/>
                <a:cxnLst/>
                <a:rect l="l" t="t" r="r" b="b"/>
                <a:pathLst>
                  <a:path w="9606" h="11764" extrusionOk="0">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12723900" y="2671300"/>
                <a:ext cx="438500" cy="234075"/>
              </a:xfrm>
              <a:custGeom>
                <a:avLst/>
                <a:gdLst/>
                <a:ahLst/>
                <a:cxnLst/>
                <a:rect l="l" t="t" r="r" b="b"/>
                <a:pathLst>
                  <a:path w="17540" h="9363" fill="none" extrusionOk="0">
                    <a:moveTo>
                      <a:pt x="17539" y="1"/>
                    </a:moveTo>
                    <a:cubicBezTo>
                      <a:pt x="17539" y="1"/>
                      <a:pt x="13831" y="9210"/>
                      <a:pt x="1" y="9362"/>
                    </a:cubicBezTo>
                  </a:path>
                </a:pathLst>
              </a:custGeom>
              <a:noFill/>
              <a:ln w="121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12673750" y="2852150"/>
                <a:ext cx="140600" cy="93500"/>
              </a:xfrm>
              <a:custGeom>
                <a:avLst/>
                <a:gdLst/>
                <a:ahLst/>
                <a:cxnLst/>
                <a:rect l="l" t="t" r="r" b="b"/>
                <a:pathLst>
                  <a:path w="5624" h="3740" extrusionOk="0">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12680600" y="2860525"/>
                <a:ext cx="133750" cy="85125"/>
              </a:xfrm>
              <a:custGeom>
                <a:avLst/>
                <a:gdLst/>
                <a:ahLst/>
                <a:cxnLst/>
                <a:rect l="l" t="t" r="r" b="b"/>
                <a:pathLst>
                  <a:path w="5350" h="3405" extrusionOk="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13105375" y="2435725"/>
                <a:ext cx="174800" cy="303225"/>
              </a:xfrm>
              <a:custGeom>
                <a:avLst/>
                <a:gdLst/>
                <a:ahLst/>
                <a:cxnLst/>
                <a:rect l="l" t="t" r="r" b="b"/>
                <a:pathLst>
                  <a:path w="6992" h="12129" extrusionOk="0">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13141850" y="2457775"/>
                <a:ext cx="143650" cy="272075"/>
              </a:xfrm>
              <a:custGeom>
                <a:avLst/>
                <a:gdLst/>
                <a:ahLst/>
                <a:cxnLst/>
                <a:rect l="l" t="t" r="r" b="b"/>
                <a:pathLst>
                  <a:path w="5746" h="10883" extrusionOk="0">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13141850" y="2457025"/>
                <a:ext cx="185425" cy="293325"/>
              </a:xfrm>
              <a:custGeom>
                <a:avLst/>
                <a:gdLst/>
                <a:ahLst/>
                <a:cxnLst/>
                <a:rect l="l" t="t" r="r" b="b"/>
                <a:pathLst>
                  <a:path w="7417" h="11733" extrusionOk="0">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13176050" y="2507175"/>
                <a:ext cx="113250" cy="183150"/>
              </a:xfrm>
              <a:custGeom>
                <a:avLst/>
                <a:gdLst/>
                <a:ahLst/>
                <a:cxnLst/>
                <a:rect l="l" t="t" r="r" b="b"/>
                <a:pathLst>
                  <a:path w="4530" h="7326" extrusionOk="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chemeClr val="lt1"/>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12232250" y="2435725"/>
                <a:ext cx="174800" cy="303225"/>
              </a:xfrm>
              <a:custGeom>
                <a:avLst/>
                <a:gdLst/>
                <a:ahLst/>
                <a:cxnLst/>
                <a:rect l="l" t="t" r="r" b="b"/>
                <a:pathLst>
                  <a:path w="6992" h="12129" extrusionOk="0">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12226175" y="2457775"/>
                <a:ext cx="143650" cy="272075"/>
              </a:xfrm>
              <a:custGeom>
                <a:avLst/>
                <a:gdLst/>
                <a:ahLst/>
                <a:cxnLst/>
                <a:rect l="l" t="t" r="r" b="b"/>
                <a:pathLst>
                  <a:path w="5746" h="10883" extrusionOk="0">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12184375" y="2457025"/>
                <a:ext cx="185450" cy="293325"/>
              </a:xfrm>
              <a:custGeom>
                <a:avLst/>
                <a:gdLst/>
                <a:ahLst/>
                <a:cxnLst/>
                <a:rect l="l" t="t" r="r" b="b"/>
                <a:pathLst>
                  <a:path w="7418" h="11733" extrusionOk="0">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12222375" y="2507175"/>
                <a:ext cx="113250" cy="183150"/>
              </a:xfrm>
              <a:custGeom>
                <a:avLst/>
                <a:gdLst/>
                <a:ahLst/>
                <a:cxnLst/>
                <a:rect l="l" t="t" r="r" b="b"/>
                <a:pathLst>
                  <a:path w="4530" h="7326" extrusionOk="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12274050" y="2248050"/>
                <a:ext cx="952925" cy="421750"/>
              </a:xfrm>
              <a:custGeom>
                <a:avLst/>
                <a:gdLst/>
                <a:ahLst/>
                <a:cxnLst/>
                <a:rect l="l" t="t" r="r" b="b"/>
                <a:pathLst>
                  <a:path w="38117" h="16870" extrusionOk="0">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12274050" y="2248050"/>
                <a:ext cx="952925" cy="210500"/>
              </a:xfrm>
              <a:custGeom>
                <a:avLst/>
                <a:gdLst/>
                <a:ahLst/>
                <a:cxnLst/>
                <a:rect l="l" t="t" r="r" b="b"/>
                <a:pathLst>
                  <a:path w="38117" h="8420" fill="none" extrusionOk="0">
                    <a:moveTo>
                      <a:pt x="1" y="8420"/>
                    </a:moveTo>
                    <a:cubicBezTo>
                      <a:pt x="1" y="3800"/>
                      <a:pt x="3800" y="0"/>
                      <a:pt x="8420" y="0"/>
                    </a:cubicBezTo>
                    <a:lnTo>
                      <a:pt x="29667" y="0"/>
                    </a:lnTo>
                    <a:cubicBezTo>
                      <a:pt x="34317" y="0"/>
                      <a:pt x="38117" y="3800"/>
                      <a:pt x="38117" y="8420"/>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12305975" y="2281475"/>
                <a:ext cx="886800" cy="354900"/>
              </a:xfrm>
              <a:custGeom>
                <a:avLst/>
                <a:gdLst/>
                <a:ahLst/>
                <a:cxnLst/>
                <a:rect l="l" t="t" r="r" b="b"/>
                <a:pathLst>
                  <a:path w="35472" h="14196" extrusionOk="0">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chemeClr val="dk2"/>
              </a:solidFill>
              <a:ln w="30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12328775" y="2287550"/>
                <a:ext cx="864000" cy="348825"/>
              </a:xfrm>
              <a:custGeom>
                <a:avLst/>
                <a:gdLst/>
                <a:ahLst/>
                <a:cxnLst/>
                <a:rect l="l" t="t" r="r" b="b"/>
                <a:pathLst>
                  <a:path w="34560" h="13953" extrusionOk="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12002000" y="4007950"/>
                <a:ext cx="1587450" cy="84375"/>
              </a:xfrm>
              <a:custGeom>
                <a:avLst/>
                <a:gdLst/>
                <a:ahLst/>
                <a:cxnLst/>
                <a:rect l="l" t="t" r="r" b="b"/>
                <a:pathLst>
                  <a:path w="63498" h="3375" extrusionOk="0">
                    <a:moveTo>
                      <a:pt x="244" y="0"/>
                    </a:moveTo>
                    <a:cubicBezTo>
                      <a:pt x="153" y="1155"/>
                      <a:pt x="92" y="2280"/>
                      <a:pt x="1" y="3374"/>
                    </a:cubicBezTo>
                    <a:lnTo>
                      <a:pt x="63498" y="3374"/>
                    </a:lnTo>
                    <a:cubicBezTo>
                      <a:pt x="63437" y="2250"/>
                      <a:pt x="63346" y="1095"/>
                      <a:pt x="63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11992125" y="4197925"/>
                <a:ext cx="1611000" cy="84375"/>
              </a:xfrm>
              <a:custGeom>
                <a:avLst/>
                <a:gdLst/>
                <a:ahLst/>
                <a:cxnLst/>
                <a:rect l="l" t="t" r="r" b="b"/>
                <a:pathLst>
                  <a:path w="64440" h="3375" extrusionOk="0">
                    <a:moveTo>
                      <a:pt x="183" y="0"/>
                    </a:moveTo>
                    <a:cubicBezTo>
                      <a:pt x="92" y="1155"/>
                      <a:pt x="31" y="2280"/>
                      <a:pt x="1" y="3374"/>
                    </a:cubicBezTo>
                    <a:lnTo>
                      <a:pt x="64440" y="3374"/>
                    </a:lnTo>
                    <a:cubicBezTo>
                      <a:pt x="64348" y="2250"/>
                      <a:pt x="64288" y="1095"/>
                      <a:pt x="64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11983000" y="4387125"/>
                <a:ext cx="1629250" cy="84375"/>
              </a:xfrm>
              <a:custGeom>
                <a:avLst/>
                <a:gdLst/>
                <a:ahLst/>
                <a:cxnLst/>
                <a:rect l="l" t="t" r="r" b="b"/>
                <a:pathLst>
                  <a:path w="65170" h="3375" extrusionOk="0">
                    <a:moveTo>
                      <a:pt x="153" y="1"/>
                    </a:moveTo>
                    <a:cubicBezTo>
                      <a:pt x="92" y="1125"/>
                      <a:pt x="31" y="2280"/>
                      <a:pt x="1" y="3375"/>
                    </a:cubicBezTo>
                    <a:lnTo>
                      <a:pt x="65169" y="3375"/>
                    </a:lnTo>
                    <a:cubicBezTo>
                      <a:pt x="65109" y="2250"/>
                      <a:pt x="65048" y="1125"/>
                      <a:pt x="65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11976925" y="4577100"/>
                <a:ext cx="1641400" cy="84375"/>
              </a:xfrm>
              <a:custGeom>
                <a:avLst/>
                <a:gdLst/>
                <a:ahLst/>
                <a:cxnLst/>
                <a:rect l="l" t="t" r="r" b="b"/>
                <a:pathLst>
                  <a:path w="65656" h="3375" extrusionOk="0">
                    <a:moveTo>
                      <a:pt x="62" y="1"/>
                    </a:moveTo>
                    <a:cubicBezTo>
                      <a:pt x="31" y="1125"/>
                      <a:pt x="31" y="2280"/>
                      <a:pt x="1" y="3375"/>
                    </a:cubicBezTo>
                    <a:lnTo>
                      <a:pt x="65656" y="3375"/>
                    </a:lnTo>
                    <a:cubicBezTo>
                      <a:pt x="65656" y="2250"/>
                      <a:pt x="65595" y="1095"/>
                      <a:pt x="65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11973900" y="4766325"/>
                <a:ext cx="1646700" cy="84375"/>
              </a:xfrm>
              <a:custGeom>
                <a:avLst/>
                <a:gdLst/>
                <a:ahLst/>
                <a:cxnLst/>
                <a:rect l="l" t="t" r="r" b="b"/>
                <a:pathLst>
                  <a:path w="65868" h="3375" extrusionOk="0">
                    <a:moveTo>
                      <a:pt x="31" y="0"/>
                    </a:moveTo>
                    <a:cubicBezTo>
                      <a:pt x="31" y="1155"/>
                      <a:pt x="0" y="2280"/>
                      <a:pt x="0" y="3374"/>
                    </a:cubicBezTo>
                    <a:lnTo>
                      <a:pt x="65868" y="3374"/>
                    </a:lnTo>
                    <a:cubicBezTo>
                      <a:pt x="65868" y="2280"/>
                      <a:pt x="65868" y="1125"/>
                      <a:pt x="65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11973125" y="4956300"/>
                <a:ext cx="1647475" cy="84350"/>
              </a:xfrm>
              <a:custGeom>
                <a:avLst/>
                <a:gdLst/>
                <a:ahLst/>
                <a:cxnLst/>
                <a:rect l="l" t="t" r="r" b="b"/>
                <a:pathLst>
                  <a:path w="65899" h="3374" extrusionOk="0">
                    <a:moveTo>
                      <a:pt x="1" y="0"/>
                    </a:moveTo>
                    <a:lnTo>
                      <a:pt x="1" y="3374"/>
                    </a:lnTo>
                    <a:lnTo>
                      <a:pt x="65868" y="3374"/>
                    </a:lnTo>
                    <a:cubicBezTo>
                      <a:pt x="65899" y="2219"/>
                      <a:pt x="65899" y="1094"/>
                      <a:pt x="65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11973900" y="5146250"/>
                <a:ext cx="1644425" cy="84375"/>
              </a:xfrm>
              <a:custGeom>
                <a:avLst/>
                <a:gdLst/>
                <a:ahLst/>
                <a:cxnLst/>
                <a:rect l="l" t="t" r="r" b="b"/>
                <a:pathLst>
                  <a:path w="65777" h="3375" extrusionOk="0">
                    <a:moveTo>
                      <a:pt x="0" y="1"/>
                    </a:moveTo>
                    <a:cubicBezTo>
                      <a:pt x="0" y="1217"/>
                      <a:pt x="31" y="2311"/>
                      <a:pt x="31" y="3375"/>
                    </a:cubicBezTo>
                    <a:lnTo>
                      <a:pt x="65655" y="3375"/>
                    </a:lnTo>
                    <a:cubicBezTo>
                      <a:pt x="65685" y="2220"/>
                      <a:pt x="65716" y="1095"/>
                      <a:pt x="65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10881925" y="1238900"/>
                <a:ext cx="3526700" cy="2480325"/>
              </a:xfrm>
              <a:custGeom>
                <a:avLst/>
                <a:gdLst/>
                <a:ahLst/>
                <a:cxnLst/>
                <a:rect l="l" t="t" r="r" b="b"/>
                <a:pathLst>
                  <a:path w="141068" h="99213"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10881925" y="1238900"/>
                <a:ext cx="3526700" cy="2480325"/>
              </a:xfrm>
              <a:custGeom>
                <a:avLst/>
                <a:gdLst/>
                <a:ahLst/>
                <a:cxnLst/>
                <a:rect l="l" t="t" r="r" b="b"/>
                <a:pathLst>
                  <a:path w="141068" h="99213" fill="none"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w="220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10381150" y="1526150"/>
                <a:ext cx="632275" cy="1265250"/>
              </a:xfrm>
              <a:custGeom>
                <a:avLst/>
                <a:gdLst/>
                <a:ahLst/>
                <a:cxnLst/>
                <a:rect l="l" t="t" r="r" b="b"/>
                <a:pathLst>
                  <a:path w="25291" h="50610" fill="none" extrusionOk="0">
                    <a:moveTo>
                      <a:pt x="25290" y="50609"/>
                    </a:moveTo>
                    <a:cubicBezTo>
                      <a:pt x="11308" y="50609"/>
                      <a:pt x="1" y="39272"/>
                      <a:pt x="1" y="25290"/>
                    </a:cubicBezTo>
                    <a:cubicBezTo>
                      <a:pt x="1" y="11308"/>
                      <a:pt x="11308" y="0"/>
                      <a:pt x="25290" y="0"/>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11013400" y="1637850"/>
                <a:ext cx="520550" cy="1041075"/>
              </a:xfrm>
              <a:custGeom>
                <a:avLst/>
                <a:gdLst/>
                <a:ahLst/>
                <a:cxnLst/>
                <a:rect l="l" t="t" r="r" b="b"/>
                <a:pathLst>
                  <a:path w="20822" h="41643" fill="none" extrusionOk="0">
                    <a:moveTo>
                      <a:pt x="0" y="1"/>
                    </a:moveTo>
                    <a:cubicBezTo>
                      <a:pt x="11520" y="1"/>
                      <a:pt x="20821" y="9362"/>
                      <a:pt x="20821" y="20822"/>
                    </a:cubicBezTo>
                    <a:cubicBezTo>
                      <a:pt x="20821" y="32341"/>
                      <a:pt x="11490" y="41643"/>
                      <a:pt x="0" y="41643"/>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10603800" y="1749550"/>
                <a:ext cx="409625" cy="818425"/>
              </a:xfrm>
              <a:custGeom>
                <a:avLst/>
                <a:gdLst/>
                <a:ahLst/>
                <a:cxnLst/>
                <a:rect l="l" t="t" r="r" b="b"/>
                <a:pathLst>
                  <a:path w="16385" h="32737" fill="none" extrusionOk="0">
                    <a:moveTo>
                      <a:pt x="16384" y="32737"/>
                    </a:moveTo>
                    <a:cubicBezTo>
                      <a:pt x="7357" y="32737"/>
                      <a:pt x="1" y="25411"/>
                      <a:pt x="1" y="16354"/>
                    </a:cubicBezTo>
                    <a:cubicBezTo>
                      <a:pt x="1" y="7326"/>
                      <a:pt x="7357" y="1"/>
                      <a:pt x="16384" y="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11013400" y="1861250"/>
                <a:ext cx="297125" cy="595025"/>
              </a:xfrm>
              <a:custGeom>
                <a:avLst/>
                <a:gdLst/>
                <a:ahLst/>
                <a:cxnLst/>
                <a:rect l="l" t="t" r="r" b="b"/>
                <a:pathLst>
                  <a:path w="11885" h="23801" fill="none" extrusionOk="0">
                    <a:moveTo>
                      <a:pt x="0" y="1"/>
                    </a:moveTo>
                    <a:cubicBezTo>
                      <a:pt x="6566" y="1"/>
                      <a:pt x="11885" y="5320"/>
                      <a:pt x="11885" y="11886"/>
                    </a:cubicBezTo>
                    <a:cubicBezTo>
                      <a:pt x="11885" y="18481"/>
                      <a:pt x="6566" y="23801"/>
                      <a:pt x="0" y="2380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10808975" y="1953975"/>
                <a:ext cx="409600" cy="410350"/>
              </a:xfrm>
              <a:custGeom>
                <a:avLst/>
                <a:gdLst/>
                <a:ahLst/>
                <a:cxnLst/>
                <a:rect l="l" t="t" r="r" b="b"/>
                <a:pathLst>
                  <a:path w="16384" h="16414" fill="none" extrusionOk="0">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w="281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10907000" y="2062325"/>
                <a:ext cx="213550" cy="193650"/>
              </a:xfrm>
              <a:custGeom>
                <a:avLst/>
                <a:gdLst/>
                <a:ahLst/>
                <a:cxnLst/>
                <a:rect l="l" t="t" r="r" b="b"/>
                <a:pathLst>
                  <a:path w="8542" h="7746" extrusionOk="0">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10524775" y="1662175"/>
                <a:ext cx="991700" cy="991675"/>
              </a:xfrm>
              <a:custGeom>
                <a:avLst/>
                <a:gdLst/>
                <a:ahLst/>
                <a:cxnLst/>
                <a:rect l="l" t="t" r="r" b="b"/>
                <a:pathLst>
                  <a:path w="39668" h="39667" extrusionOk="0">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10729950" y="1867350"/>
                <a:ext cx="581350" cy="581325"/>
              </a:xfrm>
              <a:custGeom>
                <a:avLst/>
                <a:gdLst/>
                <a:ahLst/>
                <a:cxnLst/>
                <a:rect l="l" t="t" r="r" b="b"/>
                <a:pathLst>
                  <a:path w="23254" h="23253" extrusionOk="0">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13163875" y="1450150"/>
                <a:ext cx="1215100" cy="829075"/>
              </a:xfrm>
              <a:custGeom>
                <a:avLst/>
                <a:gdLst/>
                <a:ahLst/>
                <a:cxnLst/>
                <a:rect l="l" t="t" r="r" b="b"/>
                <a:pathLst>
                  <a:path w="48604" h="33163" extrusionOk="0">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13163875" y="1450150"/>
                <a:ext cx="1215100" cy="829075"/>
              </a:xfrm>
              <a:custGeom>
                <a:avLst/>
                <a:gdLst/>
                <a:ahLst/>
                <a:cxnLst/>
                <a:rect l="l" t="t" r="r" b="b"/>
                <a:pathLst>
                  <a:path w="48604" h="33163" fill="none" extrusionOk="0">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w="9875"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14128950" y="1584650"/>
                <a:ext cx="95000" cy="95025"/>
              </a:xfrm>
              <a:custGeom>
                <a:avLst/>
                <a:gdLst/>
                <a:ahLst/>
                <a:cxnLst/>
                <a:rect l="l" t="t" r="r" b="b"/>
                <a:pathLst>
                  <a:path w="3800" h="3801" extrusionOk="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13377425" y="2058075"/>
                <a:ext cx="53200" cy="53225"/>
              </a:xfrm>
              <a:custGeom>
                <a:avLst/>
                <a:gdLst/>
                <a:ahLst/>
                <a:cxnLst/>
                <a:rect l="l" t="t" r="r" b="b"/>
                <a:pathLst>
                  <a:path w="2128" h="2129" extrusionOk="0">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14119825" y="2095300"/>
                <a:ext cx="41825" cy="41075"/>
              </a:xfrm>
              <a:custGeom>
                <a:avLst/>
                <a:gdLst/>
                <a:ahLst/>
                <a:cxnLst/>
                <a:rect l="l" t="t" r="r" b="b"/>
                <a:pathLst>
                  <a:path w="1673" h="1643"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13502800" y="1639375"/>
                <a:ext cx="95000" cy="95000"/>
              </a:xfrm>
              <a:custGeom>
                <a:avLst/>
                <a:gdLst/>
                <a:ahLst/>
                <a:cxnLst/>
                <a:rect l="l" t="t" r="r" b="b"/>
                <a:pathLst>
                  <a:path w="3800" h="3800" extrusionOk="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14080325" y="1283750"/>
                <a:ext cx="496975" cy="340450"/>
              </a:xfrm>
              <a:custGeom>
                <a:avLst/>
                <a:gdLst/>
                <a:ahLst/>
                <a:cxnLst/>
                <a:rect l="l" t="t" r="r" b="b"/>
                <a:pathLst>
                  <a:path w="19879" h="13618" extrusionOk="0">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14080325" y="1283750"/>
                <a:ext cx="496975" cy="340450"/>
              </a:xfrm>
              <a:custGeom>
                <a:avLst/>
                <a:gdLst/>
                <a:ahLst/>
                <a:cxnLst/>
                <a:rect l="l" t="t" r="r" b="b"/>
                <a:pathLst>
                  <a:path w="19879" h="13618" fill="none" extrusionOk="0">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14475450" y="133997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14166950" y="1533000"/>
                <a:ext cx="22825" cy="22800"/>
              </a:xfrm>
              <a:custGeom>
                <a:avLst/>
                <a:gdLst/>
                <a:ahLst/>
                <a:cxnLst/>
                <a:rect l="l" t="t" r="r" b="b"/>
                <a:pathLst>
                  <a:path w="913" h="912" extrusionOk="0">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14470900" y="1548175"/>
                <a:ext cx="17500" cy="16750"/>
              </a:xfrm>
              <a:custGeom>
                <a:avLst/>
                <a:gdLst/>
                <a:ahLst/>
                <a:cxnLst/>
                <a:rect l="l" t="t" r="r" b="b"/>
                <a:pathLst>
                  <a:path w="700" h="670" extrusionOk="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14219375" y="1362025"/>
                <a:ext cx="38025" cy="38000"/>
              </a:xfrm>
              <a:custGeom>
                <a:avLst/>
                <a:gdLst/>
                <a:ahLst/>
                <a:cxnLst/>
                <a:rect l="l" t="t" r="r" b="b"/>
                <a:pathLst>
                  <a:path w="1521" h="1520" extrusionOk="0">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12908550" y="2032225"/>
                <a:ext cx="497000" cy="340475"/>
              </a:xfrm>
              <a:custGeom>
                <a:avLst/>
                <a:gdLst/>
                <a:ahLst/>
                <a:cxnLst/>
                <a:rect l="l" t="t" r="r" b="b"/>
                <a:pathLst>
                  <a:path w="19880" h="13619" extrusionOk="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12908550" y="2032225"/>
                <a:ext cx="497000" cy="340475"/>
              </a:xfrm>
              <a:custGeom>
                <a:avLst/>
                <a:gdLst/>
                <a:ahLst/>
                <a:cxnLst/>
                <a:rect l="l" t="t" r="r" b="b"/>
                <a:pathLst>
                  <a:path w="19880" h="13619" fill="none" extrusionOk="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13303700" y="208922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12993675" y="2281475"/>
                <a:ext cx="22825" cy="22825"/>
              </a:xfrm>
              <a:custGeom>
                <a:avLst/>
                <a:gdLst/>
                <a:ahLst/>
                <a:cxnLst/>
                <a:rect l="l" t="t" r="r" b="b"/>
                <a:pathLst>
                  <a:path w="913" h="913" extrusionOk="0">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13298375" y="2297425"/>
                <a:ext cx="17525" cy="16750"/>
              </a:xfrm>
              <a:custGeom>
                <a:avLst/>
                <a:gdLst/>
                <a:ahLst/>
                <a:cxnLst/>
                <a:rect l="l" t="t" r="r" b="b"/>
                <a:pathLst>
                  <a:path w="701" h="670" extrusionOk="0">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13046850" y="2111275"/>
                <a:ext cx="38025" cy="38000"/>
              </a:xfrm>
              <a:custGeom>
                <a:avLst/>
                <a:gdLst/>
                <a:ahLst/>
                <a:cxnLst/>
                <a:rect l="l" t="t" r="r" b="b"/>
                <a:pathLst>
                  <a:path w="1521" h="1520" extrusionOk="0">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7" name="Google Shape;1717;p40"/>
            <p:cNvGrpSpPr/>
            <p:nvPr/>
          </p:nvGrpSpPr>
          <p:grpSpPr>
            <a:xfrm>
              <a:off x="6265785" y="1346404"/>
              <a:ext cx="518269" cy="328105"/>
              <a:chOff x="783960" y="4261704"/>
              <a:chExt cx="518269" cy="328105"/>
            </a:xfrm>
          </p:grpSpPr>
          <p:sp>
            <p:nvSpPr>
              <p:cNvPr id="1718" name="Google Shape;1718;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40"/>
              <p:cNvGrpSpPr/>
              <p:nvPr/>
            </p:nvGrpSpPr>
            <p:grpSpPr>
              <a:xfrm>
                <a:off x="783960" y="4261704"/>
                <a:ext cx="518269" cy="328105"/>
                <a:chOff x="783960" y="4261704"/>
                <a:chExt cx="518269" cy="328105"/>
              </a:xfrm>
            </p:grpSpPr>
            <p:sp>
              <p:nvSpPr>
                <p:cNvPr id="1720" name="Google Shape;1720;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4" name="Google Shape;1724;p40"/>
            <p:cNvGrpSpPr/>
            <p:nvPr/>
          </p:nvGrpSpPr>
          <p:grpSpPr>
            <a:xfrm flipH="1">
              <a:off x="7976238" y="605862"/>
              <a:ext cx="850753" cy="850724"/>
              <a:chOff x="780950" y="891300"/>
              <a:chExt cx="727575" cy="727550"/>
            </a:xfrm>
          </p:grpSpPr>
          <p:sp>
            <p:nvSpPr>
              <p:cNvPr id="1725" name="Google Shape;1725;p40"/>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2" name="Google Shape;1732;p40"/>
            <p:cNvGrpSpPr/>
            <p:nvPr/>
          </p:nvGrpSpPr>
          <p:grpSpPr>
            <a:xfrm flipH="1">
              <a:off x="7025714" y="1287024"/>
              <a:ext cx="376456" cy="657790"/>
              <a:chOff x="983525" y="1693500"/>
              <a:chExt cx="321950" cy="562550"/>
            </a:xfrm>
          </p:grpSpPr>
          <p:sp>
            <p:nvSpPr>
              <p:cNvPr id="1733" name="Google Shape;1733;p40"/>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40"/>
            <p:cNvGrpSpPr/>
            <p:nvPr/>
          </p:nvGrpSpPr>
          <p:grpSpPr>
            <a:xfrm>
              <a:off x="4689056" y="170858"/>
              <a:ext cx="2199587" cy="1906939"/>
              <a:chOff x="7383006" y="651608"/>
              <a:chExt cx="2199587" cy="1906939"/>
            </a:xfrm>
          </p:grpSpPr>
          <p:sp>
            <p:nvSpPr>
              <p:cNvPr id="1744" name="Google Shape;1744;p40"/>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9034291" y="651608"/>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245194D1-0755-D0F2-F7BF-D191169B84D4}"/>
              </a:ext>
            </a:extLst>
          </p:cNvPr>
          <p:cNvSpPr>
            <a:spLocks noGrp="1"/>
          </p:cNvSpPr>
          <p:nvPr>
            <p:ph type="title"/>
          </p:nvPr>
        </p:nvSpPr>
        <p:spPr>
          <a:xfrm>
            <a:off x="161408" y="198157"/>
            <a:ext cx="5260338" cy="2348557"/>
          </a:xfrm>
        </p:spPr>
        <p:txBody>
          <a:bodyPr/>
          <a:lstStyle/>
          <a:p>
            <a:r>
              <a:rPr lang="en-IN" sz="4800" dirty="0">
                <a:solidFill>
                  <a:schemeClr val="tx1"/>
                </a:solidFill>
              </a:rPr>
              <a:t>VIEN  </a:t>
            </a:r>
            <a:br>
              <a:rPr lang="en-IN" sz="3600" dirty="0"/>
            </a:br>
            <a:r>
              <a:rPr lang="en-IN" sz="3600" dirty="0"/>
              <a:t>THE VIRTUAL CONTROLLER</a:t>
            </a:r>
          </a:p>
        </p:txBody>
      </p:sp>
      <p:sp>
        <p:nvSpPr>
          <p:cNvPr id="5" name="Google Shape;1381;p35">
            <a:extLst>
              <a:ext uri="{FF2B5EF4-FFF2-40B4-BE49-F238E27FC236}">
                <a16:creationId xmlns:a16="http://schemas.microsoft.com/office/drawing/2014/main" id="{4B65B29A-22B9-EC2B-D166-D64594FA7E33}"/>
              </a:ext>
            </a:extLst>
          </p:cNvPr>
          <p:cNvSpPr txBox="1">
            <a:spLocks noGrp="1"/>
          </p:cNvSpPr>
          <p:nvPr>
            <p:ph type="subTitle" idx="1"/>
          </p:nvPr>
        </p:nvSpPr>
        <p:spPr>
          <a:xfrm>
            <a:off x="756055" y="2830734"/>
            <a:ext cx="4791612" cy="144039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Courier New" panose="02070309020205020404" pitchFamily="49" charset="0"/>
              <a:buChar char="o"/>
            </a:pPr>
            <a:r>
              <a:rPr lang="en-IN" dirty="0">
                <a:latin typeface="Biome" panose="020B0503030204020804" pitchFamily="34" charset="0"/>
                <a:cs typeface="Biome" panose="020B0503030204020804" pitchFamily="34" charset="0"/>
              </a:rPr>
              <a:t>GNANASEKARAN B                510620205011  </a:t>
            </a:r>
          </a:p>
          <a:p>
            <a:pPr marL="285750" lvl="0" indent="-285750" algn="l" rtl="0">
              <a:spcBef>
                <a:spcPts val="0"/>
              </a:spcBef>
              <a:spcAft>
                <a:spcPts val="0"/>
              </a:spcAft>
              <a:buFont typeface="Courier New" panose="02070309020205020404" pitchFamily="49" charset="0"/>
              <a:buChar char="o"/>
            </a:pPr>
            <a:endParaRPr lang="en-IN" dirty="0">
              <a:latin typeface="Biome" panose="020B0503030204020804" pitchFamily="34" charset="0"/>
              <a:cs typeface="Biome" panose="020B0503030204020804" pitchFamily="34" charset="0"/>
            </a:endParaRPr>
          </a:p>
          <a:p>
            <a:pPr marL="285750" lvl="0" indent="-285750" algn="l" rtl="0">
              <a:spcBef>
                <a:spcPts val="0"/>
              </a:spcBef>
              <a:spcAft>
                <a:spcPts val="0"/>
              </a:spcAft>
              <a:buFont typeface="Courier New" panose="02070309020205020404" pitchFamily="49" charset="0"/>
              <a:buChar char="o"/>
            </a:pPr>
            <a:r>
              <a:rPr lang="en-IN" dirty="0">
                <a:latin typeface="Biome" panose="020B0503030204020804" pitchFamily="34" charset="0"/>
                <a:cs typeface="Biome" panose="020B0503030204020804" pitchFamily="34" charset="0"/>
              </a:rPr>
              <a:t>GOKUL M	                    510620205012</a:t>
            </a:r>
          </a:p>
          <a:p>
            <a:pPr marL="285750" lvl="0" indent="-285750" algn="l" rtl="0">
              <a:spcBef>
                <a:spcPts val="0"/>
              </a:spcBef>
              <a:spcAft>
                <a:spcPts val="0"/>
              </a:spcAft>
              <a:buFont typeface="Courier New" panose="02070309020205020404" pitchFamily="49" charset="0"/>
              <a:buChar char="o"/>
            </a:pPr>
            <a:endParaRPr lang="en-IN" dirty="0">
              <a:latin typeface="Biome" panose="020B0503030204020804" pitchFamily="34" charset="0"/>
              <a:cs typeface="Biome" panose="020B0503030204020804" pitchFamily="34" charset="0"/>
            </a:endParaRPr>
          </a:p>
          <a:p>
            <a:pPr marL="285750" lvl="0" indent="-285750" algn="l" rtl="0">
              <a:spcBef>
                <a:spcPts val="0"/>
              </a:spcBef>
              <a:spcAft>
                <a:spcPts val="0"/>
              </a:spcAft>
              <a:buFont typeface="Courier New" panose="02070309020205020404" pitchFamily="49" charset="0"/>
              <a:buChar char="o"/>
            </a:pPr>
            <a:r>
              <a:rPr lang="en-IN" dirty="0">
                <a:latin typeface="Biome" panose="020B0503030204020804" pitchFamily="34" charset="0"/>
                <a:cs typeface="Biome" panose="020B0503030204020804" pitchFamily="34" charset="0"/>
              </a:rPr>
              <a:t>YUVARAJ A D                             510620205052</a:t>
            </a:r>
            <a:endParaRPr dirty="0">
              <a:latin typeface="Biome" panose="020B0503030204020804" pitchFamily="34" charset="0"/>
              <a:cs typeface="Biome" panose="020B0503030204020804" pitchFamily="34" charset="0"/>
            </a:endParaRPr>
          </a:p>
        </p:txBody>
      </p:sp>
      <p:sp>
        <p:nvSpPr>
          <p:cNvPr id="6" name="Text Placeholder 2">
            <a:extLst>
              <a:ext uri="{FF2B5EF4-FFF2-40B4-BE49-F238E27FC236}">
                <a16:creationId xmlns:a16="http://schemas.microsoft.com/office/drawing/2014/main" id="{EE9976A8-6344-D87C-1018-9425C1F73A77}"/>
              </a:ext>
            </a:extLst>
          </p:cNvPr>
          <p:cNvSpPr txBox="1">
            <a:spLocks/>
          </p:cNvSpPr>
          <p:nvPr/>
        </p:nvSpPr>
        <p:spPr>
          <a:xfrm>
            <a:off x="2096667" y="2346237"/>
            <a:ext cx="2015065" cy="32341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chemeClr val="tx1"/>
                </a:solidFill>
              </a:rPr>
              <a:t>BATCH - 09</a:t>
            </a:r>
          </a:p>
          <a:p>
            <a:endParaRPr lang="en-US" sz="2400" dirty="0"/>
          </a:p>
          <a:p>
            <a:endParaRPr lang="en-US" sz="2400" dirty="0"/>
          </a:p>
        </p:txBody>
      </p:sp>
      <p:sp>
        <p:nvSpPr>
          <p:cNvPr id="7" name="Google Shape;1381;p35">
            <a:extLst>
              <a:ext uri="{FF2B5EF4-FFF2-40B4-BE49-F238E27FC236}">
                <a16:creationId xmlns:a16="http://schemas.microsoft.com/office/drawing/2014/main" id="{E16B5865-2D00-75A5-A3CB-12C57EB4B949}"/>
              </a:ext>
            </a:extLst>
          </p:cNvPr>
          <p:cNvSpPr txBox="1">
            <a:spLocks/>
          </p:cNvSpPr>
          <p:nvPr/>
        </p:nvSpPr>
        <p:spPr>
          <a:xfrm>
            <a:off x="779952" y="4357167"/>
            <a:ext cx="2908384" cy="688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lgn="l"/>
            <a:r>
              <a:rPr lang="en-US" dirty="0">
                <a:solidFill>
                  <a:schemeClr val="tx2">
                    <a:lumMod val="75000"/>
                  </a:schemeClr>
                </a:solidFill>
                <a:latin typeface="Biome" panose="020B0503030204020804" pitchFamily="34" charset="0"/>
                <a:cs typeface="Biome" panose="020B0503030204020804" pitchFamily="34" charset="0"/>
              </a:rPr>
              <a:t>Internal Guide:</a:t>
            </a:r>
          </a:p>
          <a:p>
            <a:pPr marL="0" indent="0" algn="l"/>
            <a:r>
              <a:rPr lang="en-US" dirty="0">
                <a:solidFill>
                  <a:schemeClr val="tx2">
                    <a:lumMod val="75000"/>
                  </a:schemeClr>
                </a:solidFill>
                <a:latin typeface="Biome" panose="020B0503030204020804" pitchFamily="34" charset="0"/>
                <a:cs typeface="Biome" panose="020B0503030204020804" pitchFamily="34" charset="0"/>
              </a:rPr>
              <a:t>Dr. S . UMAMAHESWARI </a:t>
            </a:r>
            <a:r>
              <a:rPr lang="en-US" dirty="0" err="1">
                <a:solidFill>
                  <a:schemeClr val="tx2">
                    <a:lumMod val="75000"/>
                  </a:schemeClr>
                </a:solidFill>
                <a:latin typeface="Biome" panose="020B0503030204020804" pitchFamily="34" charset="0"/>
                <a:cs typeface="Biome" panose="020B0503030204020804" pitchFamily="34" charset="0"/>
              </a:rPr>
              <a:t>Phd</a:t>
            </a:r>
            <a:r>
              <a:rPr lang="en-US" dirty="0">
                <a:solidFill>
                  <a:schemeClr val="tx2">
                    <a:lumMod val="75000"/>
                  </a:schemeClr>
                </a:solidFill>
                <a:latin typeface="Biome" panose="020B0503030204020804" pitchFamily="34" charset="0"/>
                <a:cs typeface="Biome" panose="020B0503030204020804" pitchFamily="34" charset="0"/>
              </a:rPr>
              <a:t>,</a:t>
            </a:r>
          </a:p>
          <a:p>
            <a:pPr marL="0" indent="0"/>
            <a:r>
              <a:rPr lang="en-US" dirty="0">
                <a:solidFill>
                  <a:schemeClr val="tx2">
                    <a:lumMod val="75000"/>
                  </a:schemeClr>
                </a:solidFill>
                <a:latin typeface="Biome" panose="020B0503030204020804" pitchFamily="34" charset="0"/>
                <a:cs typeface="Biome" panose="020B0503030204020804" pitchFamily="34" charset="0"/>
              </a:rPr>
              <a:t>HOD</a:t>
            </a:r>
            <a:endParaRPr lang="en-IN" dirty="0">
              <a:solidFill>
                <a:schemeClr val="tx2">
                  <a:lumMod val="75000"/>
                </a:schemeClr>
              </a:solidFill>
              <a:latin typeface="Biome" panose="020B0503030204020804" pitchFamily="34" charset="0"/>
              <a:cs typeface="Biome" panose="020B05030302040208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1" name="Google Shape;1941;p45"/>
          <p:cNvGrpSpPr/>
          <p:nvPr/>
        </p:nvGrpSpPr>
        <p:grpSpPr>
          <a:xfrm>
            <a:off x="1974004" y="709749"/>
            <a:ext cx="826565" cy="846195"/>
            <a:chOff x="1317586" y="1856572"/>
            <a:chExt cx="749797" cy="717499"/>
          </a:xfrm>
        </p:grpSpPr>
        <p:sp>
          <p:nvSpPr>
            <p:cNvPr id="1942" name="Google Shape;1942;p45"/>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3" name="Google Shape;1943;p45"/>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4" name="Google Shape;3310;p63">
            <a:extLst>
              <a:ext uri="{FF2B5EF4-FFF2-40B4-BE49-F238E27FC236}">
                <a16:creationId xmlns:a16="http://schemas.microsoft.com/office/drawing/2014/main" id="{7C3B255E-1AF9-8468-D1FE-BAA86D3B4B27}"/>
              </a:ext>
            </a:extLst>
          </p:cNvPr>
          <p:cNvGrpSpPr/>
          <p:nvPr/>
        </p:nvGrpSpPr>
        <p:grpSpPr>
          <a:xfrm>
            <a:off x="2177612" y="887217"/>
            <a:ext cx="376295" cy="431643"/>
            <a:chOff x="3903752" y="3459563"/>
            <a:chExt cx="373075" cy="418153"/>
          </a:xfrm>
          <a:solidFill>
            <a:schemeClr val="tx2"/>
          </a:solidFill>
        </p:grpSpPr>
        <p:sp>
          <p:nvSpPr>
            <p:cNvPr id="25" name="Google Shape;3311;p63">
              <a:extLst>
                <a:ext uri="{FF2B5EF4-FFF2-40B4-BE49-F238E27FC236}">
                  <a16:creationId xmlns:a16="http://schemas.microsoft.com/office/drawing/2014/main" id="{56466DEB-DC49-14A0-B8DF-DB181ECEB932}"/>
                </a:ext>
              </a:extLst>
            </p:cNvPr>
            <p:cNvSpPr/>
            <p:nvPr/>
          </p:nvSpPr>
          <p:spPr>
            <a:xfrm>
              <a:off x="3903752" y="3595454"/>
              <a:ext cx="171491" cy="282262"/>
            </a:xfrm>
            <a:custGeom>
              <a:avLst/>
              <a:gdLst/>
              <a:ahLst/>
              <a:cxnLst/>
              <a:rect l="l" t="t" r="r" b="b"/>
              <a:pathLst>
                <a:path w="5482" h="9023" extrusionOk="0">
                  <a:moveTo>
                    <a:pt x="607" y="0"/>
                  </a:moveTo>
                  <a:cubicBezTo>
                    <a:pt x="500" y="0"/>
                    <a:pt x="393" y="29"/>
                    <a:pt x="297" y="85"/>
                  </a:cubicBezTo>
                  <a:cubicBezTo>
                    <a:pt x="111" y="196"/>
                    <a:pt x="1" y="391"/>
                    <a:pt x="1" y="608"/>
                  </a:cubicBezTo>
                  <a:lnTo>
                    <a:pt x="1" y="5988"/>
                  </a:lnTo>
                  <a:cubicBezTo>
                    <a:pt x="1" y="6206"/>
                    <a:pt x="119" y="6407"/>
                    <a:pt x="308" y="6515"/>
                  </a:cubicBezTo>
                  <a:lnTo>
                    <a:pt x="4575" y="8941"/>
                  </a:lnTo>
                  <a:cubicBezTo>
                    <a:pt x="4668" y="8994"/>
                    <a:pt x="4772" y="9022"/>
                    <a:pt x="4874" y="9022"/>
                  </a:cubicBezTo>
                  <a:cubicBezTo>
                    <a:pt x="4980" y="9022"/>
                    <a:pt x="5085" y="8993"/>
                    <a:pt x="5180" y="8938"/>
                  </a:cubicBezTo>
                  <a:cubicBezTo>
                    <a:pt x="5368" y="8828"/>
                    <a:pt x="5481" y="8632"/>
                    <a:pt x="5481" y="8414"/>
                  </a:cubicBezTo>
                  <a:lnTo>
                    <a:pt x="5481" y="2927"/>
                  </a:lnTo>
                  <a:cubicBezTo>
                    <a:pt x="5482" y="2705"/>
                    <a:pt x="5360" y="2500"/>
                    <a:pt x="5165" y="2394"/>
                  </a:cubicBezTo>
                  <a:lnTo>
                    <a:pt x="897" y="74"/>
                  </a:lnTo>
                  <a:cubicBezTo>
                    <a:pt x="806" y="25"/>
                    <a:pt x="706" y="0"/>
                    <a:pt x="6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12;p63">
              <a:extLst>
                <a:ext uri="{FF2B5EF4-FFF2-40B4-BE49-F238E27FC236}">
                  <a16:creationId xmlns:a16="http://schemas.microsoft.com/office/drawing/2014/main" id="{6C916C3F-061F-40DD-818A-C41C7455C801}"/>
                </a:ext>
              </a:extLst>
            </p:cNvPr>
            <p:cNvSpPr/>
            <p:nvPr/>
          </p:nvSpPr>
          <p:spPr>
            <a:xfrm>
              <a:off x="3925619" y="3459563"/>
              <a:ext cx="326996" cy="189416"/>
            </a:xfrm>
            <a:custGeom>
              <a:avLst/>
              <a:gdLst/>
              <a:ahLst/>
              <a:cxnLst/>
              <a:rect l="l" t="t" r="r" b="b"/>
              <a:pathLst>
                <a:path w="10453" h="6055" extrusionOk="0">
                  <a:moveTo>
                    <a:pt x="5192" y="0"/>
                  </a:moveTo>
                  <a:cubicBezTo>
                    <a:pt x="5095" y="0"/>
                    <a:pt x="4999" y="24"/>
                    <a:pt x="4911" y="70"/>
                  </a:cubicBezTo>
                  <a:lnTo>
                    <a:pt x="326" y="2484"/>
                  </a:lnTo>
                  <a:cubicBezTo>
                    <a:pt x="126" y="2588"/>
                    <a:pt x="0" y="2793"/>
                    <a:pt x="0" y="3019"/>
                  </a:cubicBezTo>
                  <a:cubicBezTo>
                    <a:pt x="0" y="3245"/>
                    <a:pt x="123" y="3450"/>
                    <a:pt x="323" y="3557"/>
                  </a:cubicBezTo>
                  <a:lnTo>
                    <a:pt x="4909" y="5984"/>
                  </a:lnTo>
                  <a:cubicBezTo>
                    <a:pt x="4998" y="6032"/>
                    <a:pt x="5095" y="6054"/>
                    <a:pt x="5193" y="6054"/>
                  </a:cubicBezTo>
                  <a:cubicBezTo>
                    <a:pt x="5288" y="6054"/>
                    <a:pt x="5385" y="6032"/>
                    <a:pt x="5473" y="5986"/>
                  </a:cubicBezTo>
                  <a:lnTo>
                    <a:pt x="10127" y="3558"/>
                  </a:lnTo>
                  <a:cubicBezTo>
                    <a:pt x="10328" y="3453"/>
                    <a:pt x="10452" y="3247"/>
                    <a:pt x="10452" y="3019"/>
                  </a:cubicBezTo>
                  <a:cubicBezTo>
                    <a:pt x="10452" y="2792"/>
                    <a:pt x="10327" y="2586"/>
                    <a:pt x="10125" y="2483"/>
                  </a:cubicBezTo>
                  <a:lnTo>
                    <a:pt x="5472" y="69"/>
                  </a:lnTo>
                  <a:cubicBezTo>
                    <a:pt x="5384" y="23"/>
                    <a:pt x="5288" y="0"/>
                    <a:pt x="5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13;p63">
              <a:extLst>
                <a:ext uri="{FF2B5EF4-FFF2-40B4-BE49-F238E27FC236}">
                  <a16:creationId xmlns:a16="http://schemas.microsoft.com/office/drawing/2014/main" id="{B634DD3B-8AC6-C0E4-785E-2E8636066FFF}"/>
                </a:ext>
              </a:extLst>
            </p:cNvPr>
            <p:cNvSpPr/>
            <p:nvPr/>
          </p:nvSpPr>
          <p:spPr>
            <a:xfrm>
              <a:off x="4105305" y="3595454"/>
              <a:ext cx="171522" cy="282262"/>
            </a:xfrm>
            <a:custGeom>
              <a:avLst/>
              <a:gdLst/>
              <a:ahLst/>
              <a:cxnLst/>
              <a:rect l="l" t="t" r="r" b="b"/>
              <a:pathLst>
                <a:path w="5483" h="9023" extrusionOk="0">
                  <a:moveTo>
                    <a:pt x="4874" y="1"/>
                  </a:moveTo>
                  <a:cubicBezTo>
                    <a:pt x="4775" y="1"/>
                    <a:pt x="4676" y="26"/>
                    <a:pt x="4585" y="75"/>
                  </a:cubicBezTo>
                  <a:lnTo>
                    <a:pt x="318" y="2396"/>
                  </a:lnTo>
                  <a:cubicBezTo>
                    <a:pt x="123" y="2501"/>
                    <a:pt x="1" y="2705"/>
                    <a:pt x="1" y="2929"/>
                  </a:cubicBezTo>
                  <a:lnTo>
                    <a:pt x="1" y="8414"/>
                  </a:lnTo>
                  <a:cubicBezTo>
                    <a:pt x="1" y="8632"/>
                    <a:pt x="114" y="8828"/>
                    <a:pt x="302" y="8938"/>
                  </a:cubicBezTo>
                  <a:cubicBezTo>
                    <a:pt x="398" y="8993"/>
                    <a:pt x="502" y="9022"/>
                    <a:pt x="608" y="9022"/>
                  </a:cubicBezTo>
                  <a:cubicBezTo>
                    <a:pt x="711" y="9022"/>
                    <a:pt x="813" y="8994"/>
                    <a:pt x="908" y="8941"/>
                  </a:cubicBezTo>
                  <a:lnTo>
                    <a:pt x="5175" y="6515"/>
                  </a:lnTo>
                  <a:cubicBezTo>
                    <a:pt x="5365" y="6407"/>
                    <a:pt x="5482" y="6204"/>
                    <a:pt x="5482" y="5988"/>
                  </a:cubicBezTo>
                  <a:lnTo>
                    <a:pt x="5482" y="608"/>
                  </a:lnTo>
                  <a:cubicBezTo>
                    <a:pt x="5483" y="392"/>
                    <a:pt x="5371" y="197"/>
                    <a:pt x="5185" y="88"/>
                  </a:cubicBezTo>
                  <a:cubicBezTo>
                    <a:pt x="5089" y="30"/>
                    <a:pt x="4981" y="1"/>
                    <a:pt x="48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51" name="Google Shape;1951;p45"/>
          <p:cNvSpPr txBox="1">
            <a:spLocks/>
          </p:cNvSpPr>
          <p:nvPr/>
        </p:nvSpPr>
        <p:spPr>
          <a:xfrm>
            <a:off x="3010785" y="839092"/>
            <a:ext cx="39556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IN" sz="3200" dirty="0">
                <a:solidFill>
                  <a:schemeClr val="tx2">
                    <a:lumMod val="75000"/>
                  </a:schemeClr>
                </a:solidFill>
              </a:rPr>
              <a:t>Disadvantages</a:t>
            </a:r>
          </a:p>
        </p:txBody>
      </p:sp>
      <p:sp>
        <p:nvSpPr>
          <p:cNvPr id="3" name="Rectangle 2">
            <a:extLst>
              <a:ext uri="{FF2B5EF4-FFF2-40B4-BE49-F238E27FC236}">
                <a16:creationId xmlns:a16="http://schemas.microsoft.com/office/drawing/2014/main" id="{35562CED-91E9-D9EC-0009-40B976527D11}"/>
              </a:ext>
            </a:extLst>
          </p:cNvPr>
          <p:cNvSpPr/>
          <p:nvPr/>
        </p:nvSpPr>
        <p:spPr>
          <a:xfrm>
            <a:off x="1290917" y="1636761"/>
            <a:ext cx="7192256" cy="2343655"/>
          </a:xfrm>
          <a:prstGeom prst="rect">
            <a:avLst/>
          </a:prstGeom>
          <a:noFill/>
        </p:spPr>
        <p:txBody>
          <a:bodyPr wrap="square" lIns="91440" tIns="45720" rIns="91440" bIns="45720">
            <a:spAutoFit/>
          </a:bodyPr>
          <a:lstStyle/>
          <a:p>
            <a:pPr marL="285750" indent="-285750">
              <a:lnSpc>
                <a:spcPct val="150000"/>
              </a:lnSpc>
              <a:buClr>
                <a:schemeClr val="tx1"/>
              </a:buClr>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Accuracy of the virtual mouse is comparatively less</a:t>
            </a:r>
          </a:p>
          <a:p>
            <a:pPr marL="285750" indent="-285750">
              <a:lnSpc>
                <a:spcPct val="150000"/>
              </a:lnSpc>
              <a:buClr>
                <a:schemeClr val="tx1"/>
              </a:buClr>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User is required to have a stable hand</a:t>
            </a:r>
          </a:p>
          <a:p>
            <a:pPr marL="285750" indent="-285750">
              <a:lnSpc>
                <a:spcPct val="150000"/>
              </a:lnSpc>
              <a:buClr>
                <a:schemeClr val="tx1"/>
              </a:buClr>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Accuracy is dependent on the quality of the webcam</a:t>
            </a:r>
          </a:p>
          <a:p>
            <a:pPr marL="285750" indent="-285750">
              <a:lnSpc>
                <a:spcPct val="150000"/>
              </a:lnSpc>
              <a:buClr>
                <a:schemeClr val="tx1"/>
              </a:buClr>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Too many similar hand gestures can cause in malfunctioning</a:t>
            </a:r>
          </a:p>
        </p:txBody>
      </p:sp>
    </p:spTree>
    <p:extLst>
      <p:ext uri="{BB962C8B-B14F-4D97-AF65-F5344CB8AC3E}">
        <p14:creationId xmlns:p14="http://schemas.microsoft.com/office/powerpoint/2010/main" val="181848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41"/>
          <p:cNvSpPr/>
          <p:nvPr/>
        </p:nvSpPr>
        <p:spPr>
          <a:xfrm>
            <a:off x="4270500" y="1059675"/>
            <a:ext cx="4160400" cy="3069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41"/>
          <p:cNvSpPr txBox="1">
            <a:spLocks noGrp="1"/>
          </p:cNvSpPr>
          <p:nvPr>
            <p:ph type="title"/>
          </p:nvPr>
        </p:nvSpPr>
        <p:spPr>
          <a:xfrm>
            <a:off x="865500" y="1561947"/>
            <a:ext cx="2518863" cy="1879404"/>
          </a:xfrm>
          <a:prstGeom prst="rect">
            <a:avLst/>
          </a:prstGeom>
        </p:spPr>
        <p:txBody>
          <a:bodyPr spcFirstLastPara="1" wrap="square" lIns="91425" tIns="91425" rIns="91425" bIns="91425" anchor="ctr" anchorCtr="0">
            <a:noAutofit/>
          </a:bodyPr>
          <a:lstStyle/>
          <a:p>
            <a:pPr algn="ctr"/>
            <a:r>
              <a:rPr lang="en-IN" sz="3200" dirty="0">
                <a:solidFill>
                  <a:schemeClr val="accent1"/>
                </a:solidFill>
              </a:rPr>
              <a:t>Existing </a:t>
            </a:r>
            <a:br>
              <a:rPr lang="en-IN" sz="3200" dirty="0">
                <a:solidFill>
                  <a:schemeClr val="accent1"/>
                </a:solidFill>
              </a:rPr>
            </a:br>
            <a:r>
              <a:rPr lang="en-IN" sz="3200" dirty="0">
                <a:solidFill>
                  <a:schemeClr val="accent1"/>
                </a:solidFill>
              </a:rPr>
              <a:t>VS</a:t>
            </a:r>
            <a:br>
              <a:rPr lang="en-IN" sz="3200" dirty="0">
                <a:solidFill>
                  <a:schemeClr val="accent1"/>
                </a:solidFill>
              </a:rPr>
            </a:br>
            <a:r>
              <a:rPr lang="en-IN" sz="3200" dirty="0">
                <a:solidFill>
                  <a:schemeClr val="accent1"/>
                </a:solidFill>
              </a:rPr>
              <a:t> Proposed System :</a:t>
            </a:r>
          </a:p>
        </p:txBody>
      </p:sp>
      <p:sp>
        <p:nvSpPr>
          <p:cNvPr id="1770" name="Google Shape;1770;p41"/>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n-US" dirty="0"/>
              <a:t>Existing:</a:t>
            </a:r>
          </a:p>
          <a:p>
            <a:pPr marL="0" lvl="0" indent="0" algn="l" rtl="0">
              <a:spcBef>
                <a:spcPts val="0"/>
              </a:spcBef>
              <a:spcAft>
                <a:spcPts val="0"/>
              </a:spcAft>
              <a:buClr>
                <a:srgbClr val="273D40"/>
              </a:buClr>
              <a:buSzPts val="600"/>
              <a:buFont typeface="Arial"/>
              <a:buNone/>
            </a:pPr>
            <a:r>
              <a:rPr lang="en-US" dirty="0"/>
              <a:t>Controls media player, zoom in and out in maps, play and pause clips in YouTube</a:t>
            </a:r>
          </a:p>
          <a:p>
            <a:pPr marL="0" lvl="0" indent="0" algn="l" rtl="0">
              <a:spcBef>
                <a:spcPts val="0"/>
              </a:spcBef>
              <a:spcAft>
                <a:spcPts val="0"/>
              </a:spcAft>
              <a:buClr>
                <a:srgbClr val="273D40"/>
              </a:buClr>
              <a:buSzPts val="600"/>
              <a:buFont typeface="Arial"/>
              <a:buNone/>
            </a:pPr>
            <a:endParaRPr lang="en-US" dirty="0"/>
          </a:p>
          <a:p>
            <a:pPr marL="0" lvl="0" indent="0" algn="l" rtl="0">
              <a:spcBef>
                <a:spcPts val="0"/>
              </a:spcBef>
              <a:spcAft>
                <a:spcPts val="0"/>
              </a:spcAft>
              <a:buClr>
                <a:srgbClr val="273D40"/>
              </a:buClr>
              <a:buSzPts val="600"/>
              <a:buFont typeface="Arial"/>
              <a:buNone/>
            </a:pPr>
            <a:r>
              <a:rPr lang="en-US" dirty="0"/>
              <a:t>Proposed:</a:t>
            </a:r>
          </a:p>
          <a:p>
            <a:pPr marL="0" lvl="0" indent="0" algn="l" rtl="0">
              <a:spcBef>
                <a:spcPts val="0"/>
              </a:spcBef>
              <a:spcAft>
                <a:spcPts val="0"/>
              </a:spcAft>
              <a:buClr>
                <a:srgbClr val="273D40"/>
              </a:buClr>
              <a:buSzPts val="600"/>
              <a:buFont typeface="Arial"/>
              <a:buNone/>
            </a:pPr>
            <a:r>
              <a:rPr lang="en-US" dirty="0"/>
              <a:t>Virtual mouse, screen brightness control, audio control, presentation control</a:t>
            </a:r>
          </a:p>
          <a:p>
            <a:pPr marL="0" lvl="0" indent="0" algn="l" rtl="0">
              <a:spcBef>
                <a:spcPts val="0"/>
              </a:spcBef>
              <a:spcAft>
                <a:spcPts val="0"/>
              </a:spcAft>
              <a:buClr>
                <a:srgbClr val="273D40"/>
              </a:buClr>
              <a:buSzPts val="600"/>
              <a:buFont typeface="Arial"/>
              <a:buNone/>
            </a:pPr>
            <a:endParaRPr lang="en-US" dirty="0"/>
          </a:p>
        </p:txBody>
      </p:sp>
      <p:sp>
        <p:nvSpPr>
          <p:cNvPr id="1771" name="Google Shape;1771;p41"/>
          <p:cNvSpPr/>
          <p:nvPr/>
        </p:nvSpPr>
        <p:spPr>
          <a:xfrm>
            <a:off x="1035863" y="48776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41"/>
          <p:cNvGrpSpPr/>
          <p:nvPr/>
        </p:nvGrpSpPr>
        <p:grpSpPr>
          <a:xfrm>
            <a:off x="2405663" y="4515081"/>
            <a:ext cx="1021756" cy="332094"/>
            <a:chOff x="7289663" y="3996131"/>
            <a:chExt cx="1021756" cy="332094"/>
          </a:xfrm>
        </p:grpSpPr>
        <p:sp>
          <p:nvSpPr>
            <p:cNvPr id="1773" name="Google Shape;1773;p41"/>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41"/>
          <p:cNvGrpSpPr/>
          <p:nvPr/>
        </p:nvGrpSpPr>
        <p:grpSpPr>
          <a:xfrm>
            <a:off x="3268184" y="3925974"/>
            <a:ext cx="774339" cy="730728"/>
            <a:chOff x="7847861" y="3165493"/>
            <a:chExt cx="774339" cy="730728"/>
          </a:xfrm>
        </p:grpSpPr>
        <p:sp>
          <p:nvSpPr>
            <p:cNvPr id="1779" name="Google Shape;1779;p41"/>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7911480" y="3165493"/>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41"/>
          <p:cNvGrpSpPr/>
          <p:nvPr/>
        </p:nvGrpSpPr>
        <p:grpSpPr>
          <a:xfrm>
            <a:off x="3246475" y="384950"/>
            <a:ext cx="730550" cy="554600"/>
            <a:chOff x="-4813275" y="4164250"/>
            <a:chExt cx="730550" cy="554600"/>
          </a:xfrm>
        </p:grpSpPr>
        <p:sp>
          <p:nvSpPr>
            <p:cNvPr id="1785" name="Google Shape;1785;p41"/>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303;p63">
            <a:extLst>
              <a:ext uri="{FF2B5EF4-FFF2-40B4-BE49-F238E27FC236}">
                <a16:creationId xmlns:a16="http://schemas.microsoft.com/office/drawing/2014/main" id="{241E9AD4-E85F-BA12-7CC9-BB8B890DF0C8}"/>
              </a:ext>
            </a:extLst>
          </p:cNvPr>
          <p:cNvGrpSpPr/>
          <p:nvPr/>
        </p:nvGrpSpPr>
        <p:grpSpPr>
          <a:xfrm>
            <a:off x="3451142" y="4057633"/>
            <a:ext cx="332408" cy="418122"/>
            <a:chOff x="3299906" y="3459594"/>
            <a:chExt cx="332408" cy="418122"/>
          </a:xfrm>
        </p:grpSpPr>
        <p:sp>
          <p:nvSpPr>
            <p:cNvPr id="3" name="Google Shape;3304;p63">
              <a:extLst>
                <a:ext uri="{FF2B5EF4-FFF2-40B4-BE49-F238E27FC236}">
                  <a16:creationId xmlns:a16="http://schemas.microsoft.com/office/drawing/2014/main" id="{403CC3D4-40AB-BC65-4981-F1925AD4A815}"/>
                </a:ext>
              </a:extLst>
            </p:cNvPr>
            <p:cNvSpPr/>
            <p:nvPr/>
          </p:nvSpPr>
          <p:spPr>
            <a:xfrm>
              <a:off x="3299906" y="3618228"/>
              <a:ext cx="45485" cy="44890"/>
            </a:xfrm>
            <a:custGeom>
              <a:avLst/>
              <a:gdLst/>
              <a:ahLst/>
              <a:cxnLst/>
              <a:rect l="l" t="t" r="r" b="b"/>
              <a:pathLst>
                <a:path w="1454" h="1435" extrusionOk="0">
                  <a:moveTo>
                    <a:pt x="668" y="1"/>
                  </a:moveTo>
                  <a:cubicBezTo>
                    <a:pt x="577" y="1"/>
                    <a:pt x="485" y="20"/>
                    <a:pt x="397" y="60"/>
                  </a:cubicBezTo>
                  <a:cubicBezTo>
                    <a:pt x="228" y="137"/>
                    <a:pt x="106" y="280"/>
                    <a:pt x="54" y="458"/>
                  </a:cubicBezTo>
                  <a:cubicBezTo>
                    <a:pt x="1" y="637"/>
                    <a:pt x="26" y="821"/>
                    <a:pt x="126" y="978"/>
                  </a:cubicBezTo>
                  <a:lnTo>
                    <a:pt x="275" y="1217"/>
                  </a:lnTo>
                  <a:cubicBezTo>
                    <a:pt x="321" y="1289"/>
                    <a:pt x="366" y="1362"/>
                    <a:pt x="410" y="1435"/>
                  </a:cubicBezTo>
                  <a:lnTo>
                    <a:pt x="1453" y="700"/>
                  </a:lnTo>
                  <a:lnTo>
                    <a:pt x="1213" y="306"/>
                  </a:lnTo>
                  <a:cubicBezTo>
                    <a:pt x="1094" y="110"/>
                    <a:pt x="885"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05;p63">
              <a:extLst>
                <a:ext uri="{FF2B5EF4-FFF2-40B4-BE49-F238E27FC236}">
                  <a16:creationId xmlns:a16="http://schemas.microsoft.com/office/drawing/2014/main" id="{D9E527C5-4D03-4B91-9518-AAEADA4B2F17}"/>
                </a:ext>
              </a:extLst>
            </p:cNvPr>
            <p:cNvSpPr/>
            <p:nvPr/>
          </p:nvSpPr>
          <p:spPr>
            <a:xfrm>
              <a:off x="3419562" y="3487780"/>
              <a:ext cx="32503" cy="32972"/>
            </a:xfrm>
            <a:custGeom>
              <a:avLst/>
              <a:gdLst/>
              <a:ahLst/>
              <a:cxnLst/>
              <a:rect l="l" t="t" r="r" b="b"/>
              <a:pathLst>
                <a:path w="1039" h="1054" extrusionOk="0">
                  <a:moveTo>
                    <a:pt x="512" y="1"/>
                  </a:moveTo>
                  <a:cubicBezTo>
                    <a:pt x="220" y="1"/>
                    <a:pt x="1" y="207"/>
                    <a:pt x="1" y="481"/>
                  </a:cubicBezTo>
                  <a:lnTo>
                    <a:pt x="1" y="1053"/>
                  </a:lnTo>
                  <a:lnTo>
                    <a:pt x="1038" y="1053"/>
                  </a:lnTo>
                  <a:lnTo>
                    <a:pt x="1038" y="481"/>
                  </a:lnTo>
                  <a:lnTo>
                    <a:pt x="1039" y="481"/>
                  </a:lnTo>
                  <a:cubicBezTo>
                    <a:pt x="1039" y="207"/>
                    <a:pt x="819"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06;p63">
              <a:extLst>
                <a:ext uri="{FF2B5EF4-FFF2-40B4-BE49-F238E27FC236}">
                  <a16:creationId xmlns:a16="http://schemas.microsoft.com/office/drawing/2014/main" id="{2CD6CD75-CAE0-EA9F-DFAE-ECF990FBB4BA}"/>
                </a:ext>
              </a:extLst>
            </p:cNvPr>
            <p:cNvSpPr/>
            <p:nvPr/>
          </p:nvSpPr>
          <p:spPr>
            <a:xfrm>
              <a:off x="3326308" y="3528384"/>
              <a:ext cx="305880" cy="349332"/>
            </a:xfrm>
            <a:custGeom>
              <a:avLst/>
              <a:gdLst/>
              <a:ahLst/>
              <a:cxnLst/>
              <a:rect l="l" t="t" r="r" b="b"/>
              <a:pathLst>
                <a:path w="9778" h="11167" extrusionOk="0">
                  <a:moveTo>
                    <a:pt x="4254" y="5299"/>
                  </a:moveTo>
                  <a:cubicBezTo>
                    <a:pt x="4499" y="5299"/>
                    <a:pt x="4697" y="5497"/>
                    <a:pt x="4697" y="5741"/>
                  </a:cubicBezTo>
                  <a:cubicBezTo>
                    <a:pt x="4698" y="5984"/>
                    <a:pt x="4499" y="6183"/>
                    <a:pt x="4254" y="6183"/>
                  </a:cubicBezTo>
                  <a:cubicBezTo>
                    <a:pt x="4010" y="6183"/>
                    <a:pt x="3812" y="5984"/>
                    <a:pt x="3812" y="5741"/>
                  </a:cubicBezTo>
                  <a:cubicBezTo>
                    <a:pt x="3812" y="5496"/>
                    <a:pt x="4011" y="5299"/>
                    <a:pt x="4254" y="5299"/>
                  </a:cubicBezTo>
                  <a:close/>
                  <a:moveTo>
                    <a:pt x="7569" y="5299"/>
                  </a:moveTo>
                  <a:cubicBezTo>
                    <a:pt x="7813" y="5299"/>
                    <a:pt x="8011" y="5497"/>
                    <a:pt x="8011" y="5741"/>
                  </a:cubicBezTo>
                  <a:cubicBezTo>
                    <a:pt x="8012" y="5984"/>
                    <a:pt x="7813" y="6183"/>
                    <a:pt x="7569" y="6183"/>
                  </a:cubicBezTo>
                  <a:cubicBezTo>
                    <a:pt x="7324" y="6183"/>
                    <a:pt x="7126" y="5984"/>
                    <a:pt x="7126" y="5741"/>
                  </a:cubicBezTo>
                  <a:cubicBezTo>
                    <a:pt x="7126" y="5496"/>
                    <a:pt x="7325" y="5299"/>
                    <a:pt x="7569" y="5299"/>
                  </a:cubicBezTo>
                  <a:close/>
                  <a:moveTo>
                    <a:pt x="4903" y="0"/>
                  </a:moveTo>
                  <a:lnTo>
                    <a:pt x="4903" y="3598"/>
                  </a:lnTo>
                  <a:cubicBezTo>
                    <a:pt x="4903" y="3842"/>
                    <a:pt x="4705" y="4041"/>
                    <a:pt x="4460" y="4041"/>
                  </a:cubicBezTo>
                  <a:cubicBezTo>
                    <a:pt x="4453" y="4041"/>
                    <a:pt x="4446" y="4040"/>
                    <a:pt x="4438" y="4040"/>
                  </a:cubicBezTo>
                  <a:cubicBezTo>
                    <a:pt x="4200" y="4029"/>
                    <a:pt x="4017" y="3824"/>
                    <a:pt x="4017" y="3586"/>
                  </a:cubicBezTo>
                  <a:lnTo>
                    <a:pt x="4017" y="642"/>
                  </a:lnTo>
                  <a:lnTo>
                    <a:pt x="2980" y="642"/>
                  </a:lnTo>
                  <a:lnTo>
                    <a:pt x="2980" y="3319"/>
                  </a:lnTo>
                  <a:lnTo>
                    <a:pt x="2980" y="5886"/>
                  </a:lnTo>
                  <a:cubicBezTo>
                    <a:pt x="2959" y="6143"/>
                    <a:pt x="2745" y="6303"/>
                    <a:pt x="2525" y="6303"/>
                  </a:cubicBezTo>
                  <a:cubicBezTo>
                    <a:pt x="2409" y="6303"/>
                    <a:pt x="2291" y="6259"/>
                    <a:pt x="2199" y="6160"/>
                  </a:cubicBezTo>
                  <a:lnTo>
                    <a:pt x="2159" y="6117"/>
                  </a:lnTo>
                  <a:lnTo>
                    <a:pt x="1067" y="4327"/>
                  </a:lnTo>
                  <a:lnTo>
                    <a:pt x="1" y="5079"/>
                  </a:lnTo>
                  <a:cubicBezTo>
                    <a:pt x="499" y="6018"/>
                    <a:pt x="919" y="7030"/>
                    <a:pt x="1252" y="8102"/>
                  </a:cubicBezTo>
                  <a:cubicBezTo>
                    <a:pt x="1523" y="8971"/>
                    <a:pt x="2074" y="9752"/>
                    <a:pt x="2807" y="10299"/>
                  </a:cubicBezTo>
                  <a:cubicBezTo>
                    <a:pt x="3564" y="10866"/>
                    <a:pt x="4467" y="11164"/>
                    <a:pt x="5415" y="11164"/>
                  </a:cubicBezTo>
                  <a:lnTo>
                    <a:pt x="5467" y="11164"/>
                  </a:lnTo>
                  <a:lnTo>
                    <a:pt x="5467" y="8994"/>
                  </a:lnTo>
                  <a:lnTo>
                    <a:pt x="4240" y="8994"/>
                  </a:lnTo>
                  <a:cubicBezTo>
                    <a:pt x="3995" y="8994"/>
                    <a:pt x="3797" y="8795"/>
                    <a:pt x="3797" y="8551"/>
                  </a:cubicBezTo>
                  <a:lnTo>
                    <a:pt x="3797" y="7136"/>
                  </a:lnTo>
                  <a:cubicBezTo>
                    <a:pt x="3797" y="6892"/>
                    <a:pt x="3995" y="6693"/>
                    <a:pt x="4240" y="6693"/>
                  </a:cubicBezTo>
                  <a:cubicBezTo>
                    <a:pt x="4247" y="6693"/>
                    <a:pt x="4255" y="6693"/>
                    <a:pt x="4262" y="6694"/>
                  </a:cubicBezTo>
                  <a:cubicBezTo>
                    <a:pt x="4500" y="6705"/>
                    <a:pt x="4683" y="6910"/>
                    <a:pt x="4683" y="7148"/>
                  </a:cubicBezTo>
                  <a:lnTo>
                    <a:pt x="4683" y="8107"/>
                  </a:lnTo>
                  <a:lnTo>
                    <a:pt x="5468" y="8107"/>
                  </a:lnTo>
                  <a:lnTo>
                    <a:pt x="5468" y="6148"/>
                  </a:lnTo>
                  <a:cubicBezTo>
                    <a:pt x="5468" y="5903"/>
                    <a:pt x="5667" y="5705"/>
                    <a:pt x="5913" y="5705"/>
                  </a:cubicBezTo>
                  <a:cubicBezTo>
                    <a:pt x="5919" y="5705"/>
                    <a:pt x="5926" y="5706"/>
                    <a:pt x="5933" y="5706"/>
                  </a:cubicBezTo>
                  <a:cubicBezTo>
                    <a:pt x="6171" y="5717"/>
                    <a:pt x="6354" y="5922"/>
                    <a:pt x="6354" y="6161"/>
                  </a:cubicBezTo>
                  <a:lnTo>
                    <a:pt x="6354" y="8109"/>
                  </a:lnTo>
                  <a:lnTo>
                    <a:pt x="7139" y="8109"/>
                  </a:lnTo>
                  <a:lnTo>
                    <a:pt x="7139" y="7137"/>
                  </a:lnTo>
                  <a:cubicBezTo>
                    <a:pt x="7139" y="6892"/>
                    <a:pt x="7338" y="6694"/>
                    <a:pt x="7583" y="6694"/>
                  </a:cubicBezTo>
                  <a:cubicBezTo>
                    <a:pt x="7589" y="6694"/>
                    <a:pt x="7596" y="6694"/>
                    <a:pt x="7603" y="6695"/>
                  </a:cubicBezTo>
                  <a:cubicBezTo>
                    <a:pt x="7842" y="6706"/>
                    <a:pt x="8025" y="6911"/>
                    <a:pt x="8025" y="7150"/>
                  </a:cubicBezTo>
                  <a:lnTo>
                    <a:pt x="8025" y="8552"/>
                  </a:lnTo>
                  <a:cubicBezTo>
                    <a:pt x="8025" y="8798"/>
                    <a:pt x="7826" y="8995"/>
                    <a:pt x="7582" y="8995"/>
                  </a:cubicBezTo>
                  <a:lnTo>
                    <a:pt x="6355" y="8995"/>
                  </a:lnTo>
                  <a:lnTo>
                    <a:pt x="6355" y="11166"/>
                  </a:lnTo>
                  <a:lnTo>
                    <a:pt x="6636" y="11166"/>
                  </a:lnTo>
                  <a:cubicBezTo>
                    <a:pt x="7475" y="11166"/>
                    <a:pt x="8264" y="10839"/>
                    <a:pt x="8857" y="10244"/>
                  </a:cubicBezTo>
                  <a:cubicBezTo>
                    <a:pt x="9451" y="9650"/>
                    <a:pt x="9777" y="8860"/>
                    <a:pt x="9775" y="8020"/>
                  </a:cubicBezTo>
                  <a:lnTo>
                    <a:pt x="9771" y="5310"/>
                  </a:lnTo>
                  <a:lnTo>
                    <a:pt x="9778" y="2155"/>
                  </a:lnTo>
                  <a:lnTo>
                    <a:pt x="8757" y="2155"/>
                  </a:lnTo>
                  <a:lnTo>
                    <a:pt x="8754" y="3840"/>
                  </a:lnTo>
                  <a:cubicBezTo>
                    <a:pt x="8754" y="4084"/>
                    <a:pt x="8555" y="4283"/>
                    <a:pt x="8311" y="4283"/>
                  </a:cubicBezTo>
                  <a:lnTo>
                    <a:pt x="8310" y="4283"/>
                  </a:lnTo>
                  <a:cubicBezTo>
                    <a:pt x="8064" y="4283"/>
                    <a:pt x="7868" y="4084"/>
                    <a:pt x="7868" y="3840"/>
                  </a:cubicBezTo>
                  <a:lnTo>
                    <a:pt x="7872" y="1537"/>
                  </a:lnTo>
                  <a:lnTo>
                    <a:pt x="7872" y="1534"/>
                  </a:lnTo>
                  <a:lnTo>
                    <a:pt x="7872" y="1530"/>
                  </a:lnTo>
                  <a:lnTo>
                    <a:pt x="7873" y="301"/>
                  </a:lnTo>
                  <a:lnTo>
                    <a:pt x="6825" y="301"/>
                  </a:lnTo>
                  <a:lnTo>
                    <a:pt x="6825" y="3598"/>
                  </a:lnTo>
                  <a:cubicBezTo>
                    <a:pt x="6825" y="3842"/>
                    <a:pt x="6627" y="4041"/>
                    <a:pt x="6383" y="4041"/>
                  </a:cubicBezTo>
                  <a:cubicBezTo>
                    <a:pt x="6375" y="4041"/>
                    <a:pt x="6368" y="4040"/>
                    <a:pt x="6361" y="4040"/>
                  </a:cubicBezTo>
                  <a:cubicBezTo>
                    <a:pt x="6123" y="4029"/>
                    <a:pt x="5939" y="3824"/>
                    <a:pt x="5939" y="3586"/>
                  </a:cubicBezTo>
                  <a:lnTo>
                    <a:pt x="5939" y="2"/>
                  </a:lnTo>
                  <a:lnTo>
                    <a:pt x="4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07;p63">
              <a:extLst>
                <a:ext uri="{FF2B5EF4-FFF2-40B4-BE49-F238E27FC236}">
                  <a16:creationId xmlns:a16="http://schemas.microsoft.com/office/drawing/2014/main" id="{7EBF42F1-3326-73F6-BC8A-9826C380255A}"/>
                </a:ext>
              </a:extLst>
            </p:cNvPr>
            <p:cNvSpPr/>
            <p:nvPr/>
          </p:nvSpPr>
          <p:spPr>
            <a:xfrm>
              <a:off x="3539874" y="3471106"/>
              <a:ext cx="32878" cy="39041"/>
            </a:xfrm>
            <a:custGeom>
              <a:avLst/>
              <a:gdLst/>
              <a:ahLst/>
              <a:cxnLst/>
              <a:rect l="l" t="t" r="r" b="b"/>
              <a:pathLst>
                <a:path w="1051" h="1248" extrusionOk="0">
                  <a:moveTo>
                    <a:pt x="519" y="0"/>
                  </a:moveTo>
                  <a:cubicBezTo>
                    <a:pt x="239" y="0"/>
                    <a:pt x="11" y="228"/>
                    <a:pt x="10" y="509"/>
                  </a:cubicBezTo>
                  <a:cubicBezTo>
                    <a:pt x="10" y="526"/>
                    <a:pt x="8" y="542"/>
                    <a:pt x="7" y="559"/>
                  </a:cubicBezTo>
                  <a:lnTo>
                    <a:pt x="0" y="1218"/>
                  </a:lnTo>
                  <a:lnTo>
                    <a:pt x="0" y="1248"/>
                  </a:lnTo>
                  <a:lnTo>
                    <a:pt x="1049" y="1248"/>
                  </a:lnTo>
                  <a:lnTo>
                    <a:pt x="1051" y="511"/>
                  </a:lnTo>
                  <a:cubicBezTo>
                    <a:pt x="1051" y="375"/>
                    <a:pt x="997" y="247"/>
                    <a:pt x="902" y="150"/>
                  </a:cubicBezTo>
                  <a:cubicBezTo>
                    <a:pt x="806" y="54"/>
                    <a:pt x="677" y="0"/>
                    <a:pt x="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08;p63">
              <a:extLst>
                <a:ext uri="{FF2B5EF4-FFF2-40B4-BE49-F238E27FC236}">
                  <a16:creationId xmlns:a16="http://schemas.microsoft.com/office/drawing/2014/main" id="{63A38108-8968-0DE7-8534-F8644689B2FE}"/>
                </a:ext>
              </a:extLst>
            </p:cNvPr>
            <p:cNvSpPr/>
            <p:nvPr/>
          </p:nvSpPr>
          <p:spPr>
            <a:xfrm>
              <a:off x="3479749" y="3459594"/>
              <a:ext cx="32440" cy="41168"/>
            </a:xfrm>
            <a:custGeom>
              <a:avLst/>
              <a:gdLst/>
              <a:ahLst/>
              <a:cxnLst/>
              <a:rect l="l" t="t" r="r" b="b"/>
              <a:pathLst>
                <a:path w="1037" h="1316" extrusionOk="0">
                  <a:moveTo>
                    <a:pt x="511" y="0"/>
                  </a:moveTo>
                  <a:cubicBezTo>
                    <a:pt x="230" y="0"/>
                    <a:pt x="0" y="230"/>
                    <a:pt x="0" y="510"/>
                  </a:cubicBezTo>
                  <a:lnTo>
                    <a:pt x="0" y="1313"/>
                  </a:lnTo>
                  <a:lnTo>
                    <a:pt x="1036" y="1315"/>
                  </a:lnTo>
                  <a:lnTo>
                    <a:pt x="1036" y="409"/>
                  </a:lnTo>
                  <a:cubicBezTo>
                    <a:pt x="1018" y="313"/>
                    <a:pt x="969" y="223"/>
                    <a:pt x="898" y="150"/>
                  </a:cubicBezTo>
                  <a:cubicBezTo>
                    <a:pt x="802" y="53"/>
                    <a:pt x="674"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09;p63">
              <a:extLst>
                <a:ext uri="{FF2B5EF4-FFF2-40B4-BE49-F238E27FC236}">
                  <a16:creationId xmlns:a16="http://schemas.microsoft.com/office/drawing/2014/main" id="{E1EA5773-6C1E-24EF-8743-570893918144}"/>
                </a:ext>
              </a:extLst>
            </p:cNvPr>
            <p:cNvSpPr/>
            <p:nvPr/>
          </p:nvSpPr>
          <p:spPr>
            <a:xfrm>
              <a:off x="3600249" y="3534891"/>
              <a:ext cx="32065" cy="33191"/>
            </a:xfrm>
            <a:custGeom>
              <a:avLst/>
              <a:gdLst/>
              <a:ahLst/>
              <a:cxnLst/>
              <a:rect l="l" t="t" r="r" b="b"/>
              <a:pathLst>
                <a:path w="1025" h="1061" extrusionOk="0">
                  <a:moveTo>
                    <a:pt x="515" y="1"/>
                  </a:moveTo>
                  <a:cubicBezTo>
                    <a:pt x="235" y="1"/>
                    <a:pt x="5" y="229"/>
                    <a:pt x="4" y="508"/>
                  </a:cubicBezTo>
                  <a:cubicBezTo>
                    <a:pt x="4" y="517"/>
                    <a:pt x="3" y="524"/>
                    <a:pt x="3" y="532"/>
                  </a:cubicBezTo>
                  <a:lnTo>
                    <a:pt x="1" y="1060"/>
                  </a:lnTo>
                  <a:lnTo>
                    <a:pt x="1024" y="1060"/>
                  </a:lnTo>
                  <a:lnTo>
                    <a:pt x="1025" y="512"/>
                  </a:lnTo>
                  <a:cubicBezTo>
                    <a:pt x="1025" y="375"/>
                    <a:pt x="972" y="247"/>
                    <a:pt x="876" y="151"/>
                  </a:cubicBezTo>
                  <a:cubicBezTo>
                    <a:pt x="779" y="55"/>
                    <a:pt x="651"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2022" name="Google Shape;2022;p48"/>
          <p:cNvSpPr/>
          <p:nvPr/>
        </p:nvSpPr>
        <p:spPr>
          <a:xfrm>
            <a:off x="1184424" y="1525882"/>
            <a:ext cx="6167597" cy="2787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3" name="Google Shape;2023;p48"/>
          <p:cNvSpPr txBox="1">
            <a:spLocks noGrp="1"/>
          </p:cNvSpPr>
          <p:nvPr>
            <p:ph type="title"/>
          </p:nvPr>
        </p:nvSpPr>
        <p:spPr>
          <a:xfrm>
            <a:off x="609536" y="588495"/>
            <a:ext cx="536168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System Requirements:</a:t>
            </a:r>
            <a:endParaRPr dirty="0">
              <a:solidFill>
                <a:schemeClr val="accent1"/>
              </a:solidFill>
            </a:endParaRPr>
          </a:p>
        </p:txBody>
      </p:sp>
      <p:sp>
        <p:nvSpPr>
          <p:cNvPr id="2056" name="Google Shape;2056;p48"/>
          <p:cNvSpPr txBox="1">
            <a:spLocks noGrp="1"/>
          </p:cNvSpPr>
          <p:nvPr>
            <p:ph type="subTitle" idx="4294967295"/>
          </p:nvPr>
        </p:nvSpPr>
        <p:spPr>
          <a:xfrm>
            <a:off x="1414557" y="1740141"/>
            <a:ext cx="5719603" cy="2248852"/>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US" sz="1800" b="1" dirty="0">
                <a:solidFill>
                  <a:schemeClr val="bg1"/>
                </a:solidFill>
                <a:latin typeface="Archivo"/>
                <a:ea typeface="Archivo"/>
                <a:cs typeface="Archivo"/>
                <a:sym typeface="Archivo"/>
              </a:rPr>
              <a:t>HARDWARE REQUIREMENTS :</a:t>
            </a:r>
          </a:p>
          <a:p>
            <a:pPr marL="0" lvl="0" indent="0" rtl="0">
              <a:lnSpc>
                <a:spcPct val="100000"/>
              </a:lnSpc>
              <a:spcBef>
                <a:spcPts val="0"/>
              </a:spcBef>
              <a:spcAft>
                <a:spcPts val="0"/>
              </a:spcAft>
              <a:buNone/>
            </a:pPr>
            <a:endParaRPr lang="en-US" sz="1000" b="1" dirty="0">
              <a:latin typeface="Archivo"/>
              <a:ea typeface="Archivo"/>
              <a:cs typeface="Archivo"/>
              <a:sym typeface="Archivo"/>
            </a:endParaRPr>
          </a:p>
          <a:p>
            <a:pPr marL="171450" lvl="0" indent="-171450" rtl="0">
              <a:lnSpc>
                <a:spcPct val="100000"/>
              </a:lnSpc>
              <a:spcBef>
                <a:spcPts val="0"/>
              </a:spcBef>
              <a:spcAft>
                <a:spcPts val="0"/>
              </a:spcAft>
              <a:buFont typeface="Wingdings" panose="05000000000000000000" pitchFamily="2" charset="2"/>
              <a:buChar char="ü"/>
            </a:pPr>
            <a:r>
              <a:rPr lang="en-US" b="1" dirty="0">
                <a:latin typeface="Archivo"/>
                <a:ea typeface="Archivo"/>
                <a:cs typeface="Archivo"/>
                <a:sym typeface="Archivo"/>
              </a:rPr>
              <a:t>Basic Laptop or Computer With a Webcam</a:t>
            </a:r>
          </a:p>
          <a:p>
            <a:pPr marL="0" lvl="0" indent="0" rtl="0">
              <a:lnSpc>
                <a:spcPct val="100000"/>
              </a:lnSpc>
              <a:spcBef>
                <a:spcPts val="0"/>
              </a:spcBef>
              <a:spcAft>
                <a:spcPts val="0"/>
              </a:spcAft>
              <a:buNone/>
            </a:pPr>
            <a:endParaRPr lang="en-US" sz="1000" b="1" dirty="0">
              <a:latin typeface="Archivo"/>
              <a:ea typeface="Archivo"/>
              <a:cs typeface="Archivo"/>
              <a:sym typeface="Archivo"/>
            </a:endParaRPr>
          </a:p>
          <a:p>
            <a:pPr marL="0" lvl="0" indent="0" rtl="0">
              <a:lnSpc>
                <a:spcPct val="100000"/>
              </a:lnSpc>
              <a:spcBef>
                <a:spcPts val="0"/>
              </a:spcBef>
              <a:spcAft>
                <a:spcPts val="0"/>
              </a:spcAft>
              <a:buNone/>
            </a:pPr>
            <a:endParaRPr lang="en-US" sz="1000" b="1" dirty="0">
              <a:latin typeface="Archivo"/>
              <a:ea typeface="Archivo"/>
              <a:cs typeface="Archivo"/>
              <a:sym typeface="Archivo"/>
            </a:endParaRPr>
          </a:p>
          <a:p>
            <a:pPr marL="0" lvl="0" indent="0" rtl="0">
              <a:lnSpc>
                <a:spcPct val="100000"/>
              </a:lnSpc>
              <a:spcBef>
                <a:spcPts val="0"/>
              </a:spcBef>
              <a:spcAft>
                <a:spcPts val="0"/>
              </a:spcAft>
              <a:buNone/>
            </a:pPr>
            <a:endParaRPr lang="en-US" sz="1000" b="1" dirty="0">
              <a:latin typeface="Archivo"/>
              <a:ea typeface="Archivo"/>
              <a:cs typeface="Archivo"/>
              <a:sym typeface="Archivo"/>
            </a:endParaRPr>
          </a:p>
          <a:p>
            <a:pPr marL="0" lvl="0" indent="0" rtl="0">
              <a:lnSpc>
                <a:spcPct val="100000"/>
              </a:lnSpc>
              <a:spcBef>
                <a:spcPts val="0"/>
              </a:spcBef>
              <a:spcAft>
                <a:spcPts val="0"/>
              </a:spcAft>
              <a:buNone/>
            </a:pPr>
            <a:r>
              <a:rPr lang="en-US" sz="2000" b="1" dirty="0">
                <a:solidFill>
                  <a:schemeClr val="bg1"/>
                </a:solidFill>
                <a:latin typeface="Archivo"/>
                <a:ea typeface="Archivo"/>
                <a:cs typeface="Archivo"/>
                <a:sym typeface="Archivo"/>
              </a:rPr>
              <a:t>SOFTWARE REQUIREMENTS :</a:t>
            </a:r>
          </a:p>
          <a:p>
            <a:pPr marL="0" lvl="0" indent="0" rtl="0">
              <a:lnSpc>
                <a:spcPct val="100000"/>
              </a:lnSpc>
              <a:spcBef>
                <a:spcPts val="0"/>
              </a:spcBef>
              <a:spcAft>
                <a:spcPts val="0"/>
              </a:spcAft>
              <a:buNone/>
            </a:pPr>
            <a:endParaRPr lang="en-US" sz="1000" b="1" dirty="0">
              <a:latin typeface="Archivo"/>
              <a:ea typeface="Archivo"/>
              <a:cs typeface="Archivo"/>
              <a:sym typeface="Archivo"/>
            </a:endParaRPr>
          </a:p>
          <a:p>
            <a:pPr marL="171450" lvl="0" indent="-171450" rtl="0">
              <a:lnSpc>
                <a:spcPct val="100000"/>
              </a:lnSpc>
              <a:spcBef>
                <a:spcPts val="0"/>
              </a:spcBef>
              <a:spcAft>
                <a:spcPts val="0"/>
              </a:spcAft>
              <a:buFont typeface="Wingdings" panose="05000000000000000000" pitchFamily="2" charset="2"/>
              <a:buChar char="ü"/>
            </a:pPr>
            <a:r>
              <a:rPr lang="en-IN" b="1" dirty="0">
                <a:latin typeface="Archivo"/>
                <a:ea typeface="Archivo"/>
                <a:cs typeface="Archivo"/>
                <a:sym typeface="Archivo"/>
              </a:rPr>
              <a:t>Window OS</a:t>
            </a:r>
          </a:p>
          <a:p>
            <a:pPr marL="171450" lvl="0" indent="-171450" rtl="0">
              <a:lnSpc>
                <a:spcPct val="100000"/>
              </a:lnSpc>
              <a:spcBef>
                <a:spcPts val="0"/>
              </a:spcBef>
              <a:spcAft>
                <a:spcPts val="0"/>
              </a:spcAft>
              <a:buFont typeface="Wingdings" panose="05000000000000000000" pitchFamily="2" charset="2"/>
              <a:buChar char="ü"/>
            </a:pPr>
            <a:r>
              <a:rPr lang="en-IN" b="1" dirty="0">
                <a:latin typeface="Archivo"/>
                <a:ea typeface="Archivo"/>
                <a:cs typeface="Archivo"/>
                <a:sym typeface="Archivo"/>
              </a:rPr>
              <a:t>Python interpreter</a:t>
            </a:r>
          </a:p>
          <a:p>
            <a:pPr marL="171450" lvl="0" indent="-171450" rtl="0">
              <a:lnSpc>
                <a:spcPct val="100000"/>
              </a:lnSpc>
              <a:spcBef>
                <a:spcPts val="0"/>
              </a:spcBef>
              <a:spcAft>
                <a:spcPts val="0"/>
              </a:spcAft>
              <a:buFont typeface="Wingdings" panose="05000000000000000000" pitchFamily="2" charset="2"/>
              <a:buChar char="ü"/>
            </a:pPr>
            <a:r>
              <a:rPr lang="en-IN" b="1" dirty="0">
                <a:latin typeface="Archivo"/>
                <a:ea typeface="Archivo"/>
                <a:cs typeface="Archivo"/>
                <a:sym typeface="Archivo"/>
              </a:rPr>
              <a:t>Required pip files(libraries)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71;p37">
            <a:extLst>
              <a:ext uri="{FF2B5EF4-FFF2-40B4-BE49-F238E27FC236}">
                <a16:creationId xmlns:a16="http://schemas.microsoft.com/office/drawing/2014/main" id="{73EBA098-271D-17FA-D8BF-635FC7816ABB}"/>
              </a:ext>
            </a:extLst>
          </p:cNvPr>
          <p:cNvSpPr txBox="1">
            <a:spLocks noGrp="1"/>
          </p:cNvSpPr>
          <p:nvPr>
            <p:ph type="title"/>
          </p:nvPr>
        </p:nvSpPr>
        <p:spPr>
          <a:xfrm>
            <a:off x="426720" y="54430"/>
            <a:ext cx="4646507"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SYSTEM  ARCHITECTURE</a:t>
            </a:r>
            <a:endParaRPr sz="2400" dirty="0"/>
          </a:p>
        </p:txBody>
      </p:sp>
      <p:pic>
        <p:nvPicPr>
          <p:cNvPr id="2" name="Picture 1" descr="Male &lt;strong&gt;Man&lt;/strong&gt; &lt;strong&gt;Stick&lt;/strong&gt; Figure · Free vector graphic on Pixab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674" y="609543"/>
            <a:ext cx="352213" cy="704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446" y="766012"/>
            <a:ext cx="633414" cy="562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ight Arrow 8"/>
          <p:cNvSpPr/>
          <p:nvPr/>
        </p:nvSpPr>
        <p:spPr>
          <a:xfrm>
            <a:off x="2171700" y="982133"/>
            <a:ext cx="1269153" cy="60855"/>
          </a:xfrm>
          <a:prstGeom prst="right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878487" y="1328256"/>
            <a:ext cx="1297418" cy="400110"/>
          </a:xfrm>
          <a:prstGeom prst="rect">
            <a:avLst/>
          </a:prstGeom>
          <a:noFill/>
        </p:spPr>
        <p:txBody>
          <a:bodyPr wrap="squar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User body and hand gestures</a:t>
            </a:r>
          </a:p>
        </p:txBody>
      </p:sp>
      <p:pic>
        <p:nvPicPr>
          <p:cNvPr id="18" name="Picture 17" descr="Video camera, &lt;strong&gt;webcam&lt;/strong&gt; icon - Download on Iconfinde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5412" y="721802"/>
            <a:ext cx="595852" cy="5958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Rectangle 18"/>
          <p:cNvSpPr/>
          <p:nvPr/>
        </p:nvSpPr>
        <p:spPr>
          <a:xfrm>
            <a:off x="3174629" y="1335654"/>
            <a:ext cx="1297418" cy="246221"/>
          </a:xfrm>
          <a:prstGeom prst="rect">
            <a:avLst/>
          </a:prstGeom>
          <a:noFill/>
        </p:spPr>
        <p:txBody>
          <a:bodyPr wrap="squar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Webcam</a:t>
            </a:r>
          </a:p>
        </p:txBody>
      </p:sp>
      <p:sp>
        <p:nvSpPr>
          <p:cNvPr id="20" name="Down Arrow 19"/>
          <p:cNvSpPr/>
          <p:nvPr/>
        </p:nvSpPr>
        <p:spPr>
          <a:xfrm>
            <a:off x="3755604" y="1581875"/>
            <a:ext cx="116309" cy="532675"/>
          </a:xfrm>
          <a:prstGeom prst="dow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Rectangle 20"/>
          <p:cNvSpPr/>
          <p:nvPr/>
        </p:nvSpPr>
        <p:spPr>
          <a:xfrm>
            <a:off x="1464699" y="3838532"/>
            <a:ext cx="1620891" cy="400110"/>
          </a:xfrm>
          <a:prstGeom prst="rect">
            <a:avLst/>
          </a:prstGeom>
          <a:noFill/>
        </p:spPr>
        <p:txBody>
          <a:bodyPr wrap="square" lIns="91440" tIns="45720" rIns="91440" bIns="45720">
            <a:spAutoFit/>
          </a:bodyPr>
          <a:lstStyle/>
          <a:p>
            <a:pPr algn="ctr"/>
            <a:r>
              <a:rPr lang="en-US" sz="1000" dirty="0">
                <a:ln w="0"/>
                <a:solidFill>
                  <a:schemeClr val="tx1"/>
                </a:solidFill>
                <a:effectLst>
                  <a:outerShdw blurRad="38100" dist="19050" dir="2700000" algn="tl" rotWithShape="0">
                    <a:schemeClr val="dk1">
                      <a:alpha val="40000"/>
                    </a:schemeClr>
                  </a:outerShdw>
                </a:effectLst>
              </a:rPr>
              <a:t>Real-time hand tracking and image preprocessing</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3061467" y="4183690"/>
            <a:ext cx="1620891" cy="400110"/>
          </a:xfrm>
          <a:prstGeom prst="rect">
            <a:avLst/>
          </a:prstGeom>
          <a:noFill/>
        </p:spPr>
        <p:txBody>
          <a:bodyPr wrap="square" lIns="91440" tIns="45720" rIns="91440" bIns="45720">
            <a:spAutoFit/>
          </a:bodyPr>
          <a:lstStyle/>
          <a:p>
            <a:pPr algn="ctr"/>
            <a:r>
              <a:rPr lang="en-US" sz="1000" dirty="0">
                <a:ln w="0"/>
                <a:solidFill>
                  <a:schemeClr val="tx1"/>
                </a:solidFill>
                <a:effectLst>
                  <a:outerShdw blurRad="38100" dist="19050" dir="2700000" algn="tl" rotWithShape="0">
                    <a:schemeClr val="dk1">
                      <a:alpha val="40000"/>
                    </a:schemeClr>
                  </a:outerShdw>
                </a:effectLst>
              </a:rPr>
              <a:t>Mapping of hand and body plots and tracking</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28" name="Rectangle 27"/>
          <p:cNvSpPr/>
          <p:nvPr/>
        </p:nvSpPr>
        <p:spPr>
          <a:xfrm>
            <a:off x="4373968" y="3789426"/>
            <a:ext cx="1620891" cy="400110"/>
          </a:xfrm>
          <a:prstGeom prst="rect">
            <a:avLst/>
          </a:prstGeom>
          <a:noFill/>
        </p:spPr>
        <p:txBody>
          <a:bodyPr wrap="squar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Testing and recognition using Mediapipe models</a:t>
            </a:r>
          </a:p>
        </p:txBody>
      </p:sp>
      <p:pic>
        <p:nvPicPr>
          <p:cNvPr id="30" name="Picture 29" descr="Kostenlose Illustration: Computer, Schlüssel, Strahlen, &lt;strong&gt;Pc&lt;/strong&gt; ..."/>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3548" y="2176459"/>
            <a:ext cx="1120420" cy="840315"/>
          </a:xfrm>
          <a:prstGeom prst="rect">
            <a:avLst/>
          </a:prstGeom>
        </p:spPr>
      </p:pic>
      <p:sp>
        <p:nvSpPr>
          <p:cNvPr id="34" name="Left-Right Arrow 33"/>
          <p:cNvSpPr/>
          <p:nvPr/>
        </p:nvSpPr>
        <p:spPr>
          <a:xfrm rot="19365023">
            <a:off x="2365011" y="3366138"/>
            <a:ext cx="1205553" cy="113448"/>
          </a:xfrm>
          <a:prstGeom prst="leftRight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5" name="Left-Right Arrow 34"/>
          <p:cNvSpPr/>
          <p:nvPr/>
        </p:nvSpPr>
        <p:spPr>
          <a:xfrm rot="16200000">
            <a:off x="3258309" y="3575931"/>
            <a:ext cx="1102109" cy="125100"/>
          </a:xfrm>
          <a:prstGeom prst="leftRight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6" name="Left-Right Arrow 35"/>
          <p:cNvSpPr/>
          <p:nvPr/>
        </p:nvSpPr>
        <p:spPr>
          <a:xfrm rot="13463814">
            <a:off x="4131303" y="3318374"/>
            <a:ext cx="1102109" cy="125100"/>
          </a:xfrm>
          <a:prstGeom prst="leftRight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8" name="Right Arrow 37"/>
          <p:cNvSpPr/>
          <p:nvPr/>
        </p:nvSpPr>
        <p:spPr>
          <a:xfrm>
            <a:off x="4279322" y="2446032"/>
            <a:ext cx="1150147" cy="53820"/>
          </a:xfrm>
          <a:prstGeom prst="rightArrow">
            <a:avLst>
              <a:gd name="adj1" fmla="val 100000"/>
              <a:gd name="adj2" fmla="val 29472"/>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4" name="Right Arrow 23"/>
          <p:cNvSpPr/>
          <p:nvPr/>
        </p:nvSpPr>
        <p:spPr>
          <a:xfrm rot="17809868">
            <a:off x="5085627" y="1947634"/>
            <a:ext cx="1150147" cy="53820"/>
          </a:xfrm>
          <a:prstGeom prst="rightArrow">
            <a:avLst>
              <a:gd name="adj1" fmla="val 100000"/>
              <a:gd name="adj2" fmla="val 29472"/>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5" name="Right Arrow 24"/>
          <p:cNvSpPr/>
          <p:nvPr/>
        </p:nvSpPr>
        <p:spPr>
          <a:xfrm>
            <a:off x="5885835" y="1449236"/>
            <a:ext cx="963519" cy="69848"/>
          </a:xfrm>
          <a:prstGeom prst="right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Up Arrow 3"/>
          <p:cNvSpPr/>
          <p:nvPr/>
        </p:nvSpPr>
        <p:spPr>
          <a:xfrm>
            <a:off x="7462684" y="2114550"/>
            <a:ext cx="103239" cy="695878"/>
          </a:xfrm>
          <a:prstGeom prst="up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6123966" y="3832869"/>
            <a:ext cx="795696" cy="400110"/>
          </a:xfrm>
          <a:prstGeom prst="rect">
            <a:avLst/>
          </a:prstGeom>
          <a:noFill/>
        </p:spPr>
        <p:txBody>
          <a:bodyPr wrap="square" lIns="91440" tIns="45720" rIns="91440" bIns="45720">
            <a:spAutoFit/>
          </a:bodyPr>
          <a:lstStyle/>
          <a:p>
            <a:pPr algn="ctr"/>
            <a:r>
              <a:rPr lang="en-US" sz="1000" dirty="0">
                <a:ln w="0"/>
                <a:solidFill>
                  <a:schemeClr val="tx1"/>
                </a:solidFill>
                <a:effectLst>
                  <a:outerShdw blurRad="38100" dist="19050" dir="2700000" algn="tl" rotWithShape="0">
                    <a:schemeClr val="dk1">
                      <a:alpha val="40000"/>
                    </a:schemeClr>
                  </a:outerShdw>
                </a:effectLst>
              </a:rPr>
              <a:t>Screen brightness</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6755477" y="2889744"/>
            <a:ext cx="1620891" cy="246221"/>
          </a:xfrm>
          <a:prstGeom prst="rect">
            <a:avLst/>
          </a:prstGeom>
          <a:noFill/>
        </p:spPr>
        <p:txBody>
          <a:bodyPr wrap="square" lIns="91440" tIns="45720" rIns="91440" bIns="45720">
            <a:spAutoFit/>
          </a:bodyPr>
          <a:lstStyle/>
          <a:p>
            <a:pPr algn="ctr"/>
            <a:r>
              <a:rPr lang="en-US" sz="1000" dirty="0">
                <a:ln w="0"/>
                <a:solidFill>
                  <a:schemeClr val="tx1"/>
                </a:solidFill>
                <a:effectLst>
                  <a:outerShdw blurRad="38100" dist="19050" dir="2700000" algn="tl" rotWithShape="0">
                    <a:schemeClr val="dk1">
                      <a:alpha val="40000"/>
                    </a:schemeClr>
                  </a:outerShdw>
                </a:effectLst>
              </a:rPr>
              <a:t>P</a:t>
            </a:r>
            <a:r>
              <a:rPr lang="en-US" sz="1000" b="0" cap="none" spc="0" dirty="0">
                <a:ln w="0"/>
                <a:solidFill>
                  <a:schemeClr val="tx1"/>
                </a:solidFill>
                <a:effectLst>
                  <a:outerShdw blurRad="38100" dist="19050" dir="2700000" algn="tl" rotWithShape="0">
                    <a:schemeClr val="dk1">
                      <a:alpha val="40000"/>
                    </a:schemeClr>
                  </a:outerShdw>
                </a:effectLst>
              </a:rPr>
              <a:t>yautoGUI</a:t>
            </a:r>
          </a:p>
        </p:txBody>
      </p:sp>
      <p:sp>
        <p:nvSpPr>
          <p:cNvPr id="32" name="Rectangle 31"/>
          <p:cNvSpPr/>
          <p:nvPr/>
        </p:nvSpPr>
        <p:spPr>
          <a:xfrm>
            <a:off x="6882474" y="3838532"/>
            <a:ext cx="580210" cy="400110"/>
          </a:xfrm>
          <a:prstGeom prst="rect">
            <a:avLst/>
          </a:prstGeom>
          <a:noFill/>
        </p:spPr>
        <p:txBody>
          <a:bodyPr wrap="square" lIns="91440" tIns="45720" rIns="91440" bIns="45720">
            <a:spAutoFit/>
          </a:bodyPr>
          <a:lstStyle/>
          <a:p>
            <a:pPr algn="ctr"/>
            <a:r>
              <a:rPr lang="en-US" sz="1000" dirty="0">
                <a:ln w="0"/>
                <a:solidFill>
                  <a:schemeClr val="tx1"/>
                </a:solidFill>
                <a:effectLst>
                  <a:outerShdw blurRad="38100" dist="19050" dir="2700000" algn="tl" rotWithShape="0">
                    <a:schemeClr val="dk1">
                      <a:alpha val="40000"/>
                    </a:schemeClr>
                  </a:outerShdw>
                </a:effectLst>
              </a:rPr>
              <a:t>PC audio</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7" name="Rectangle 36"/>
          <p:cNvSpPr/>
          <p:nvPr/>
        </p:nvSpPr>
        <p:spPr>
          <a:xfrm>
            <a:off x="7514303" y="3838532"/>
            <a:ext cx="580210" cy="400110"/>
          </a:xfrm>
          <a:prstGeom prst="rect">
            <a:avLst/>
          </a:prstGeom>
          <a:noFill/>
        </p:spPr>
        <p:txBody>
          <a:bodyPr wrap="square" lIns="91440" tIns="45720" rIns="91440" bIns="45720">
            <a:spAutoFit/>
          </a:bodyPr>
          <a:lstStyle/>
          <a:p>
            <a:pPr algn="ctr"/>
            <a:r>
              <a:rPr lang="en-US" sz="1000" dirty="0">
                <a:ln w="0"/>
                <a:solidFill>
                  <a:schemeClr val="tx1"/>
                </a:solidFill>
                <a:effectLst>
                  <a:outerShdw blurRad="38100" dist="19050" dir="2700000" algn="tl" rotWithShape="0">
                    <a:schemeClr val="dk1">
                      <a:alpha val="40000"/>
                    </a:schemeClr>
                  </a:outerShdw>
                </a:effectLst>
              </a:rPr>
              <a:t>Cursor access</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angle 38"/>
          <p:cNvSpPr/>
          <p:nvPr/>
        </p:nvSpPr>
        <p:spPr>
          <a:xfrm>
            <a:off x="8178191" y="3834841"/>
            <a:ext cx="580210" cy="400110"/>
          </a:xfrm>
          <a:prstGeom prst="rect">
            <a:avLst/>
          </a:prstGeom>
          <a:noFill/>
        </p:spPr>
        <p:txBody>
          <a:bodyPr wrap="square" lIns="91440" tIns="45720" rIns="91440" bIns="45720">
            <a:spAutoFit/>
          </a:bodyPr>
          <a:lstStyle/>
          <a:p>
            <a:pPr algn="ctr"/>
            <a:r>
              <a:rPr lang="en-US" sz="1000" dirty="0">
                <a:ln w="0"/>
                <a:solidFill>
                  <a:schemeClr val="tx1"/>
                </a:solidFill>
                <a:effectLst>
                  <a:outerShdw blurRad="38100" dist="19050" dir="2700000" algn="tl" rotWithShape="0">
                    <a:schemeClr val="dk1">
                      <a:alpha val="40000"/>
                    </a:schemeClr>
                  </a:outerShdw>
                </a:effectLst>
              </a:rPr>
              <a:t>PPT control</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5" name="Round Diagonal Corner Rectangle 4"/>
          <p:cNvSpPr/>
          <p:nvPr/>
        </p:nvSpPr>
        <p:spPr>
          <a:xfrm>
            <a:off x="6521814" y="3422862"/>
            <a:ext cx="1854554" cy="65132"/>
          </a:xfrm>
          <a:prstGeom prst="round2Diag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0" name="Right Arrow 39"/>
          <p:cNvSpPr/>
          <p:nvPr/>
        </p:nvSpPr>
        <p:spPr>
          <a:xfrm rot="16200000">
            <a:off x="6351476" y="3593200"/>
            <a:ext cx="386395" cy="45719"/>
          </a:xfrm>
          <a:prstGeom prst="rightArrow">
            <a:avLst>
              <a:gd name="adj1" fmla="val 100000"/>
              <a:gd name="adj2" fmla="val 29472"/>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1" name="Right Arrow 40"/>
          <p:cNvSpPr/>
          <p:nvPr/>
        </p:nvSpPr>
        <p:spPr>
          <a:xfrm rot="16200000">
            <a:off x="6952573" y="3625766"/>
            <a:ext cx="386395" cy="45719"/>
          </a:xfrm>
          <a:prstGeom prst="rightArrow">
            <a:avLst>
              <a:gd name="adj1" fmla="val 100000"/>
              <a:gd name="adj2" fmla="val 29472"/>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2" name="Right Arrow 41"/>
          <p:cNvSpPr/>
          <p:nvPr/>
        </p:nvSpPr>
        <p:spPr>
          <a:xfrm rot="16200000">
            <a:off x="7579301" y="3602043"/>
            <a:ext cx="386395" cy="45719"/>
          </a:xfrm>
          <a:prstGeom prst="rightArrow">
            <a:avLst>
              <a:gd name="adj1" fmla="val 100000"/>
              <a:gd name="adj2" fmla="val 29472"/>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3" name="Right Arrow 42"/>
          <p:cNvSpPr/>
          <p:nvPr/>
        </p:nvSpPr>
        <p:spPr>
          <a:xfrm rot="16200000">
            <a:off x="8157538" y="3615621"/>
            <a:ext cx="386395" cy="45719"/>
          </a:xfrm>
          <a:prstGeom prst="rightArrow">
            <a:avLst>
              <a:gd name="adj1" fmla="val 100000"/>
              <a:gd name="adj2" fmla="val 29472"/>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4" name="Up Arrow 43"/>
          <p:cNvSpPr/>
          <p:nvPr/>
        </p:nvSpPr>
        <p:spPr>
          <a:xfrm>
            <a:off x="7492341" y="3130524"/>
            <a:ext cx="134555" cy="359981"/>
          </a:xfrm>
          <a:prstGeom prst="up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9419DE1-8DAC-BF75-37CE-93AB9DFB06FF}"/>
              </a:ext>
            </a:extLst>
          </p:cNvPr>
          <p:cNvPicPr>
            <a:picLocks noChangeAspect="1"/>
          </p:cNvPicPr>
          <p:nvPr/>
        </p:nvPicPr>
        <p:blipFill>
          <a:blip r:embed="rId7"/>
          <a:stretch>
            <a:fillRect/>
          </a:stretch>
        </p:blipFill>
        <p:spPr>
          <a:xfrm>
            <a:off x="6777597" y="721802"/>
            <a:ext cx="1537447" cy="1650807"/>
          </a:xfrm>
          <a:prstGeom prst="rect">
            <a:avLst/>
          </a:prstGeom>
        </p:spPr>
      </p:pic>
      <p:sp>
        <p:nvSpPr>
          <p:cNvPr id="6" name="Rectangle 5">
            <a:extLst>
              <a:ext uri="{FF2B5EF4-FFF2-40B4-BE49-F238E27FC236}">
                <a16:creationId xmlns:a16="http://schemas.microsoft.com/office/drawing/2014/main" id="{2E01A903-ECED-0D85-6BA0-988943B60484}"/>
              </a:ext>
            </a:extLst>
          </p:cNvPr>
          <p:cNvSpPr/>
          <p:nvPr/>
        </p:nvSpPr>
        <p:spPr>
          <a:xfrm>
            <a:off x="6697379" y="1886357"/>
            <a:ext cx="1620891" cy="246221"/>
          </a:xfrm>
          <a:prstGeom prst="rect">
            <a:avLst/>
          </a:prstGeom>
          <a:noFill/>
        </p:spPr>
        <p:txBody>
          <a:bodyPr wrap="squar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Visual real</a:t>
            </a:r>
            <a:r>
              <a:rPr lang="en-US" sz="1000" dirty="0">
                <a:ln w="0"/>
                <a:solidFill>
                  <a:schemeClr val="tx1"/>
                </a:solidFill>
                <a:effectLst>
                  <a:outerShdw blurRad="38100" dist="19050" dir="2700000" algn="tl" rotWithShape="0">
                    <a:schemeClr val="dk1">
                      <a:alpha val="40000"/>
                    </a:schemeClr>
                  </a:outerShdw>
                </a:effectLst>
              </a:rPr>
              <a:t>-time response</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12" name="Right Arrow 23">
            <a:extLst>
              <a:ext uri="{FF2B5EF4-FFF2-40B4-BE49-F238E27FC236}">
                <a16:creationId xmlns:a16="http://schemas.microsoft.com/office/drawing/2014/main" id="{22C9FB31-7F35-7738-E110-7A29A42298B2}"/>
              </a:ext>
            </a:extLst>
          </p:cNvPr>
          <p:cNvSpPr/>
          <p:nvPr/>
        </p:nvSpPr>
        <p:spPr>
          <a:xfrm rot="2464092">
            <a:off x="5272823" y="2751369"/>
            <a:ext cx="969773" cy="45719"/>
          </a:xfrm>
          <a:prstGeom prst="rightArrow">
            <a:avLst>
              <a:gd name="adj1" fmla="val 100000"/>
              <a:gd name="adj2" fmla="val 29472"/>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3" name="Right Arrow 24">
            <a:extLst>
              <a:ext uri="{FF2B5EF4-FFF2-40B4-BE49-F238E27FC236}">
                <a16:creationId xmlns:a16="http://schemas.microsoft.com/office/drawing/2014/main" id="{BD1F43FF-C932-44BC-2441-534ADE14706D}"/>
              </a:ext>
            </a:extLst>
          </p:cNvPr>
          <p:cNvSpPr/>
          <p:nvPr/>
        </p:nvSpPr>
        <p:spPr>
          <a:xfrm>
            <a:off x="6118502" y="3032449"/>
            <a:ext cx="963519" cy="69848"/>
          </a:xfrm>
          <a:prstGeom prst="right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48599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Google Shape;1671;p37"/>
          <p:cNvSpPr txBox="1">
            <a:spLocks noGrp="1"/>
          </p:cNvSpPr>
          <p:nvPr>
            <p:ph type="title"/>
          </p:nvPr>
        </p:nvSpPr>
        <p:spPr>
          <a:xfrm>
            <a:off x="0" y="617101"/>
            <a:ext cx="9143999" cy="5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MODULES </a:t>
            </a:r>
            <a:r>
              <a:rPr lang="en" dirty="0"/>
              <a:t>[DATA FLOW DIAGRAM] </a:t>
            </a:r>
            <a:endParaRPr dirty="0"/>
          </a:p>
        </p:txBody>
      </p:sp>
      <p:sp>
        <p:nvSpPr>
          <p:cNvPr id="1688" name="Google Shape;1688;p37"/>
          <p:cNvSpPr/>
          <p:nvPr/>
        </p:nvSpPr>
        <p:spPr>
          <a:xfrm>
            <a:off x="2593007" y="1565258"/>
            <a:ext cx="1016700" cy="10167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7"/>
          <p:cNvSpPr/>
          <p:nvPr/>
        </p:nvSpPr>
        <p:spPr>
          <a:xfrm>
            <a:off x="4446009" y="2594711"/>
            <a:ext cx="1016700" cy="10167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7"/>
          <p:cNvSpPr/>
          <p:nvPr/>
        </p:nvSpPr>
        <p:spPr>
          <a:xfrm>
            <a:off x="2593007" y="3733364"/>
            <a:ext cx="1016700" cy="10167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7"/>
          <p:cNvSpPr/>
          <p:nvPr/>
        </p:nvSpPr>
        <p:spPr>
          <a:xfrm>
            <a:off x="6321600" y="2599273"/>
            <a:ext cx="1016700" cy="10167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4" name="Google Shape;1734;p37"/>
          <p:cNvGrpSpPr/>
          <p:nvPr/>
        </p:nvGrpSpPr>
        <p:grpSpPr>
          <a:xfrm>
            <a:off x="6561406" y="2834799"/>
            <a:ext cx="519321" cy="519376"/>
            <a:chOff x="3338019" y="1437970"/>
            <a:chExt cx="416490" cy="416501"/>
          </a:xfrm>
        </p:grpSpPr>
        <p:sp>
          <p:nvSpPr>
            <p:cNvPr id="1735" name="Google Shape;1735;p37"/>
            <p:cNvSpPr/>
            <p:nvPr/>
          </p:nvSpPr>
          <p:spPr>
            <a:xfrm>
              <a:off x="3338019" y="1538466"/>
              <a:ext cx="416490" cy="190793"/>
            </a:xfrm>
            <a:custGeom>
              <a:avLst/>
              <a:gdLst/>
              <a:ahLst/>
              <a:cxnLst/>
              <a:rect l="l" t="t" r="r" b="b"/>
              <a:pathLst>
                <a:path w="11646" h="5335" extrusionOk="0">
                  <a:moveTo>
                    <a:pt x="334" y="0"/>
                  </a:moveTo>
                  <a:cubicBezTo>
                    <a:pt x="144" y="0"/>
                    <a:pt x="1" y="167"/>
                    <a:pt x="1" y="358"/>
                  </a:cubicBezTo>
                  <a:lnTo>
                    <a:pt x="1" y="5335"/>
                  </a:lnTo>
                  <a:lnTo>
                    <a:pt x="11646" y="5335"/>
                  </a:lnTo>
                  <a:lnTo>
                    <a:pt x="11646" y="358"/>
                  </a:lnTo>
                  <a:cubicBezTo>
                    <a:pt x="11646" y="167"/>
                    <a:pt x="11479" y="0"/>
                    <a:pt x="11289" y="0"/>
                  </a:cubicBezTo>
                  <a:lnTo>
                    <a:pt x="9693" y="0"/>
                  </a:lnTo>
                  <a:lnTo>
                    <a:pt x="9693" y="905"/>
                  </a:lnTo>
                  <a:cubicBezTo>
                    <a:pt x="9693" y="1262"/>
                    <a:pt x="9503" y="1596"/>
                    <a:pt x="9193" y="1763"/>
                  </a:cubicBezTo>
                  <a:cubicBezTo>
                    <a:pt x="9288" y="2096"/>
                    <a:pt x="9193" y="2453"/>
                    <a:pt x="8931" y="2715"/>
                  </a:cubicBezTo>
                  <a:lnTo>
                    <a:pt x="8193" y="3477"/>
                  </a:lnTo>
                  <a:cubicBezTo>
                    <a:pt x="7997" y="3673"/>
                    <a:pt x="7736" y="3775"/>
                    <a:pt x="7477" y="3775"/>
                  </a:cubicBezTo>
                  <a:cubicBezTo>
                    <a:pt x="7389" y="3775"/>
                    <a:pt x="7301" y="3763"/>
                    <a:pt x="7216" y="3739"/>
                  </a:cubicBezTo>
                  <a:cubicBezTo>
                    <a:pt x="7050" y="4049"/>
                    <a:pt x="6716" y="4239"/>
                    <a:pt x="6359" y="4239"/>
                  </a:cubicBezTo>
                  <a:lnTo>
                    <a:pt x="5287" y="4239"/>
                  </a:lnTo>
                  <a:cubicBezTo>
                    <a:pt x="4906" y="4239"/>
                    <a:pt x="4597" y="4049"/>
                    <a:pt x="4430" y="3739"/>
                  </a:cubicBezTo>
                  <a:cubicBezTo>
                    <a:pt x="4344" y="3764"/>
                    <a:pt x="4255" y="3776"/>
                    <a:pt x="4165" y="3776"/>
                  </a:cubicBezTo>
                  <a:cubicBezTo>
                    <a:pt x="3909" y="3776"/>
                    <a:pt x="3654" y="3678"/>
                    <a:pt x="3478" y="3501"/>
                  </a:cubicBezTo>
                  <a:lnTo>
                    <a:pt x="2715" y="2739"/>
                  </a:lnTo>
                  <a:cubicBezTo>
                    <a:pt x="2454" y="2477"/>
                    <a:pt x="2358" y="2096"/>
                    <a:pt x="2454" y="1763"/>
                  </a:cubicBezTo>
                  <a:cubicBezTo>
                    <a:pt x="2144" y="1596"/>
                    <a:pt x="1953" y="1262"/>
                    <a:pt x="1953" y="905"/>
                  </a:cubicBezTo>
                  <a:lnTo>
                    <a:pt x="1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3338019" y="1753084"/>
              <a:ext cx="416490" cy="101387"/>
            </a:xfrm>
            <a:custGeom>
              <a:avLst/>
              <a:gdLst/>
              <a:ahLst/>
              <a:cxnLst/>
              <a:rect l="l" t="t" r="r" b="b"/>
              <a:pathLst>
                <a:path w="11646" h="2835" extrusionOk="0">
                  <a:moveTo>
                    <a:pt x="1" y="1"/>
                  </a:moveTo>
                  <a:lnTo>
                    <a:pt x="1" y="1025"/>
                  </a:lnTo>
                  <a:cubicBezTo>
                    <a:pt x="1" y="1215"/>
                    <a:pt x="144" y="1382"/>
                    <a:pt x="334" y="1382"/>
                  </a:cubicBezTo>
                  <a:lnTo>
                    <a:pt x="4787" y="1382"/>
                  </a:lnTo>
                  <a:lnTo>
                    <a:pt x="4787" y="2144"/>
                  </a:lnTo>
                  <a:lnTo>
                    <a:pt x="3740" y="2144"/>
                  </a:lnTo>
                  <a:cubicBezTo>
                    <a:pt x="3549" y="2144"/>
                    <a:pt x="3382" y="2287"/>
                    <a:pt x="3382" y="2477"/>
                  </a:cubicBezTo>
                  <a:cubicBezTo>
                    <a:pt x="3382" y="2668"/>
                    <a:pt x="3549" y="2834"/>
                    <a:pt x="3740" y="2834"/>
                  </a:cubicBezTo>
                  <a:lnTo>
                    <a:pt x="7907" y="2834"/>
                  </a:lnTo>
                  <a:cubicBezTo>
                    <a:pt x="8098" y="2834"/>
                    <a:pt x="8240" y="2668"/>
                    <a:pt x="8240" y="2477"/>
                  </a:cubicBezTo>
                  <a:cubicBezTo>
                    <a:pt x="8240" y="2287"/>
                    <a:pt x="8098" y="2144"/>
                    <a:pt x="7907" y="2144"/>
                  </a:cubicBezTo>
                  <a:lnTo>
                    <a:pt x="6835" y="2144"/>
                  </a:lnTo>
                  <a:lnTo>
                    <a:pt x="6835" y="1382"/>
                  </a:lnTo>
                  <a:lnTo>
                    <a:pt x="11289" y="1382"/>
                  </a:lnTo>
                  <a:cubicBezTo>
                    <a:pt x="11479" y="1382"/>
                    <a:pt x="11646" y="1215"/>
                    <a:pt x="11646" y="1025"/>
                  </a:cubicBezTo>
                  <a:lnTo>
                    <a:pt x="11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7"/>
            <p:cNvSpPr/>
            <p:nvPr/>
          </p:nvSpPr>
          <p:spPr>
            <a:xfrm>
              <a:off x="3431720" y="1437970"/>
              <a:ext cx="228272" cy="227414"/>
            </a:xfrm>
            <a:custGeom>
              <a:avLst/>
              <a:gdLst/>
              <a:ahLst/>
              <a:cxnLst/>
              <a:rect l="l" t="t" r="r" b="b"/>
              <a:pathLst>
                <a:path w="6383" h="6359" extrusionOk="0">
                  <a:moveTo>
                    <a:pt x="3191" y="2001"/>
                  </a:moveTo>
                  <a:cubicBezTo>
                    <a:pt x="3834" y="2001"/>
                    <a:pt x="4358" y="2525"/>
                    <a:pt x="4358" y="3168"/>
                  </a:cubicBezTo>
                  <a:cubicBezTo>
                    <a:pt x="4358" y="3810"/>
                    <a:pt x="3834" y="4358"/>
                    <a:pt x="3191" y="4358"/>
                  </a:cubicBezTo>
                  <a:lnTo>
                    <a:pt x="3168" y="4358"/>
                  </a:lnTo>
                  <a:cubicBezTo>
                    <a:pt x="2525" y="4334"/>
                    <a:pt x="2024" y="3810"/>
                    <a:pt x="2024" y="3168"/>
                  </a:cubicBezTo>
                  <a:cubicBezTo>
                    <a:pt x="2024" y="2548"/>
                    <a:pt x="2525" y="2024"/>
                    <a:pt x="3168" y="2001"/>
                  </a:cubicBezTo>
                  <a:close/>
                  <a:moveTo>
                    <a:pt x="2667" y="0"/>
                  </a:moveTo>
                  <a:cubicBezTo>
                    <a:pt x="2501" y="0"/>
                    <a:pt x="2358" y="119"/>
                    <a:pt x="2334" y="262"/>
                  </a:cubicBezTo>
                  <a:lnTo>
                    <a:pt x="2263" y="953"/>
                  </a:lnTo>
                  <a:lnTo>
                    <a:pt x="1739" y="524"/>
                  </a:lnTo>
                  <a:cubicBezTo>
                    <a:pt x="1682" y="479"/>
                    <a:pt x="1610" y="455"/>
                    <a:pt x="1537" y="455"/>
                  </a:cubicBezTo>
                  <a:cubicBezTo>
                    <a:pt x="1456" y="455"/>
                    <a:pt x="1373" y="485"/>
                    <a:pt x="1310" y="548"/>
                  </a:cubicBezTo>
                  <a:lnTo>
                    <a:pt x="548" y="1310"/>
                  </a:lnTo>
                  <a:cubicBezTo>
                    <a:pt x="453" y="1429"/>
                    <a:pt x="429" y="1596"/>
                    <a:pt x="548" y="1739"/>
                  </a:cubicBezTo>
                  <a:lnTo>
                    <a:pt x="953" y="2263"/>
                  </a:lnTo>
                  <a:lnTo>
                    <a:pt x="286" y="2334"/>
                  </a:lnTo>
                  <a:cubicBezTo>
                    <a:pt x="119" y="2334"/>
                    <a:pt x="0" y="2477"/>
                    <a:pt x="0" y="2644"/>
                  </a:cubicBezTo>
                  <a:lnTo>
                    <a:pt x="0" y="3715"/>
                  </a:lnTo>
                  <a:cubicBezTo>
                    <a:pt x="0" y="3882"/>
                    <a:pt x="119" y="4025"/>
                    <a:pt x="286" y="4025"/>
                  </a:cubicBezTo>
                  <a:lnTo>
                    <a:pt x="977" y="4096"/>
                  </a:lnTo>
                  <a:lnTo>
                    <a:pt x="548" y="4644"/>
                  </a:lnTo>
                  <a:cubicBezTo>
                    <a:pt x="453" y="4763"/>
                    <a:pt x="453" y="4954"/>
                    <a:pt x="572" y="5049"/>
                  </a:cubicBezTo>
                  <a:lnTo>
                    <a:pt x="1334" y="5811"/>
                  </a:lnTo>
                  <a:cubicBezTo>
                    <a:pt x="1397" y="5874"/>
                    <a:pt x="1473" y="5903"/>
                    <a:pt x="1552" y="5903"/>
                  </a:cubicBezTo>
                  <a:cubicBezTo>
                    <a:pt x="1622" y="5903"/>
                    <a:pt x="1695" y="5880"/>
                    <a:pt x="1763" y="5835"/>
                  </a:cubicBezTo>
                  <a:lnTo>
                    <a:pt x="2263" y="5430"/>
                  </a:lnTo>
                  <a:lnTo>
                    <a:pt x="2334" y="6073"/>
                  </a:lnTo>
                  <a:cubicBezTo>
                    <a:pt x="2358" y="6240"/>
                    <a:pt x="2501" y="6359"/>
                    <a:pt x="2667" y="6359"/>
                  </a:cubicBezTo>
                  <a:lnTo>
                    <a:pt x="3739" y="6359"/>
                  </a:lnTo>
                  <a:cubicBezTo>
                    <a:pt x="3906" y="6359"/>
                    <a:pt x="4025" y="6240"/>
                    <a:pt x="4049" y="6073"/>
                  </a:cubicBezTo>
                  <a:lnTo>
                    <a:pt x="4120" y="5406"/>
                  </a:lnTo>
                  <a:lnTo>
                    <a:pt x="4644" y="5835"/>
                  </a:lnTo>
                  <a:cubicBezTo>
                    <a:pt x="4712" y="5880"/>
                    <a:pt x="4784" y="5903"/>
                    <a:pt x="4855" y="5903"/>
                  </a:cubicBezTo>
                  <a:cubicBezTo>
                    <a:pt x="4934" y="5903"/>
                    <a:pt x="5010" y="5874"/>
                    <a:pt x="5073" y="5811"/>
                  </a:cubicBezTo>
                  <a:lnTo>
                    <a:pt x="5835" y="5049"/>
                  </a:lnTo>
                  <a:cubicBezTo>
                    <a:pt x="5954" y="4930"/>
                    <a:pt x="5954" y="4739"/>
                    <a:pt x="5859" y="4620"/>
                  </a:cubicBezTo>
                  <a:lnTo>
                    <a:pt x="5430" y="4096"/>
                  </a:lnTo>
                  <a:lnTo>
                    <a:pt x="6097" y="4025"/>
                  </a:lnTo>
                  <a:cubicBezTo>
                    <a:pt x="6263" y="4001"/>
                    <a:pt x="6383" y="3882"/>
                    <a:pt x="6383" y="3715"/>
                  </a:cubicBezTo>
                  <a:lnTo>
                    <a:pt x="6383" y="2644"/>
                  </a:lnTo>
                  <a:cubicBezTo>
                    <a:pt x="6383" y="2477"/>
                    <a:pt x="6263" y="2334"/>
                    <a:pt x="6097" y="2334"/>
                  </a:cubicBezTo>
                  <a:lnTo>
                    <a:pt x="5430" y="2239"/>
                  </a:lnTo>
                  <a:lnTo>
                    <a:pt x="5859" y="1715"/>
                  </a:lnTo>
                  <a:cubicBezTo>
                    <a:pt x="5954" y="1596"/>
                    <a:pt x="5954" y="1405"/>
                    <a:pt x="5835" y="1286"/>
                  </a:cubicBezTo>
                  <a:lnTo>
                    <a:pt x="5073" y="548"/>
                  </a:lnTo>
                  <a:cubicBezTo>
                    <a:pt x="5007" y="482"/>
                    <a:pt x="4920" y="446"/>
                    <a:pt x="4835" y="446"/>
                  </a:cubicBezTo>
                  <a:cubicBezTo>
                    <a:pt x="4766" y="446"/>
                    <a:pt x="4698" y="470"/>
                    <a:pt x="4644" y="524"/>
                  </a:cubicBezTo>
                  <a:lnTo>
                    <a:pt x="4120" y="929"/>
                  </a:lnTo>
                  <a:lnTo>
                    <a:pt x="4049" y="262"/>
                  </a:lnTo>
                  <a:cubicBezTo>
                    <a:pt x="4025" y="119"/>
                    <a:pt x="3906" y="0"/>
                    <a:pt x="3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38" name="Google Shape;1738;p37"/>
          <p:cNvCxnSpPr>
            <a:cxnSpLocks/>
            <a:stCxn id="1688" idx="6"/>
            <a:endCxn id="1715" idx="2"/>
          </p:cNvCxnSpPr>
          <p:nvPr/>
        </p:nvCxnSpPr>
        <p:spPr>
          <a:xfrm>
            <a:off x="3609707" y="2073608"/>
            <a:ext cx="836302" cy="1029453"/>
          </a:xfrm>
          <a:prstGeom prst="bentConnector3">
            <a:avLst>
              <a:gd name="adj1" fmla="val 50000"/>
            </a:avLst>
          </a:prstGeom>
          <a:noFill/>
          <a:ln w="19050" cap="flat" cmpd="sng">
            <a:solidFill>
              <a:schemeClr val="lt1"/>
            </a:solidFill>
            <a:prstDash val="solid"/>
            <a:round/>
            <a:headEnd type="none" w="med" len="med"/>
            <a:tailEnd type="none" w="med" len="med"/>
          </a:ln>
        </p:spPr>
      </p:cxnSp>
      <p:cxnSp>
        <p:nvCxnSpPr>
          <p:cNvPr id="1739" name="Google Shape;1739;p37"/>
          <p:cNvCxnSpPr>
            <a:cxnSpLocks/>
          </p:cNvCxnSpPr>
          <p:nvPr/>
        </p:nvCxnSpPr>
        <p:spPr>
          <a:xfrm rot="5400000">
            <a:off x="3268689" y="3466809"/>
            <a:ext cx="1123330" cy="395834"/>
          </a:xfrm>
          <a:prstGeom prst="bentConnector2">
            <a:avLst/>
          </a:prstGeom>
          <a:noFill/>
          <a:ln w="19050" cap="flat" cmpd="sng">
            <a:solidFill>
              <a:schemeClr val="lt1"/>
            </a:solidFill>
            <a:prstDash val="solid"/>
            <a:round/>
            <a:headEnd type="none" w="med" len="med"/>
            <a:tailEnd type="none" w="med" len="med"/>
          </a:ln>
        </p:spPr>
      </p:cxnSp>
      <p:cxnSp>
        <p:nvCxnSpPr>
          <p:cNvPr id="1740" name="Google Shape;1740;p37"/>
          <p:cNvCxnSpPr>
            <a:cxnSpLocks/>
            <a:stCxn id="1715" idx="6"/>
            <a:endCxn id="1717" idx="2"/>
          </p:cNvCxnSpPr>
          <p:nvPr/>
        </p:nvCxnSpPr>
        <p:spPr>
          <a:xfrm>
            <a:off x="5462709" y="3103061"/>
            <a:ext cx="858891" cy="4562"/>
          </a:xfrm>
          <a:prstGeom prst="bentConnector3">
            <a:avLst>
              <a:gd name="adj1" fmla="val 50000"/>
            </a:avLst>
          </a:prstGeom>
          <a:noFill/>
          <a:ln w="19050" cap="flat" cmpd="sng">
            <a:solidFill>
              <a:schemeClr val="lt1"/>
            </a:solidFill>
            <a:prstDash val="solid"/>
            <a:round/>
            <a:headEnd type="none" w="med" len="med"/>
            <a:tailEnd type="none" w="med" len="med"/>
          </a:ln>
        </p:spPr>
      </p:cxnSp>
      <p:grpSp>
        <p:nvGrpSpPr>
          <p:cNvPr id="2" name="Google Shape;3303;p63">
            <a:extLst>
              <a:ext uri="{FF2B5EF4-FFF2-40B4-BE49-F238E27FC236}">
                <a16:creationId xmlns:a16="http://schemas.microsoft.com/office/drawing/2014/main" id="{C139A7A1-BD70-A60E-B3F0-9C0C16594CA9}"/>
              </a:ext>
            </a:extLst>
          </p:cNvPr>
          <p:cNvGrpSpPr/>
          <p:nvPr/>
        </p:nvGrpSpPr>
        <p:grpSpPr>
          <a:xfrm>
            <a:off x="4692390" y="2833559"/>
            <a:ext cx="446588" cy="528344"/>
            <a:chOff x="3299906" y="3459594"/>
            <a:chExt cx="332408" cy="418119"/>
          </a:xfrm>
          <a:solidFill>
            <a:schemeClr val="bg1"/>
          </a:solidFill>
        </p:grpSpPr>
        <p:sp>
          <p:nvSpPr>
            <p:cNvPr id="3" name="Google Shape;3304;p63">
              <a:extLst>
                <a:ext uri="{FF2B5EF4-FFF2-40B4-BE49-F238E27FC236}">
                  <a16:creationId xmlns:a16="http://schemas.microsoft.com/office/drawing/2014/main" id="{941D4E73-871A-286E-620E-4D2BEB0FD96F}"/>
                </a:ext>
              </a:extLst>
            </p:cNvPr>
            <p:cNvSpPr/>
            <p:nvPr/>
          </p:nvSpPr>
          <p:spPr>
            <a:xfrm>
              <a:off x="3299906" y="3618228"/>
              <a:ext cx="45485" cy="44890"/>
            </a:xfrm>
            <a:custGeom>
              <a:avLst/>
              <a:gdLst/>
              <a:ahLst/>
              <a:cxnLst/>
              <a:rect l="l" t="t" r="r" b="b"/>
              <a:pathLst>
                <a:path w="1454" h="1435" extrusionOk="0">
                  <a:moveTo>
                    <a:pt x="668" y="1"/>
                  </a:moveTo>
                  <a:cubicBezTo>
                    <a:pt x="577" y="1"/>
                    <a:pt x="485" y="20"/>
                    <a:pt x="397" y="60"/>
                  </a:cubicBezTo>
                  <a:cubicBezTo>
                    <a:pt x="228" y="137"/>
                    <a:pt x="106" y="280"/>
                    <a:pt x="54" y="458"/>
                  </a:cubicBezTo>
                  <a:cubicBezTo>
                    <a:pt x="1" y="637"/>
                    <a:pt x="26" y="821"/>
                    <a:pt x="126" y="978"/>
                  </a:cubicBezTo>
                  <a:lnTo>
                    <a:pt x="275" y="1217"/>
                  </a:lnTo>
                  <a:cubicBezTo>
                    <a:pt x="321" y="1289"/>
                    <a:pt x="366" y="1362"/>
                    <a:pt x="410" y="1435"/>
                  </a:cubicBezTo>
                  <a:lnTo>
                    <a:pt x="1453" y="700"/>
                  </a:lnTo>
                  <a:lnTo>
                    <a:pt x="1213" y="306"/>
                  </a:lnTo>
                  <a:cubicBezTo>
                    <a:pt x="1094" y="110"/>
                    <a:pt x="885" y="1"/>
                    <a:pt x="6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05;p63">
              <a:extLst>
                <a:ext uri="{FF2B5EF4-FFF2-40B4-BE49-F238E27FC236}">
                  <a16:creationId xmlns:a16="http://schemas.microsoft.com/office/drawing/2014/main" id="{4A64A6C0-75DE-1641-904C-A152B0BDD7BB}"/>
                </a:ext>
              </a:extLst>
            </p:cNvPr>
            <p:cNvSpPr/>
            <p:nvPr/>
          </p:nvSpPr>
          <p:spPr>
            <a:xfrm>
              <a:off x="3419562" y="3487780"/>
              <a:ext cx="32503" cy="32972"/>
            </a:xfrm>
            <a:custGeom>
              <a:avLst/>
              <a:gdLst/>
              <a:ahLst/>
              <a:cxnLst/>
              <a:rect l="l" t="t" r="r" b="b"/>
              <a:pathLst>
                <a:path w="1039" h="1054" extrusionOk="0">
                  <a:moveTo>
                    <a:pt x="512" y="1"/>
                  </a:moveTo>
                  <a:cubicBezTo>
                    <a:pt x="220" y="1"/>
                    <a:pt x="1" y="207"/>
                    <a:pt x="1" y="481"/>
                  </a:cubicBezTo>
                  <a:lnTo>
                    <a:pt x="1" y="1053"/>
                  </a:lnTo>
                  <a:lnTo>
                    <a:pt x="1038" y="1053"/>
                  </a:lnTo>
                  <a:lnTo>
                    <a:pt x="1038" y="481"/>
                  </a:lnTo>
                  <a:lnTo>
                    <a:pt x="1039" y="481"/>
                  </a:lnTo>
                  <a:cubicBezTo>
                    <a:pt x="1039" y="207"/>
                    <a:pt x="819" y="1"/>
                    <a:pt x="5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06;p63">
              <a:extLst>
                <a:ext uri="{FF2B5EF4-FFF2-40B4-BE49-F238E27FC236}">
                  <a16:creationId xmlns:a16="http://schemas.microsoft.com/office/drawing/2014/main" id="{55E5DB56-4579-9F15-37AB-A21B748A201F}"/>
                </a:ext>
              </a:extLst>
            </p:cNvPr>
            <p:cNvSpPr/>
            <p:nvPr/>
          </p:nvSpPr>
          <p:spPr>
            <a:xfrm>
              <a:off x="3326307" y="3528381"/>
              <a:ext cx="305880" cy="349332"/>
            </a:xfrm>
            <a:custGeom>
              <a:avLst/>
              <a:gdLst/>
              <a:ahLst/>
              <a:cxnLst/>
              <a:rect l="l" t="t" r="r" b="b"/>
              <a:pathLst>
                <a:path w="9778" h="11167" extrusionOk="0">
                  <a:moveTo>
                    <a:pt x="4254" y="5299"/>
                  </a:moveTo>
                  <a:cubicBezTo>
                    <a:pt x="4499" y="5299"/>
                    <a:pt x="4697" y="5497"/>
                    <a:pt x="4697" y="5741"/>
                  </a:cubicBezTo>
                  <a:cubicBezTo>
                    <a:pt x="4698" y="5984"/>
                    <a:pt x="4499" y="6183"/>
                    <a:pt x="4254" y="6183"/>
                  </a:cubicBezTo>
                  <a:cubicBezTo>
                    <a:pt x="4010" y="6183"/>
                    <a:pt x="3812" y="5984"/>
                    <a:pt x="3812" y="5741"/>
                  </a:cubicBezTo>
                  <a:cubicBezTo>
                    <a:pt x="3812" y="5496"/>
                    <a:pt x="4011" y="5299"/>
                    <a:pt x="4254" y="5299"/>
                  </a:cubicBezTo>
                  <a:close/>
                  <a:moveTo>
                    <a:pt x="7569" y="5299"/>
                  </a:moveTo>
                  <a:cubicBezTo>
                    <a:pt x="7813" y="5299"/>
                    <a:pt x="8011" y="5497"/>
                    <a:pt x="8011" y="5741"/>
                  </a:cubicBezTo>
                  <a:cubicBezTo>
                    <a:pt x="8012" y="5984"/>
                    <a:pt x="7813" y="6183"/>
                    <a:pt x="7569" y="6183"/>
                  </a:cubicBezTo>
                  <a:cubicBezTo>
                    <a:pt x="7324" y="6183"/>
                    <a:pt x="7126" y="5984"/>
                    <a:pt x="7126" y="5741"/>
                  </a:cubicBezTo>
                  <a:cubicBezTo>
                    <a:pt x="7126" y="5496"/>
                    <a:pt x="7325" y="5299"/>
                    <a:pt x="7569" y="5299"/>
                  </a:cubicBezTo>
                  <a:close/>
                  <a:moveTo>
                    <a:pt x="4903" y="0"/>
                  </a:moveTo>
                  <a:lnTo>
                    <a:pt x="4903" y="3598"/>
                  </a:lnTo>
                  <a:cubicBezTo>
                    <a:pt x="4903" y="3842"/>
                    <a:pt x="4705" y="4041"/>
                    <a:pt x="4460" y="4041"/>
                  </a:cubicBezTo>
                  <a:cubicBezTo>
                    <a:pt x="4453" y="4041"/>
                    <a:pt x="4446" y="4040"/>
                    <a:pt x="4438" y="4040"/>
                  </a:cubicBezTo>
                  <a:cubicBezTo>
                    <a:pt x="4200" y="4029"/>
                    <a:pt x="4017" y="3824"/>
                    <a:pt x="4017" y="3586"/>
                  </a:cubicBezTo>
                  <a:lnTo>
                    <a:pt x="4017" y="642"/>
                  </a:lnTo>
                  <a:lnTo>
                    <a:pt x="2980" y="642"/>
                  </a:lnTo>
                  <a:lnTo>
                    <a:pt x="2980" y="3319"/>
                  </a:lnTo>
                  <a:lnTo>
                    <a:pt x="2980" y="5886"/>
                  </a:lnTo>
                  <a:cubicBezTo>
                    <a:pt x="2959" y="6143"/>
                    <a:pt x="2745" y="6303"/>
                    <a:pt x="2525" y="6303"/>
                  </a:cubicBezTo>
                  <a:cubicBezTo>
                    <a:pt x="2409" y="6303"/>
                    <a:pt x="2291" y="6259"/>
                    <a:pt x="2199" y="6160"/>
                  </a:cubicBezTo>
                  <a:lnTo>
                    <a:pt x="2159" y="6117"/>
                  </a:lnTo>
                  <a:lnTo>
                    <a:pt x="1067" y="4327"/>
                  </a:lnTo>
                  <a:lnTo>
                    <a:pt x="1" y="5079"/>
                  </a:lnTo>
                  <a:cubicBezTo>
                    <a:pt x="499" y="6018"/>
                    <a:pt x="919" y="7030"/>
                    <a:pt x="1252" y="8102"/>
                  </a:cubicBezTo>
                  <a:cubicBezTo>
                    <a:pt x="1523" y="8971"/>
                    <a:pt x="2074" y="9752"/>
                    <a:pt x="2807" y="10299"/>
                  </a:cubicBezTo>
                  <a:cubicBezTo>
                    <a:pt x="3564" y="10866"/>
                    <a:pt x="4467" y="11164"/>
                    <a:pt x="5415" y="11164"/>
                  </a:cubicBezTo>
                  <a:lnTo>
                    <a:pt x="5467" y="11164"/>
                  </a:lnTo>
                  <a:lnTo>
                    <a:pt x="5467" y="8994"/>
                  </a:lnTo>
                  <a:lnTo>
                    <a:pt x="4240" y="8994"/>
                  </a:lnTo>
                  <a:cubicBezTo>
                    <a:pt x="3995" y="8994"/>
                    <a:pt x="3797" y="8795"/>
                    <a:pt x="3797" y="8551"/>
                  </a:cubicBezTo>
                  <a:lnTo>
                    <a:pt x="3797" y="7136"/>
                  </a:lnTo>
                  <a:cubicBezTo>
                    <a:pt x="3797" y="6892"/>
                    <a:pt x="3995" y="6693"/>
                    <a:pt x="4240" y="6693"/>
                  </a:cubicBezTo>
                  <a:cubicBezTo>
                    <a:pt x="4247" y="6693"/>
                    <a:pt x="4255" y="6693"/>
                    <a:pt x="4262" y="6694"/>
                  </a:cubicBezTo>
                  <a:cubicBezTo>
                    <a:pt x="4500" y="6705"/>
                    <a:pt x="4683" y="6910"/>
                    <a:pt x="4683" y="7148"/>
                  </a:cubicBezTo>
                  <a:lnTo>
                    <a:pt x="4683" y="8107"/>
                  </a:lnTo>
                  <a:lnTo>
                    <a:pt x="5468" y="8107"/>
                  </a:lnTo>
                  <a:lnTo>
                    <a:pt x="5468" y="6148"/>
                  </a:lnTo>
                  <a:cubicBezTo>
                    <a:pt x="5468" y="5903"/>
                    <a:pt x="5667" y="5705"/>
                    <a:pt x="5913" y="5705"/>
                  </a:cubicBezTo>
                  <a:cubicBezTo>
                    <a:pt x="5919" y="5705"/>
                    <a:pt x="5926" y="5706"/>
                    <a:pt x="5933" y="5706"/>
                  </a:cubicBezTo>
                  <a:cubicBezTo>
                    <a:pt x="6171" y="5717"/>
                    <a:pt x="6354" y="5922"/>
                    <a:pt x="6354" y="6161"/>
                  </a:cubicBezTo>
                  <a:lnTo>
                    <a:pt x="6354" y="8109"/>
                  </a:lnTo>
                  <a:lnTo>
                    <a:pt x="7139" y="8109"/>
                  </a:lnTo>
                  <a:lnTo>
                    <a:pt x="7139" y="7137"/>
                  </a:lnTo>
                  <a:cubicBezTo>
                    <a:pt x="7139" y="6892"/>
                    <a:pt x="7338" y="6694"/>
                    <a:pt x="7583" y="6694"/>
                  </a:cubicBezTo>
                  <a:cubicBezTo>
                    <a:pt x="7589" y="6694"/>
                    <a:pt x="7596" y="6694"/>
                    <a:pt x="7603" y="6695"/>
                  </a:cubicBezTo>
                  <a:cubicBezTo>
                    <a:pt x="7842" y="6706"/>
                    <a:pt x="8025" y="6911"/>
                    <a:pt x="8025" y="7150"/>
                  </a:cubicBezTo>
                  <a:lnTo>
                    <a:pt x="8025" y="8552"/>
                  </a:lnTo>
                  <a:cubicBezTo>
                    <a:pt x="8025" y="8798"/>
                    <a:pt x="7826" y="8995"/>
                    <a:pt x="7582" y="8995"/>
                  </a:cubicBezTo>
                  <a:lnTo>
                    <a:pt x="6355" y="8995"/>
                  </a:lnTo>
                  <a:lnTo>
                    <a:pt x="6355" y="11166"/>
                  </a:lnTo>
                  <a:lnTo>
                    <a:pt x="6636" y="11166"/>
                  </a:lnTo>
                  <a:cubicBezTo>
                    <a:pt x="7475" y="11166"/>
                    <a:pt x="8264" y="10839"/>
                    <a:pt x="8857" y="10244"/>
                  </a:cubicBezTo>
                  <a:cubicBezTo>
                    <a:pt x="9451" y="9650"/>
                    <a:pt x="9777" y="8860"/>
                    <a:pt x="9775" y="8020"/>
                  </a:cubicBezTo>
                  <a:lnTo>
                    <a:pt x="9771" y="5310"/>
                  </a:lnTo>
                  <a:lnTo>
                    <a:pt x="9778" y="2155"/>
                  </a:lnTo>
                  <a:lnTo>
                    <a:pt x="8757" y="2155"/>
                  </a:lnTo>
                  <a:lnTo>
                    <a:pt x="8754" y="3840"/>
                  </a:lnTo>
                  <a:cubicBezTo>
                    <a:pt x="8754" y="4084"/>
                    <a:pt x="8555" y="4283"/>
                    <a:pt x="8311" y="4283"/>
                  </a:cubicBezTo>
                  <a:lnTo>
                    <a:pt x="8310" y="4283"/>
                  </a:lnTo>
                  <a:cubicBezTo>
                    <a:pt x="8064" y="4283"/>
                    <a:pt x="7868" y="4084"/>
                    <a:pt x="7868" y="3840"/>
                  </a:cubicBezTo>
                  <a:lnTo>
                    <a:pt x="7872" y="1537"/>
                  </a:lnTo>
                  <a:lnTo>
                    <a:pt x="7872" y="1534"/>
                  </a:lnTo>
                  <a:lnTo>
                    <a:pt x="7872" y="1530"/>
                  </a:lnTo>
                  <a:lnTo>
                    <a:pt x="7873" y="301"/>
                  </a:lnTo>
                  <a:lnTo>
                    <a:pt x="6825" y="301"/>
                  </a:lnTo>
                  <a:lnTo>
                    <a:pt x="6825" y="3598"/>
                  </a:lnTo>
                  <a:cubicBezTo>
                    <a:pt x="6825" y="3842"/>
                    <a:pt x="6627" y="4041"/>
                    <a:pt x="6383" y="4041"/>
                  </a:cubicBezTo>
                  <a:cubicBezTo>
                    <a:pt x="6375" y="4041"/>
                    <a:pt x="6368" y="4040"/>
                    <a:pt x="6361" y="4040"/>
                  </a:cubicBezTo>
                  <a:cubicBezTo>
                    <a:pt x="6123" y="4029"/>
                    <a:pt x="5939" y="3824"/>
                    <a:pt x="5939" y="3586"/>
                  </a:cubicBezTo>
                  <a:lnTo>
                    <a:pt x="5939" y="2"/>
                  </a:lnTo>
                  <a:lnTo>
                    <a:pt x="49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3307;p63">
              <a:extLst>
                <a:ext uri="{FF2B5EF4-FFF2-40B4-BE49-F238E27FC236}">
                  <a16:creationId xmlns:a16="http://schemas.microsoft.com/office/drawing/2014/main" id="{18BCE764-DD0B-9570-5209-2D6E80727958}"/>
                </a:ext>
              </a:extLst>
            </p:cNvPr>
            <p:cNvSpPr/>
            <p:nvPr/>
          </p:nvSpPr>
          <p:spPr>
            <a:xfrm>
              <a:off x="3539874" y="3471106"/>
              <a:ext cx="32878" cy="39041"/>
            </a:xfrm>
            <a:custGeom>
              <a:avLst/>
              <a:gdLst/>
              <a:ahLst/>
              <a:cxnLst/>
              <a:rect l="l" t="t" r="r" b="b"/>
              <a:pathLst>
                <a:path w="1051" h="1248" extrusionOk="0">
                  <a:moveTo>
                    <a:pt x="519" y="0"/>
                  </a:moveTo>
                  <a:cubicBezTo>
                    <a:pt x="239" y="0"/>
                    <a:pt x="11" y="228"/>
                    <a:pt x="10" y="509"/>
                  </a:cubicBezTo>
                  <a:cubicBezTo>
                    <a:pt x="10" y="526"/>
                    <a:pt x="8" y="542"/>
                    <a:pt x="7" y="559"/>
                  </a:cubicBezTo>
                  <a:lnTo>
                    <a:pt x="0" y="1218"/>
                  </a:lnTo>
                  <a:lnTo>
                    <a:pt x="0" y="1248"/>
                  </a:lnTo>
                  <a:lnTo>
                    <a:pt x="1049" y="1248"/>
                  </a:lnTo>
                  <a:lnTo>
                    <a:pt x="1051" y="511"/>
                  </a:lnTo>
                  <a:cubicBezTo>
                    <a:pt x="1051" y="375"/>
                    <a:pt x="997" y="247"/>
                    <a:pt x="902" y="150"/>
                  </a:cubicBezTo>
                  <a:cubicBezTo>
                    <a:pt x="806" y="54"/>
                    <a:pt x="677" y="0"/>
                    <a:pt x="5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08;p63">
              <a:extLst>
                <a:ext uri="{FF2B5EF4-FFF2-40B4-BE49-F238E27FC236}">
                  <a16:creationId xmlns:a16="http://schemas.microsoft.com/office/drawing/2014/main" id="{67C7FD7F-EC65-9F4D-716D-9BDDFF35EB2C}"/>
                </a:ext>
              </a:extLst>
            </p:cNvPr>
            <p:cNvSpPr/>
            <p:nvPr/>
          </p:nvSpPr>
          <p:spPr>
            <a:xfrm>
              <a:off x="3479749" y="3459594"/>
              <a:ext cx="32440" cy="41168"/>
            </a:xfrm>
            <a:custGeom>
              <a:avLst/>
              <a:gdLst/>
              <a:ahLst/>
              <a:cxnLst/>
              <a:rect l="l" t="t" r="r" b="b"/>
              <a:pathLst>
                <a:path w="1037" h="1316" extrusionOk="0">
                  <a:moveTo>
                    <a:pt x="511" y="0"/>
                  </a:moveTo>
                  <a:cubicBezTo>
                    <a:pt x="230" y="0"/>
                    <a:pt x="0" y="230"/>
                    <a:pt x="0" y="510"/>
                  </a:cubicBezTo>
                  <a:lnTo>
                    <a:pt x="0" y="1313"/>
                  </a:lnTo>
                  <a:lnTo>
                    <a:pt x="1036" y="1315"/>
                  </a:lnTo>
                  <a:lnTo>
                    <a:pt x="1036" y="409"/>
                  </a:lnTo>
                  <a:cubicBezTo>
                    <a:pt x="1018" y="313"/>
                    <a:pt x="969" y="223"/>
                    <a:pt x="898" y="150"/>
                  </a:cubicBezTo>
                  <a:cubicBezTo>
                    <a:pt x="802" y="53"/>
                    <a:pt x="674" y="0"/>
                    <a:pt x="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09;p63">
              <a:extLst>
                <a:ext uri="{FF2B5EF4-FFF2-40B4-BE49-F238E27FC236}">
                  <a16:creationId xmlns:a16="http://schemas.microsoft.com/office/drawing/2014/main" id="{4950A265-42F9-EBC0-E3F2-F7E747E7A738}"/>
                </a:ext>
              </a:extLst>
            </p:cNvPr>
            <p:cNvSpPr/>
            <p:nvPr/>
          </p:nvSpPr>
          <p:spPr>
            <a:xfrm>
              <a:off x="3600249" y="3534891"/>
              <a:ext cx="32065" cy="33191"/>
            </a:xfrm>
            <a:custGeom>
              <a:avLst/>
              <a:gdLst/>
              <a:ahLst/>
              <a:cxnLst/>
              <a:rect l="l" t="t" r="r" b="b"/>
              <a:pathLst>
                <a:path w="1025" h="1061" extrusionOk="0">
                  <a:moveTo>
                    <a:pt x="515" y="1"/>
                  </a:moveTo>
                  <a:cubicBezTo>
                    <a:pt x="235" y="1"/>
                    <a:pt x="5" y="229"/>
                    <a:pt x="4" y="508"/>
                  </a:cubicBezTo>
                  <a:cubicBezTo>
                    <a:pt x="4" y="517"/>
                    <a:pt x="3" y="524"/>
                    <a:pt x="3" y="532"/>
                  </a:cubicBezTo>
                  <a:lnTo>
                    <a:pt x="1" y="1060"/>
                  </a:lnTo>
                  <a:lnTo>
                    <a:pt x="1024" y="1060"/>
                  </a:lnTo>
                  <a:lnTo>
                    <a:pt x="1025" y="512"/>
                  </a:lnTo>
                  <a:cubicBezTo>
                    <a:pt x="1025" y="375"/>
                    <a:pt x="972" y="247"/>
                    <a:pt x="876" y="151"/>
                  </a:cubicBezTo>
                  <a:cubicBezTo>
                    <a:pt x="779" y="55"/>
                    <a:pt x="651" y="1"/>
                    <a:pt x="5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9722;p80">
            <a:extLst>
              <a:ext uri="{FF2B5EF4-FFF2-40B4-BE49-F238E27FC236}">
                <a16:creationId xmlns:a16="http://schemas.microsoft.com/office/drawing/2014/main" id="{A1C438D9-DA5C-73F0-491B-E5DF91464706}"/>
              </a:ext>
            </a:extLst>
          </p:cNvPr>
          <p:cNvGrpSpPr/>
          <p:nvPr/>
        </p:nvGrpSpPr>
        <p:grpSpPr>
          <a:xfrm>
            <a:off x="2891540" y="1899899"/>
            <a:ext cx="444653" cy="381418"/>
            <a:chOff x="-46042675" y="3218600"/>
            <a:chExt cx="300100" cy="263100"/>
          </a:xfrm>
          <a:solidFill>
            <a:schemeClr val="bg1"/>
          </a:solidFill>
        </p:grpSpPr>
        <p:sp>
          <p:nvSpPr>
            <p:cNvPr id="10" name="Google Shape;9723;p80">
              <a:extLst>
                <a:ext uri="{FF2B5EF4-FFF2-40B4-BE49-F238E27FC236}">
                  <a16:creationId xmlns:a16="http://schemas.microsoft.com/office/drawing/2014/main" id="{49634196-DACB-4C8A-FC78-41F5A0640F9B}"/>
                </a:ext>
              </a:extLst>
            </p:cNvPr>
            <p:cNvSpPr/>
            <p:nvPr/>
          </p:nvSpPr>
          <p:spPr>
            <a:xfrm>
              <a:off x="-46042675" y="3302875"/>
              <a:ext cx="35475" cy="130000"/>
            </a:xfrm>
            <a:custGeom>
              <a:avLst/>
              <a:gdLst/>
              <a:ahLst/>
              <a:cxnLst/>
              <a:rect l="l" t="t" r="r" b="b"/>
              <a:pathLst>
                <a:path w="1419" h="5200" extrusionOk="0">
                  <a:moveTo>
                    <a:pt x="1" y="1"/>
                  </a:moveTo>
                  <a:lnTo>
                    <a:pt x="1" y="5199"/>
                  </a:lnTo>
                  <a:lnTo>
                    <a:pt x="1418" y="4506"/>
                  </a:lnTo>
                  <a:lnTo>
                    <a:pt x="1418" y="726"/>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24;p80">
              <a:extLst>
                <a:ext uri="{FF2B5EF4-FFF2-40B4-BE49-F238E27FC236}">
                  <a16:creationId xmlns:a16="http://schemas.microsoft.com/office/drawing/2014/main" id="{12CBA348-7FF7-E4F0-4C40-71F405A43BE9}"/>
                </a:ext>
              </a:extLst>
            </p:cNvPr>
            <p:cNvSpPr/>
            <p:nvPr/>
          </p:nvSpPr>
          <p:spPr>
            <a:xfrm>
              <a:off x="-45919025" y="3341475"/>
              <a:ext cx="53600" cy="52800"/>
            </a:xfrm>
            <a:custGeom>
              <a:avLst/>
              <a:gdLst/>
              <a:ahLst/>
              <a:cxnLst/>
              <a:rect l="l" t="t" r="r" b="b"/>
              <a:pathLst>
                <a:path w="2144" h="2112" extrusionOk="0">
                  <a:moveTo>
                    <a:pt x="1072" y="1"/>
                  </a:moveTo>
                  <a:cubicBezTo>
                    <a:pt x="473" y="1"/>
                    <a:pt x="1" y="473"/>
                    <a:pt x="1" y="1072"/>
                  </a:cubicBezTo>
                  <a:cubicBezTo>
                    <a:pt x="1" y="1639"/>
                    <a:pt x="473" y="2112"/>
                    <a:pt x="1072" y="2112"/>
                  </a:cubicBezTo>
                  <a:cubicBezTo>
                    <a:pt x="1671" y="2112"/>
                    <a:pt x="2143" y="1639"/>
                    <a:pt x="2143" y="1072"/>
                  </a:cubicBezTo>
                  <a:cubicBezTo>
                    <a:pt x="2143" y="473"/>
                    <a:pt x="1639"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25;p80">
              <a:extLst>
                <a:ext uri="{FF2B5EF4-FFF2-40B4-BE49-F238E27FC236}">
                  <a16:creationId xmlns:a16="http://schemas.microsoft.com/office/drawing/2014/main" id="{32A9F799-5390-DB74-14BB-662DDB95D478}"/>
                </a:ext>
              </a:extLst>
            </p:cNvPr>
            <p:cNvSpPr/>
            <p:nvPr/>
          </p:nvSpPr>
          <p:spPr>
            <a:xfrm>
              <a:off x="-45778025" y="3302875"/>
              <a:ext cx="35450" cy="130000"/>
            </a:xfrm>
            <a:custGeom>
              <a:avLst/>
              <a:gdLst/>
              <a:ahLst/>
              <a:cxnLst/>
              <a:rect l="l" t="t" r="r" b="b"/>
              <a:pathLst>
                <a:path w="1418" h="5200" extrusionOk="0">
                  <a:moveTo>
                    <a:pt x="1418" y="1"/>
                  </a:moveTo>
                  <a:lnTo>
                    <a:pt x="0" y="726"/>
                  </a:lnTo>
                  <a:lnTo>
                    <a:pt x="0" y="4506"/>
                  </a:lnTo>
                  <a:lnTo>
                    <a:pt x="1418" y="5199"/>
                  </a:lnTo>
                  <a:lnTo>
                    <a:pt x="14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726;p80">
              <a:extLst>
                <a:ext uri="{FF2B5EF4-FFF2-40B4-BE49-F238E27FC236}">
                  <a16:creationId xmlns:a16="http://schemas.microsoft.com/office/drawing/2014/main" id="{8BE0A04F-8FBD-64BB-2703-16A8E731DD91}"/>
                </a:ext>
              </a:extLst>
            </p:cNvPr>
            <p:cNvSpPr/>
            <p:nvPr/>
          </p:nvSpPr>
          <p:spPr>
            <a:xfrm>
              <a:off x="-46042675" y="3235950"/>
              <a:ext cx="300100" cy="245750"/>
            </a:xfrm>
            <a:custGeom>
              <a:avLst/>
              <a:gdLst/>
              <a:ahLst/>
              <a:cxnLst/>
              <a:rect l="l" t="t" r="r" b="b"/>
              <a:pathLst>
                <a:path w="12004" h="9830" extrusionOk="0">
                  <a:moveTo>
                    <a:pt x="6018" y="2142"/>
                  </a:moveTo>
                  <a:cubicBezTo>
                    <a:pt x="7751" y="2142"/>
                    <a:pt x="9168" y="3560"/>
                    <a:pt x="9168" y="5293"/>
                  </a:cubicBezTo>
                  <a:cubicBezTo>
                    <a:pt x="9168" y="7026"/>
                    <a:pt x="7751" y="8443"/>
                    <a:pt x="6018" y="8443"/>
                  </a:cubicBezTo>
                  <a:cubicBezTo>
                    <a:pt x="4285" y="8443"/>
                    <a:pt x="2867" y="7026"/>
                    <a:pt x="2867" y="5293"/>
                  </a:cubicBezTo>
                  <a:cubicBezTo>
                    <a:pt x="2867" y="3560"/>
                    <a:pt x="4285" y="2142"/>
                    <a:pt x="6018" y="2142"/>
                  </a:cubicBezTo>
                  <a:close/>
                  <a:moveTo>
                    <a:pt x="1765" y="0"/>
                  </a:moveTo>
                  <a:cubicBezTo>
                    <a:pt x="1576" y="0"/>
                    <a:pt x="1418" y="158"/>
                    <a:pt x="1418" y="378"/>
                  </a:cubicBezTo>
                  <a:lnTo>
                    <a:pt x="1418" y="725"/>
                  </a:lnTo>
                  <a:lnTo>
                    <a:pt x="1072" y="725"/>
                  </a:lnTo>
                  <a:cubicBezTo>
                    <a:pt x="473" y="725"/>
                    <a:pt x="1" y="1197"/>
                    <a:pt x="1" y="1796"/>
                  </a:cubicBezTo>
                  <a:lnTo>
                    <a:pt x="1" y="1890"/>
                  </a:lnTo>
                  <a:lnTo>
                    <a:pt x="1922" y="2835"/>
                  </a:lnTo>
                  <a:cubicBezTo>
                    <a:pt x="2048" y="2930"/>
                    <a:pt x="2143" y="3056"/>
                    <a:pt x="2143" y="3151"/>
                  </a:cubicBezTo>
                  <a:lnTo>
                    <a:pt x="2143" y="7372"/>
                  </a:lnTo>
                  <a:cubicBezTo>
                    <a:pt x="2143" y="7498"/>
                    <a:pt x="2048" y="7624"/>
                    <a:pt x="1922" y="7687"/>
                  </a:cubicBezTo>
                  <a:lnTo>
                    <a:pt x="1" y="8632"/>
                  </a:lnTo>
                  <a:lnTo>
                    <a:pt x="1" y="8758"/>
                  </a:lnTo>
                  <a:cubicBezTo>
                    <a:pt x="1" y="9357"/>
                    <a:pt x="473" y="9830"/>
                    <a:pt x="1072" y="9830"/>
                  </a:cubicBezTo>
                  <a:lnTo>
                    <a:pt x="10964" y="9830"/>
                  </a:lnTo>
                  <a:cubicBezTo>
                    <a:pt x="11531" y="9830"/>
                    <a:pt x="12004" y="9357"/>
                    <a:pt x="12004" y="8758"/>
                  </a:cubicBezTo>
                  <a:lnTo>
                    <a:pt x="12004" y="8632"/>
                  </a:lnTo>
                  <a:lnTo>
                    <a:pt x="10082" y="7687"/>
                  </a:lnTo>
                  <a:cubicBezTo>
                    <a:pt x="9956" y="7624"/>
                    <a:pt x="9893" y="7498"/>
                    <a:pt x="9893" y="7372"/>
                  </a:cubicBezTo>
                  <a:lnTo>
                    <a:pt x="9893" y="3151"/>
                  </a:lnTo>
                  <a:cubicBezTo>
                    <a:pt x="9893" y="3056"/>
                    <a:pt x="9956" y="2930"/>
                    <a:pt x="10082" y="2835"/>
                  </a:cubicBezTo>
                  <a:lnTo>
                    <a:pt x="12004" y="1890"/>
                  </a:lnTo>
                  <a:lnTo>
                    <a:pt x="12004" y="1796"/>
                  </a:lnTo>
                  <a:cubicBezTo>
                    <a:pt x="12004" y="1197"/>
                    <a:pt x="11531" y="725"/>
                    <a:pt x="10933" y="725"/>
                  </a:cubicBezTo>
                  <a:lnTo>
                    <a:pt x="2143" y="725"/>
                  </a:lnTo>
                  <a:lnTo>
                    <a:pt x="2143" y="378"/>
                  </a:lnTo>
                  <a:cubicBezTo>
                    <a:pt x="2143" y="158"/>
                    <a:pt x="1985" y="0"/>
                    <a:pt x="17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727;p80">
              <a:extLst>
                <a:ext uri="{FF2B5EF4-FFF2-40B4-BE49-F238E27FC236}">
                  <a16:creationId xmlns:a16="http://schemas.microsoft.com/office/drawing/2014/main" id="{FB7FEBBF-1471-E5D0-D4D6-C1ABC5756B5E}"/>
                </a:ext>
              </a:extLst>
            </p:cNvPr>
            <p:cNvSpPr/>
            <p:nvPr/>
          </p:nvSpPr>
          <p:spPr>
            <a:xfrm>
              <a:off x="-45952875" y="3306025"/>
              <a:ext cx="122100" cy="122125"/>
            </a:xfrm>
            <a:custGeom>
              <a:avLst/>
              <a:gdLst/>
              <a:ahLst/>
              <a:cxnLst/>
              <a:rect l="l" t="t" r="r" b="b"/>
              <a:pathLst>
                <a:path w="4884" h="4885" extrusionOk="0">
                  <a:moveTo>
                    <a:pt x="2426" y="663"/>
                  </a:moveTo>
                  <a:cubicBezTo>
                    <a:pt x="3403" y="663"/>
                    <a:pt x="4190" y="1450"/>
                    <a:pt x="4190" y="2458"/>
                  </a:cubicBezTo>
                  <a:cubicBezTo>
                    <a:pt x="4159" y="3435"/>
                    <a:pt x="3371" y="4223"/>
                    <a:pt x="2426" y="4223"/>
                  </a:cubicBezTo>
                  <a:cubicBezTo>
                    <a:pt x="1449" y="4223"/>
                    <a:pt x="662" y="3435"/>
                    <a:pt x="662" y="2458"/>
                  </a:cubicBezTo>
                  <a:cubicBezTo>
                    <a:pt x="662" y="1450"/>
                    <a:pt x="1449" y="663"/>
                    <a:pt x="2426" y="663"/>
                  </a:cubicBezTo>
                  <a:close/>
                  <a:moveTo>
                    <a:pt x="2426" y="1"/>
                  </a:moveTo>
                  <a:cubicBezTo>
                    <a:pt x="1103" y="1"/>
                    <a:pt x="0" y="1104"/>
                    <a:pt x="0" y="2458"/>
                  </a:cubicBezTo>
                  <a:cubicBezTo>
                    <a:pt x="0" y="3782"/>
                    <a:pt x="1103" y="4884"/>
                    <a:pt x="2426" y="4884"/>
                  </a:cubicBezTo>
                  <a:cubicBezTo>
                    <a:pt x="3781" y="4884"/>
                    <a:pt x="4883" y="3782"/>
                    <a:pt x="4883" y="2458"/>
                  </a:cubicBezTo>
                  <a:cubicBezTo>
                    <a:pt x="4883" y="1104"/>
                    <a:pt x="3781" y="1"/>
                    <a:pt x="24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9728;p80">
              <a:extLst>
                <a:ext uri="{FF2B5EF4-FFF2-40B4-BE49-F238E27FC236}">
                  <a16:creationId xmlns:a16="http://schemas.microsoft.com/office/drawing/2014/main" id="{311B9150-C6DF-BC63-B481-6A8DD1D4E8B8}"/>
                </a:ext>
              </a:extLst>
            </p:cNvPr>
            <p:cNvSpPr/>
            <p:nvPr/>
          </p:nvSpPr>
          <p:spPr>
            <a:xfrm>
              <a:off x="-45941075" y="3218600"/>
              <a:ext cx="98475" cy="17375"/>
            </a:xfrm>
            <a:custGeom>
              <a:avLst/>
              <a:gdLst/>
              <a:ahLst/>
              <a:cxnLst/>
              <a:rect l="l" t="t" r="r" b="b"/>
              <a:pathLst>
                <a:path w="3939" h="695" extrusionOk="0">
                  <a:moveTo>
                    <a:pt x="536" y="1"/>
                  </a:moveTo>
                  <a:cubicBezTo>
                    <a:pt x="410" y="1"/>
                    <a:pt x="316" y="64"/>
                    <a:pt x="221" y="190"/>
                  </a:cubicBezTo>
                  <a:lnTo>
                    <a:pt x="1" y="694"/>
                  </a:lnTo>
                  <a:lnTo>
                    <a:pt x="3939" y="694"/>
                  </a:lnTo>
                  <a:lnTo>
                    <a:pt x="3655" y="190"/>
                  </a:lnTo>
                  <a:cubicBezTo>
                    <a:pt x="3592" y="64"/>
                    <a:pt x="3466" y="1"/>
                    <a:pt x="3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0096;p80">
            <a:extLst>
              <a:ext uri="{FF2B5EF4-FFF2-40B4-BE49-F238E27FC236}">
                <a16:creationId xmlns:a16="http://schemas.microsoft.com/office/drawing/2014/main" id="{BAEBE8A9-25E3-D70D-3E0E-3C96EA5C12F6}"/>
              </a:ext>
            </a:extLst>
          </p:cNvPr>
          <p:cNvSpPr/>
          <p:nvPr/>
        </p:nvSpPr>
        <p:spPr>
          <a:xfrm>
            <a:off x="2926919" y="4026682"/>
            <a:ext cx="348876" cy="430052"/>
          </a:xfrm>
          <a:custGeom>
            <a:avLst/>
            <a:gdLst/>
            <a:ahLst/>
            <a:cxnLst/>
            <a:rect l="l" t="t" r="r" b="b"/>
            <a:pathLst>
              <a:path w="10776" h="14052" extrusionOk="0">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1684;p37"/>
          <p:cNvGrpSpPr/>
          <p:nvPr/>
        </p:nvGrpSpPr>
        <p:grpSpPr>
          <a:xfrm>
            <a:off x="7352283" y="2397422"/>
            <a:ext cx="1677332" cy="1453335"/>
            <a:chOff x="6700641" y="2520980"/>
            <a:chExt cx="1586700" cy="1430709"/>
          </a:xfrm>
        </p:grpSpPr>
        <p:sp>
          <p:nvSpPr>
            <p:cNvPr id="49" name="Google Shape;1685;p37"/>
            <p:cNvSpPr/>
            <p:nvPr/>
          </p:nvSpPr>
          <p:spPr>
            <a:xfrm>
              <a:off x="6700641" y="2520980"/>
              <a:ext cx="1548436" cy="454953"/>
            </a:xfrm>
            <a:prstGeom prst="roundRect">
              <a:avLst>
                <a:gd name="adj" fmla="val 50000"/>
              </a:avLst>
            </a:prstGeom>
            <a:solidFill>
              <a:schemeClr val="bg1">
                <a:lumMod val="90000"/>
                <a:lumOff val="10000"/>
              </a:schemeClr>
            </a:solidFill>
            <a:ln>
              <a:noFill/>
            </a:ln>
          </p:spPr>
          <p:txBody>
            <a:bodyPr spcFirstLastPara="1" wrap="square" lIns="91425" tIns="91425" rIns="91425" bIns="91425" anchor="ctr" anchorCtr="0">
              <a:no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a:p>
              <a:pPr algn="ctr"/>
              <a:r>
                <a:rPr lang="en-US" b="0" cap="none" spc="0" dirty="0">
                  <a:ln w="0"/>
                  <a:solidFill>
                    <a:schemeClr val="tx1"/>
                  </a:solidFill>
                  <a:effectLst>
                    <a:outerShdw blurRad="38100" dist="19050" dir="2700000" algn="tl" rotWithShape="0">
                      <a:schemeClr val="dk1">
                        <a:alpha val="40000"/>
                      </a:schemeClr>
                    </a:outerShdw>
                  </a:effectLst>
                </a:rPr>
                <a:t>Visual real</a:t>
              </a:r>
              <a:r>
                <a:rPr lang="en-US" dirty="0">
                  <a:ln w="0"/>
                  <a:solidFill>
                    <a:schemeClr val="tx1"/>
                  </a:solidFill>
                  <a:effectLst>
                    <a:outerShdw blurRad="38100" dist="19050" dir="2700000" algn="tl" rotWithShape="0">
                      <a:schemeClr val="dk1">
                        <a:alpha val="40000"/>
                      </a:schemeClr>
                    </a:outerShdw>
                  </a:effectLst>
                </a:rPr>
                <a:t>-time response</a:t>
              </a:r>
              <a:endParaRPr lang="en-US" b="0" cap="none" spc="0" dirty="0">
                <a:ln w="0"/>
                <a:solidFill>
                  <a:schemeClr val="tx1"/>
                </a:solidFill>
                <a:effectLst>
                  <a:outerShdw blurRad="38100" dist="19050" dir="2700000" algn="tl" rotWithShape="0">
                    <a:schemeClr val="dk1">
                      <a:alpha val="40000"/>
                    </a:schemeClr>
                  </a:outerShdw>
                </a:effectLst>
              </a:endParaRPr>
            </a:p>
            <a:p>
              <a:pPr marL="0" lvl="0" indent="0" algn="ctr" rtl="0">
                <a:spcBef>
                  <a:spcPts val="0"/>
                </a:spcBef>
                <a:spcAft>
                  <a:spcPts val="0"/>
                </a:spcAft>
                <a:buNone/>
              </a:pPr>
              <a:endParaRPr sz="1800" b="1" dirty="0">
                <a:solidFill>
                  <a:schemeClr val="dk1"/>
                </a:solidFill>
                <a:latin typeface="Exo"/>
                <a:ea typeface="Exo"/>
                <a:cs typeface="Exo"/>
                <a:sym typeface="Exo"/>
              </a:endParaRPr>
            </a:p>
          </p:txBody>
        </p:sp>
        <p:sp>
          <p:nvSpPr>
            <p:cNvPr id="50" name="Google Shape;1686;p37"/>
            <p:cNvSpPr txBox="1"/>
            <p:nvPr/>
          </p:nvSpPr>
          <p:spPr>
            <a:xfrm>
              <a:off x="6738904" y="2934990"/>
              <a:ext cx="1548437" cy="1016699"/>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000" b="0" i="0" dirty="0">
                  <a:solidFill>
                    <a:srgbClr val="ECECEC"/>
                  </a:solidFill>
                  <a:effectLst/>
                  <a:latin typeface="Söhne"/>
                </a:rPr>
                <a:t>It controls screen brightness, audio playback, and mouse actions based on gestures.</a:t>
              </a:r>
              <a:endParaRPr lang="en-US" sz="1000" dirty="0">
                <a:solidFill>
                  <a:schemeClr val="dk1"/>
                </a:solidFill>
                <a:latin typeface="PT Sans"/>
                <a:ea typeface="PT Sans"/>
                <a:cs typeface="PT Sans"/>
                <a:sym typeface="PT Sans"/>
              </a:endParaRPr>
            </a:p>
          </p:txBody>
        </p:sp>
      </p:grpSp>
      <p:grpSp>
        <p:nvGrpSpPr>
          <p:cNvPr id="60" name="Google Shape;1672;p37">
            <a:extLst>
              <a:ext uri="{FF2B5EF4-FFF2-40B4-BE49-F238E27FC236}">
                <a16:creationId xmlns:a16="http://schemas.microsoft.com/office/drawing/2014/main" id="{633AB026-AE96-203A-2C3E-0488F7A6B430}"/>
              </a:ext>
            </a:extLst>
          </p:cNvPr>
          <p:cNvGrpSpPr/>
          <p:nvPr/>
        </p:nvGrpSpPr>
        <p:grpSpPr>
          <a:xfrm>
            <a:off x="21320" y="1509603"/>
            <a:ext cx="2477739" cy="1351594"/>
            <a:chOff x="750297" y="3690781"/>
            <a:chExt cx="1805700" cy="1614738"/>
          </a:xfrm>
        </p:grpSpPr>
        <p:sp>
          <p:nvSpPr>
            <p:cNvPr id="61" name="Google Shape;1673;p37">
              <a:extLst>
                <a:ext uri="{FF2B5EF4-FFF2-40B4-BE49-F238E27FC236}">
                  <a16:creationId xmlns:a16="http://schemas.microsoft.com/office/drawing/2014/main" id="{1580C2BA-A29A-237A-6185-6AAF30C234C8}"/>
                </a:ext>
              </a:extLst>
            </p:cNvPr>
            <p:cNvSpPr/>
            <p:nvPr/>
          </p:nvSpPr>
          <p:spPr>
            <a:xfrm>
              <a:off x="750297" y="3690781"/>
              <a:ext cx="1805700" cy="399900"/>
            </a:xfrm>
            <a:prstGeom prst="roundRect">
              <a:avLst>
                <a:gd name="adj" fmla="val 50000"/>
              </a:avLst>
            </a:prstGeom>
            <a:solidFill>
              <a:schemeClr val="bg1">
                <a:lumMod val="90000"/>
                <a:lumOff val="1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Exo"/>
                  <a:ea typeface="Exo"/>
                  <a:cs typeface="Exo"/>
                  <a:sym typeface="Exo"/>
                </a:rPr>
                <a:t>Camera</a:t>
              </a:r>
              <a:endParaRPr sz="1800" b="1" dirty="0">
                <a:solidFill>
                  <a:schemeClr val="dk1"/>
                </a:solidFill>
                <a:latin typeface="Exo"/>
                <a:ea typeface="Exo"/>
                <a:cs typeface="Exo"/>
                <a:sym typeface="Exo"/>
              </a:endParaRPr>
            </a:p>
          </p:txBody>
        </p:sp>
        <p:sp>
          <p:nvSpPr>
            <p:cNvPr id="62" name="Google Shape;1674;p37">
              <a:extLst>
                <a:ext uri="{FF2B5EF4-FFF2-40B4-BE49-F238E27FC236}">
                  <a16:creationId xmlns:a16="http://schemas.microsoft.com/office/drawing/2014/main" id="{062CCC6E-03CD-9971-1B72-20ACC5B10955}"/>
                </a:ext>
              </a:extLst>
            </p:cNvPr>
            <p:cNvSpPr txBox="1"/>
            <p:nvPr/>
          </p:nvSpPr>
          <p:spPr>
            <a:xfrm>
              <a:off x="750297" y="4090688"/>
              <a:ext cx="1805700" cy="1214831"/>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000" b="0" i="0" dirty="0">
                  <a:solidFill>
                    <a:srgbClr val="ECECEC"/>
                  </a:solidFill>
                  <a:effectLst/>
                  <a:latin typeface="Söhne"/>
                </a:rPr>
                <a:t>The Vien system captures live video feeds from a connected webcam, providing frames for gesture recognition. It processes video data with specific resolutions, frame rates, and color spaces to ensure accurate hand gesture detection.</a:t>
              </a:r>
              <a:endParaRPr lang="en-US" sz="1000" dirty="0">
                <a:solidFill>
                  <a:schemeClr val="dk1"/>
                </a:solidFill>
                <a:latin typeface="PT Sans"/>
                <a:ea typeface="PT Sans"/>
                <a:cs typeface="PT Sans"/>
                <a:sym typeface="PT Sans"/>
              </a:endParaRPr>
            </a:p>
          </p:txBody>
        </p:sp>
      </p:grpSp>
      <p:grpSp>
        <p:nvGrpSpPr>
          <p:cNvPr id="1664" name="Google Shape;1676;p37">
            <a:extLst>
              <a:ext uri="{FF2B5EF4-FFF2-40B4-BE49-F238E27FC236}">
                <a16:creationId xmlns:a16="http://schemas.microsoft.com/office/drawing/2014/main" id="{FF1F976C-9EDE-B21F-DEF9-FF73A7AAB60F}"/>
              </a:ext>
            </a:extLst>
          </p:cNvPr>
          <p:cNvGrpSpPr/>
          <p:nvPr/>
        </p:nvGrpSpPr>
        <p:grpSpPr>
          <a:xfrm>
            <a:off x="4027858" y="3650805"/>
            <a:ext cx="2439879" cy="1366535"/>
            <a:chOff x="2827915" y="3359818"/>
            <a:chExt cx="3237471" cy="1366535"/>
          </a:xfrm>
        </p:grpSpPr>
        <p:sp>
          <p:nvSpPr>
            <p:cNvPr id="1665" name="Google Shape;1677;p37">
              <a:extLst>
                <a:ext uri="{FF2B5EF4-FFF2-40B4-BE49-F238E27FC236}">
                  <a16:creationId xmlns:a16="http://schemas.microsoft.com/office/drawing/2014/main" id="{2A618E19-94DA-3531-E1F8-88482600079A}"/>
                </a:ext>
              </a:extLst>
            </p:cNvPr>
            <p:cNvSpPr/>
            <p:nvPr/>
          </p:nvSpPr>
          <p:spPr>
            <a:xfrm>
              <a:off x="3043420" y="3359818"/>
              <a:ext cx="2902561" cy="399900"/>
            </a:xfrm>
            <a:prstGeom prst="roundRect">
              <a:avLst>
                <a:gd name="adj" fmla="val 50000"/>
              </a:avLst>
            </a:prstGeom>
            <a:solidFill>
              <a:schemeClr val="bg1">
                <a:lumMod val="90000"/>
                <a:lumOff val="1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0" cap="none" spc="0" dirty="0" err="1">
                  <a:ln w="0"/>
                  <a:solidFill>
                    <a:schemeClr val="tx1"/>
                  </a:solidFill>
                  <a:effectLst>
                    <a:outerShdw blurRad="38100" dist="19050" dir="2700000" algn="tl" rotWithShape="0">
                      <a:schemeClr val="dk1">
                        <a:alpha val="40000"/>
                      </a:schemeClr>
                    </a:outerShdw>
                  </a:effectLst>
                </a:rPr>
                <a:t>Mediapipe</a:t>
              </a:r>
              <a:r>
                <a:rPr lang="en-US" sz="1800" dirty="0">
                  <a:ln w="0"/>
                  <a:solidFill>
                    <a:schemeClr val="tx1"/>
                  </a:solidFill>
                  <a:effectLst>
                    <a:outerShdw blurRad="38100" dist="19050" dir="2700000" algn="tl" rotWithShape="0">
                      <a:schemeClr val="dk1">
                        <a:alpha val="40000"/>
                      </a:schemeClr>
                    </a:outerShdw>
                  </a:effectLst>
                </a:rPr>
                <a:t> </a:t>
              </a:r>
              <a:r>
                <a:rPr lang="en-US" sz="1800" b="0" cap="none" spc="0" dirty="0">
                  <a:ln w="0"/>
                  <a:solidFill>
                    <a:schemeClr val="tx1"/>
                  </a:solidFill>
                  <a:effectLst>
                    <a:outerShdw blurRad="38100" dist="19050" dir="2700000" algn="tl" rotWithShape="0">
                      <a:schemeClr val="dk1">
                        <a:alpha val="40000"/>
                      </a:schemeClr>
                    </a:outerShdw>
                  </a:effectLst>
                </a:rPr>
                <a:t>models</a:t>
              </a:r>
              <a:endParaRPr sz="1800" b="1" dirty="0">
                <a:solidFill>
                  <a:schemeClr val="dk1"/>
                </a:solidFill>
                <a:latin typeface="Exo"/>
                <a:ea typeface="Exo"/>
                <a:cs typeface="Exo"/>
                <a:sym typeface="Exo"/>
              </a:endParaRPr>
            </a:p>
          </p:txBody>
        </p:sp>
        <p:sp>
          <p:nvSpPr>
            <p:cNvPr id="1666" name="Google Shape;1678;p37">
              <a:extLst>
                <a:ext uri="{FF2B5EF4-FFF2-40B4-BE49-F238E27FC236}">
                  <a16:creationId xmlns:a16="http://schemas.microsoft.com/office/drawing/2014/main" id="{5406DF01-C20B-B356-689C-147B4251C4AC}"/>
                </a:ext>
              </a:extLst>
            </p:cNvPr>
            <p:cNvSpPr txBox="1"/>
            <p:nvPr/>
          </p:nvSpPr>
          <p:spPr>
            <a:xfrm>
              <a:off x="2827915" y="3714215"/>
              <a:ext cx="3237471" cy="101213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100" b="0" i="0" dirty="0" err="1">
                  <a:solidFill>
                    <a:srgbClr val="ECECEC"/>
                  </a:solidFill>
                  <a:effectLst/>
                  <a:latin typeface="Söhne"/>
                </a:rPr>
                <a:t>MediaPipe</a:t>
              </a:r>
              <a:r>
                <a:rPr lang="en-US" sz="1100" b="0" i="0" dirty="0">
                  <a:solidFill>
                    <a:srgbClr val="ECECEC"/>
                  </a:solidFill>
                  <a:effectLst/>
                  <a:latin typeface="Söhne"/>
                </a:rPr>
                <a:t> includes models for full-body or upper-body pose detection and analysis, utilizing landmark </a:t>
              </a:r>
              <a:r>
                <a:rPr lang="en-US" sz="1100" b="0" i="0" dirty="0" err="1">
                  <a:solidFill>
                    <a:srgbClr val="ECECEC"/>
                  </a:solidFill>
                  <a:effectLst/>
                  <a:latin typeface="Söhne"/>
                </a:rPr>
                <a:t>keypoints</a:t>
              </a:r>
              <a:r>
                <a:rPr lang="en-US" sz="1100" b="0" i="0" dirty="0">
                  <a:solidFill>
                    <a:srgbClr val="ECECEC"/>
                  </a:solidFill>
                  <a:effectLst/>
                  <a:latin typeface="Söhne"/>
                </a:rPr>
                <a:t> to understand the spatial configuration and movements of the human body in real-time.</a:t>
              </a:r>
              <a:endParaRPr lang="en-US" sz="1100" dirty="0">
                <a:solidFill>
                  <a:schemeClr val="dk1"/>
                </a:solidFill>
                <a:latin typeface="PT Sans"/>
                <a:ea typeface="PT Sans"/>
                <a:cs typeface="PT Sans"/>
                <a:sym typeface="PT Sans"/>
              </a:endParaRPr>
            </a:p>
          </p:txBody>
        </p:sp>
      </p:grpSp>
      <p:grpSp>
        <p:nvGrpSpPr>
          <p:cNvPr id="1668" name="Google Shape;1680;p37">
            <a:extLst>
              <a:ext uri="{FF2B5EF4-FFF2-40B4-BE49-F238E27FC236}">
                <a16:creationId xmlns:a16="http://schemas.microsoft.com/office/drawing/2014/main" id="{38BD195D-C035-95D3-9966-F61C0D3FC9BF}"/>
              </a:ext>
            </a:extLst>
          </p:cNvPr>
          <p:cNvGrpSpPr/>
          <p:nvPr/>
        </p:nvGrpSpPr>
        <p:grpSpPr>
          <a:xfrm>
            <a:off x="8423" y="3488615"/>
            <a:ext cx="2593007" cy="1328602"/>
            <a:chOff x="4666724" y="2923256"/>
            <a:chExt cx="1805700" cy="1348634"/>
          </a:xfrm>
        </p:grpSpPr>
        <p:sp>
          <p:nvSpPr>
            <p:cNvPr id="1669" name="Google Shape;1681;p37">
              <a:extLst>
                <a:ext uri="{FF2B5EF4-FFF2-40B4-BE49-F238E27FC236}">
                  <a16:creationId xmlns:a16="http://schemas.microsoft.com/office/drawing/2014/main" id="{219BA40E-6736-0597-93A9-3C1B6BE8210B}"/>
                </a:ext>
              </a:extLst>
            </p:cNvPr>
            <p:cNvSpPr/>
            <p:nvPr/>
          </p:nvSpPr>
          <p:spPr>
            <a:xfrm>
              <a:off x="4666724" y="2923256"/>
              <a:ext cx="1805700" cy="399900"/>
            </a:xfrm>
            <a:prstGeom prst="roundRect">
              <a:avLst>
                <a:gd name="adj" fmla="val 50000"/>
              </a:avLst>
            </a:prstGeom>
            <a:solidFill>
              <a:schemeClr val="bg1">
                <a:lumMod val="90000"/>
                <a:lumOff val="1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Exo"/>
                  <a:ea typeface="Exo"/>
                  <a:cs typeface="Exo"/>
                  <a:sym typeface="Exo"/>
                </a:rPr>
                <a:t>Mike</a:t>
              </a:r>
              <a:endParaRPr sz="1800" b="1" dirty="0">
                <a:solidFill>
                  <a:schemeClr val="dk1"/>
                </a:solidFill>
                <a:latin typeface="Exo"/>
                <a:ea typeface="Exo"/>
                <a:cs typeface="Exo"/>
                <a:sym typeface="Exo"/>
              </a:endParaRPr>
            </a:p>
          </p:txBody>
        </p:sp>
        <p:sp>
          <p:nvSpPr>
            <p:cNvPr id="1670" name="Google Shape;1682;p37">
              <a:extLst>
                <a:ext uri="{FF2B5EF4-FFF2-40B4-BE49-F238E27FC236}">
                  <a16:creationId xmlns:a16="http://schemas.microsoft.com/office/drawing/2014/main" id="{6CAEC618-F5E3-45BF-1473-C87C4F02B13F}"/>
                </a:ext>
              </a:extLst>
            </p:cNvPr>
            <p:cNvSpPr txBox="1"/>
            <p:nvPr/>
          </p:nvSpPr>
          <p:spPr>
            <a:xfrm>
              <a:off x="4666724" y="3323164"/>
              <a:ext cx="1805700" cy="948726"/>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100" b="0" i="0" dirty="0">
                  <a:solidFill>
                    <a:srgbClr val="ECECEC"/>
                  </a:solidFill>
                  <a:effectLst/>
                  <a:latin typeface="Söhne"/>
                </a:rPr>
                <a:t>The "Microphone Input Module" in the Vien system captures audio input from a connected microphone, enabling voice commands and interactions.</a:t>
              </a:r>
              <a:endParaRPr lang="en-US" sz="1100" dirty="0">
                <a:solidFill>
                  <a:schemeClr val="dk1"/>
                </a:solidFill>
                <a:latin typeface="PT Sans"/>
                <a:ea typeface="PT Sans"/>
                <a:cs typeface="PT Sans"/>
                <a:sym typeface="PT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D323-9291-55F7-30B5-200C5B76E9C3}"/>
              </a:ext>
            </a:extLst>
          </p:cNvPr>
          <p:cNvSpPr>
            <a:spLocks noGrp="1"/>
          </p:cNvSpPr>
          <p:nvPr>
            <p:ph type="title"/>
          </p:nvPr>
        </p:nvSpPr>
        <p:spPr>
          <a:xfrm>
            <a:off x="520215" y="109094"/>
            <a:ext cx="3852000" cy="478200"/>
          </a:xfrm>
        </p:spPr>
        <p:txBody>
          <a:bodyPr/>
          <a:lstStyle/>
          <a:p>
            <a:r>
              <a:rPr lang="en-IN" sz="3200" dirty="0">
                <a:solidFill>
                  <a:schemeClr val="accent1"/>
                </a:solidFill>
              </a:rPr>
              <a:t>SCREENSHOT :</a:t>
            </a:r>
            <a:endParaRPr lang="en-IN" dirty="0"/>
          </a:p>
        </p:txBody>
      </p:sp>
      <p:pic>
        <p:nvPicPr>
          <p:cNvPr id="8" name="Picture 7">
            <a:extLst>
              <a:ext uri="{FF2B5EF4-FFF2-40B4-BE49-F238E27FC236}">
                <a16:creationId xmlns:a16="http://schemas.microsoft.com/office/drawing/2014/main" id="{D543ED2B-4C8B-E401-51C8-13FF028DD28D}"/>
              </a:ext>
            </a:extLst>
          </p:cNvPr>
          <p:cNvPicPr>
            <a:picLocks noChangeAspect="1"/>
          </p:cNvPicPr>
          <p:nvPr/>
        </p:nvPicPr>
        <p:blipFill rotWithShape="1">
          <a:blip r:embed="rId2"/>
          <a:srcRect l="35714" t="13445" r="30000"/>
          <a:stretch/>
        </p:blipFill>
        <p:spPr>
          <a:xfrm>
            <a:off x="878672" y="587294"/>
            <a:ext cx="3135086" cy="4451937"/>
          </a:xfrm>
          <a:prstGeom prst="rect">
            <a:avLst/>
          </a:prstGeom>
        </p:spPr>
      </p:pic>
      <p:pic>
        <p:nvPicPr>
          <p:cNvPr id="10" name="Picture 9">
            <a:extLst>
              <a:ext uri="{FF2B5EF4-FFF2-40B4-BE49-F238E27FC236}">
                <a16:creationId xmlns:a16="http://schemas.microsoft.com/office/drawing/2014/main" id="{2C6B8B28-1182-BA3B-AE4D-060255330AF8}"/>
              </a:ext>
            </a:extLst>
          </p:cNvPr>
          <p:cNvPicPr>
            <a:picLocks noChangeAspect="1"/>
          </p:cNvPicPr>
          <p:nvPr/>
        </p:nvPicPr>
        <p:blipFill rotWithShape="1">
          <a:blip r:embed="rId3"/>
          <a:srcRect l="35799" t="20715" r="29916"/>
          <a:stretch/>
        </p:blipFill>
        <p:spPr>
          <a:xfrm>
            <a:off x="4372214" y="587294"/>
            <a:ext cx="3442447" cy="4477810"/>
          </a:xfrm>
          <a:prstGeom prst="rect">
            <a:avLst/>
          </a:prstGeom>
        </p:spPr>
      </p:pic>
    </p:spTree>
    <p:extLst>
      <p:ext uri="{BB962C8B-B14F-4D97-AF65-F5344CB8AC3E}">
        <p14:creationId xmlns:p14="http://schemas.microsoft.com/office/powerpoint/2010/main" val="4063206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B4E246-29CD-5E0D-541E-F60C2F9058D3}"/>
              </a:ext>
            </a:extLst>
          </p:cNvPr>
          <p:cNvSpPr>
            <a:spLocks noGrp="1"/>
          </p:cNvSpPr>
          <p:nvPr>
            <p:ph type="title"/>
          </p:nvPr>
        </p:nvSpPr>
        <p:spPr>
          <a:xfrm flipH="1">
            <a:off x="-80829" y="505222"/>
            <a:ext cx="4738800" cy="897900"/>
          </a:xfrm>
        </p:spPr>
        <p:txBody>
          <a:bodyPr/>
          <a:lstStyle/>
          <a:p>
            <a:r>
              <a:rPr lang="en-US" sz="3200" dirty="0">
                <a:solidFill>
                  <a:schemeClr val="tx2"/>
                </a:solidFill>
              </a:rPr>
              <a:t>Conclusion:</a:t>
            </a:r>
            <a:endParaRPr lang="en-IN" sz="3200" dirty="0">
              <a:solidFill>
                <a:schemeClr val="tx2"/>
              </a:solidFill>
            </a:endParaRPr>
          </a:p>
        </p:txBody>
      </p:sp>
      <p:sp>
        <p:nvSpPr>
          <p:cNvPr id="4" name="Subtitle 2">
            <a:extLst>
              <a:ext uri="{FF2B5EF4-FFF2-40B4-BE49-F238E27FC236}">
                <a16:creationId xmlns:a16="http://schemas.microsoft.com/office/drawing/2014/main" id="{0C437DB7-6380-F069-CC6E-B131CD4ADB01}"/>
              </a:ext>
            </a:extLst>
          </p:cNvPr>
          <p:cNvSpPr txBox="1">
            <a:spLocks/>
          </p:cNvSpPr>
          <p:nvPr/>
        </p:nvSpPr>
        <p:spPr>
          <a:xfrm flipH="1">
            <a:off x="725995" y="1683175"/>
            <a:ext cx="7388344" cy="1174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400" dirty="0">
                <a:solidFill>
                  <a:schemeClr val="tx1"/>
                </a:solidFill>
              </a:rPr>
              <a:t>     Concluding our project, it’s evident that they offer significant advantages in terms of accessibility. Their versatility extends to various applications and everyday computer use. However challenges remain in perfecting this technology</a:t>
            </a:r>
            <a:endParaRPr lang="en-IN" sz="2400" dirty="0">
              <a:solidFill>
                <a:schemeClr val="tx1"/>
              </a:solidFill>
            </a:endParaRPr>
          </a:p>
        </p:txBody>
      </p:sp>
    </p:spTree>
    <p:extLst>
      <p:ext uri="{BB962C8B-B14F-4D97-AF65-F5344CB8AC3E}">
        <p14:creationId xmlns:p14="http://schemas.microsoft.com/office/powerpoint/2010/main" val="3533833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58EC65-4841-24FB-A62D-9F0D7643ABB0}"/>
              </a:ext>
            </a:extLst>
          </p:cNvPr>
          <p:cNvSpPr>
            <a:spLocks noGrp="1"/>
          </p:cNvSpPr>
          <p:nvPr>
            <p:ph type="title"/>
          </p:nvPr>
        </p:nvSpPr>
        <p:spPr>
          <a:xfrm>
            <a:off x="849085" y="611331"/>
            <a:ext cx="7445829" cy="648851"/>
          </a:xfrm>
        </p:spPr>
        <p:txBody>
          <a:bodyPr/>
          <a:lstStyle/>
          <a:p>
            <a:r>
              <a:rPr lang="en-US" dirty="0"/>
              <a:t>FUTURE  ENHANCEMENT</a:t>
            </a:r>
            <a:endParaRPr lang="en-IN" dirty="0"/>
          </a:p>
        </p:txBody>
      </p:sp>
      <p:sp>
        <p:nvSpPr>
          <p:cNvPr id="5" name="Subtitle 4">
            <a:extLst>
              <a:ext uri="{FF2B5EF4-FFF2-40B4-BE49-F238E27FC236}">
                <a16:creationId xmlns:a16="http://schemas.microsoft.com/office/drawing/2014/main" id="{4A19E853-22BC-BDBE-F9D5-A34DDC024B31}"/>
              </a:ext>
            </a:extLst>
          </p:cNvPr>
          <p:cNvSpPr>
            <a:spLocks noGrp="1"/>
          </p:cNvSpPr>
          <p:nvPr>
            <p:ph type="subTitle" idx="1"/>
          </p:nvPr>
        </p:nvSpPr>
        <p:spPr>
          <a:xfrm>
            <a:off x="849084" y="1467649"/>
            <a:ext cx="7803138" cy="2727833"/>
          </a:xfrm>
        </p:spPr>
        <p:txBody>
          <a:bodyPr/>
          <a:lstStyle/>
          <a:p>
            <a:pPr>
              <a:buSzPct val="80000"/>
              <a:buFont typeface="Arial" panose="020B0604020202020204" pitchFamily="34" charset="0"/>
              <a:buChar char="•"/>
            </a:pPr>
            <a:r>
              <a:rPr lang="en-US" sz="2400" dirty="0"/>
              <a:t>An AI assistant can  be added with the existing features to enhance its efficiency</a:t>
            </a:r>
            <a:endParaRPr lang="en-IN" sz="2400" dirty="0"/>
          </a:p>
          <a:p>
            <a:pPr>
              <a:buSzPct val="80000"/>
              <a:buFont typeface="Arial" panose="020B0604020202020204" pitchFamily="34" charset="0"/>
              <a:buChar char="•"/>
            </a:pPr>
            <a:r>
              <a:rPr lang="en-IN" sz="2400" dirty="0"/>
              <a:t>Gestures dedicated to control camera can be included</a:t>
            </a:r>
          </a:p>
          <a:p>
            <a:pPr>
              <a:buSzPct val="80000"/>
              <a:buFont typeface="Arial" panose="020B0604020202020204" pitchFamily="34" charset="0"/>
              <a:buChar char="•"/>
            </a:pPr>
            <a:r>
              <a:rPr lang="en-IN" sz="2400" dirty="0"/>
              <a:t>Sensors may be used to increase accuracy of gesture</a:t>
            </a:r>
          </a:p>
          <a:p>
            <a:pPr>
              <a:buSzPct val="80000"/>
              <a:buFont typeface="Arial" panose="020B0604020202020204" pitchFamily="34" charset="0"/>
              <a:buChar char="•"/>
            </a:pPr>
            <a:r>
              <a:rPr lang="en-IN" sz="2400" dirty="0"/>
              <a:t>Other required features like keyboard control can be added</a:t>
            </a:r>
            <a:endParaRPr lang="en-US" sz="2400" dirty="0"/>
          </a:p>
        </p:txBody>
      </p:sp>
    </p:spTree>
    <p:extLst>
      <p:ext uri="{BB962C8B-B14F-4D97-AF65-F5344CB8AC3E}">
        <p14:creationId xmlns:p14="http://schemas.microsoft.com/office/powerpoint/2010/main" val="14168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7B85E49-EC14-63CE-4752-EF1AFF83D389}"/>
              </a:ext>
            </a:extLst>
          </p:cNvPr>
          <p:cNvSpPr>
            <a:spLocks noGrp="1"/>
          </p:cNvSpPr>
          <p:nvPr>
            <p:ph type="title" idx="21"/>
          </p:nvPr>
        </p:nvSpPr>
        <p:spPr>
          <a:xfrm>
            <a:off x="720000" y="75281"/>
            <a:ext cx="7704000" cy="478200"/>
          </a:xfrm>
        </p:spPr>
        <p:txBody>
          <a:bodyPr/>
          <a:lstStyle/>
          <a:p>
            <a:r>
              <a:rPr lang="en-US" dirty="0">
                <a:solidFill>
                  <a:schemeClr val="bg1"/>
                </a:solidFill>
              </a:rPr>
              <a:t>REFERENCE</a:t>
            </a:r>
            <a:endParaRPr lang="en-IN" dirty="0">
              <a:solidFill>
                <a:schemeClr val="bg1"/>
              </a:solidFill>
            </a:endParaRPr>
          </a:p>
        </p:txBody>
      </p:sp>
      <p:graphicFrame>
        <p:nvGraphicFramePr>
          <p:cNvPr id="23" name="Table 22">
            <a:extLst>
              <a:ext uri="{FF2B5EF4-FFF2-40B4-BE49-F238E27FC236}">
                <a16:creationId xmlns:a16="http://schemas.microsoft.com/office/drawing/2014/main" id="{F71326A9-8DA2-6FCC-684C-D77475990548}"/>
              </a:ext>
            </a:extLst>
          </p:cNvPr>
          <p:cNvGraphicFramePr>
            <a:graphicFrameLocks noGrp="1"/>
          </p:cNvGraphicFramePr>
          <p:nvPr>
            <p:extLst>
              <p:ext uri="{D42A27DB-BD31-4B8C-83A1-F6EECF244321}">
                <p14:modId xmlns:p14="http://schemas.microsoft.com/office/powerpoint/2010/main" val="2920496470"/>
              </p:ext>
            </p:extLst>
          </p:nvPr>
        </p:nvGraphicFramePr>
        <p:xfrm>
          <a:off x="891337" y="847626"/>
          <a:ext cx="7532664" cy="4205865"/>
        </p:xfrm>
        <a:graphic>
          <a:graphicData uri="http://schemas.openxmlformats.org/drawingml/2006/table">
            <a:tbl>
              <a:tblPr firstRow="1" bandRow="1">
                <a:tableStyleId>{349E502F-09BB-4B51-A890-FF951EFF4BC4}</a:tableStyleId>
              </a:tblPr>
              <a:tblGrid>
                <a:gridCol w="699258">
                  <a:extLst>
                    <a:ext uri="{9D8B030D-6E8A-4147-A177-3AD203B41FA5}">
                      <a16:colId xmlns:a16="http://schemas.microsoft.com/office/drawing/2014/main" val="3683207110"/>
                    </a:ext>
                  </a:extLst>
                </a:gridCol>
                <a:gridCol w="6833406">
                  <a:extLst>
                    <a:ext uri="{9D8B030D-6E8A-4147-A177-3AD203B41FA5}">
                      <a16:colId xmlns:a16="http://schemas.microsoft.com/office/drawing/2014/main" val="3549712646"/>
                    </a:ext>
                  </a:extLst>
                </a:gridCol>
              </a:tblGrid>
              <a:tr h="548265">
                <a:tc>
                  <a:txBody>
                    <a:bodyPr/>
                    <a:lstStyle/>
                    <a:p>
                      <a:pPr algn="ctr">
                        <a:lnSpc>
                          <a:spcPct val="150000"/>
                        </a:lnSpc>
                      </a:pPr>
                      <a:r>
                        <a:rPr lang="en-US" sz="2000" b="1" dirty="0">
                          <a:solidFill>
                            <a:srgbClr val="00B0F0"/>
                          </a:solidFill>
                          <a:latin typeface="Algerian" panose="04020705040A02060702" pitchFamily="82" charset="0"/>
                        </a:rPr>
                        <a:t>SNO</a:t>
                      </a:r>
                    </a:p>
                  </a:txBody>
                  <a:tcPr/>
                </a:tc>
                <a:tc>
                  <a:txBody>
                    <a:bodyPr/>
                    <a:lstStyle/>
                    <a:p>
                      <a:pPr algn="ctr">
                        <a:lnSpc>
                          <a:spcPct val="150000"/>
                        </a:lnSpc>
                      </a:pPr>
                      <a:r>
                        <a:rPr lang="en-US" sz="2000" b="1" dirty="0">
                          <a:solidFill>
                            <a:srgbClr val="00B0F0"/>
                          </a:solidFill>
                          <a:latin typeface="Algerian" panose="04020705040A02060702" pitchFamily="82" charset="0"/>
                        </a:rPr>
                        <a:t>JOURNALS PAPERS</a:t>
                      </a:r>
                    </a:p>
                  </a:txBody>
                  <a:tcPr/>
                </a:tc>
                <a:extLst>
                  <a:ext uri="{0D108BD9-81ED-4DB2-BD59-A6C34878D82A}">
                    <a16:rowId xmlns:a16="http://schemas.microsoft.com/office/drawing/2014/main" val="2526668086"/>
                  </a:ext>
                </a:extLst>
              </a:tr>
              <a:tr h="532888">
                <a:tc>
                  <a:txBody>
                    <a:bodyPr/>
                    <a:lstStyle/>
                    <a:p>
                      <a:pPr algn="ctr">
                        <a:lnSpc>
                          <a:spcPct val="200000"/>
                        </a:lnSpc>
                      </a:pPr>
                      <a:r>
                        <a:rPr lang="en-IN" sz="1400" b="1" i="1" u="none" strike="noStrike" cap="none" dirty="0">
                          <a:solidFill>
                            <a:schemeClr val="tx1"/>
                          </a:solidFill>
                          <a:effectLst/>
                          <a:latin typeface="Arial"/>
                          <a:ea typeface="Arial"/>
                          <a:cs typeface="Arial"/>
                          <a:sym typeface="Arial"/>
                        </a:rPr>
                        <a:t>[1] </a:t>
                      </a:r>
                      <a:endParaRPr lang="en-IN" sz="1400" b="1" i="0" u="none" strike="noStrike" cap="none" dirty="0">
                        <a:solidFill>
                          <a:schemeClr val="accent1"/>
                        </a:solidFill>
                        <a:effectLst/>
                        <a:latin typeface="Arial"/>
                        <a:ea typeface="Arial"/>
                        <a:cs typeface="Arial"/>
                        <a:sym typeface="Arial"/>
                      </a:endParaRPr>
                    </a:p>
                  </a:txBody>
                  <a:tcPr/>
                </a:tc>
                <a:tc>
                  <a:txBody>
                    <a:bodyPr/>
                    <a:lstStyle/>
                    <a:p>
                      <a:r>
                        <a:rPr lang="en-US" sz="1400" b="1" i="1" u="none" strike="noStrike" cap="none" dirty="0" err="1">
                          <a:solidFill>
                            <a:schemeClr val="tx1"/>
                          </a:solidFill>
                          <a:effectLst/>
                          <a:latin typeface="Arial"/>
                          <a:ea typeface="Arial"/>
                          <a:cs typeface="Arial"/>
                          <a:sym typeface="Arial"/>
                        </a:rPr>
                        <a:t>Prathyakshini</a:t>
                      </a:r>
                      <a:r>
                        <a:rPr lang="en-US" sz="1400" b="1" i="1" u="none" strike="noStrike" cap="none" dirty="0">
                          <a:solidFill>
                            <a:schemeClr val="tx1"/>
                          </a:solidFill>
                          <a:effectLst/>
                          <a:latin typeface="Arial"/>
                          <a:ea typeface="Arial"/>
                          <a:cs typeface="Arial"/>
                          <a:sym typeface="Arial"/>
                        </a:rPr>
                        <a:t>, </a:t>
                      </a:r>
                      <a:r>
                        <a:rPr lang="en-US" sz="1400" b="1" i="1" u="none" strike="noStrike" cap="none" dirty="0" err="1">
                          <a:solidFill>
                            <a:schemeClr val="tx1"/>
                          </a:solidFill>
                          <a:effectLst/>
                          <a:latin typeface="Arial"/>
                          <a:ea typeface="Arial"/>
                          <a:cs typeface="Arial"/>
                          <a:sym typeface="Arial"/>
                        </a:rPr>
                        <a:t>Prathwini</a:t>
                      </a:r>
                      <a:r>
                        <a:rPr lang="en-US" sz="1400" b="1" i="1" u="none" strike="noStrike" cap="none" dirty="0">
                          <a:solidFill>
                            <a:schemeClr val="tx1"/>
                          </a:solidFill>
                          <a:effectLst/>
                          <a:latin typeface="Arial"/>
                          <a:ea typeface="Arial"/>
                          <a:cs typeface="Arial"/>
                          <a:sym typeface="Arial"/>
                        </a:rPr>
                        <a:t> (2023). Hand Gesture Controlled Video Player Application.</a:t>
                      </a:r>
                      <a:endParaRPr lang="en-IN" sz="1400" b="1" i="0" u="none" strike="noStrike" cap="none" dirty="0">
                        <a:solidFill>
                          <a:schemeClr val="tx1"/>
                        </a:solidFill>
                        <a:effectLst/>
                        <a:latin typeface="Arial"/>
                        <a:ea typeface="Arial"/>
                        <a:cs typeface="Arial"/>
                        <a:sym typeface="Arial"/>
                      </a:endParaRPr>
                    </a:p>
                    <a:p>
                      <a:r>
                        <a:rPr lang="en-US" sz="1400" b="1" i="0" u="none" strike="noStrike" cap="none" dirty="0">
                          <a:solidFill>
                            <a:schemeClr val="tx1"/>
                          </a:solidFill>
                          <a:effectLst/>
                          <a:latin typeface="Arial"/>
                          <a:ea typeface="Arial"/>
                          <a:cs typeface="Arial"/>
                          <a:sym typeface="Arial"/>
                        </a:rPr>
                        <a:t>       DOI:</a:t>
                      </a:r>
                      <a:r>
                        <a:rPr lang="en-US" sz="1400" b="1" i="0" u="sng" strike="noStrike" cap="none" dirty="0">
                          <a:solidFill>
                            <a:schemeClr val="accent1"/>
                          </a:solidFill>
                          <a:effectLst/>
                          <a:latin typeface="Arial"/>
                          <a:ea typeface="Arial"/>
                          <a:cs typeface="Arial"/>
                          <a:sym typeface="Arial"/>
                          <a:hlinkClick r:id="rId2">
                            <a:extLst>
                              <a:ext uri="{A12FA001-AC4F-418D-AE19-62706E023703}">
                                <ahyp:hlinkClr xmlns:ahyp="http://schemas.microsoft.com/office/drawing/2018/hyperlinkcolor" val="tx"/>
                              </a:ext>
                            </a:extLst>
                          </a:hlinkClick>
                        </a:rPr>
                        <a:t>10.1109/ICECA58529.2023.10395578</a:t>
                      </a:r>
                      <a:endParaRPr lang="en-IN" sz="1400" b="1" i="0" u="none" strike="noStrike" cap="none" dirty="0">
                        <a:solidFill>
                          <a:schemeClr val="accent1"/>
                        </a:solidFill>
                        <a:effectLst/>
                        <a:latin typeface="Arial"/>
                        <a:ea typeface="Arial"/>
                        <a:cs typeface="Arial"/>
                        <a:sym typeface="Arial"/>
                      </a:endParaRPr>
                    </a:p>
                  </a:txBody>
                  <a:tcPr/>
                </a:tc>
                <a:extLst>
                  <a:ext uri="{0D108BD9-81ED-4DB2-BD59-A6C34878D82A}">
                    <a16:rowId xmlns:a16="http://schemas.microsoft.com/office/drawing/2014/main" val="950458921"/>
                  </a:ext>
                </a:extLst>
              </a:tr>
              <a:tr h="566380">
                <a:tc>
                  <a:txBody>
                    <a:bodyPr/>
                    <a:lstStyle/>
                    <a:p>
                      <a:pPr algn="ctr">
                        <a:lnSpc>
                          <a:spcPct val="200000"/>
                        </a:lnSpc>
                      </a:pPr>
                      <a:r>
                        <a:rPr lang="en-IN" sz="1400" b="1" i="1" u="none" strike="noStrike" cap="none" dirty="0">
                          <a:solidFill>
                            <a:schemeClr val="tx1"/>
                          </a:solidFill>
                          <a:effectLst/>
                          <a:latin typeface="Arial"/>
                          <a:ea typeface="Arial"/>
                          <a:cs typeface="Arial"/>
                          <a:sym typeface="Arial"/>
                        </a:rPr>
                        <a:t>[2] </a:t>
                      </a:r>
                      <a:endParaRPr lang="en-IN" sz="1400" b="1" i="0" u="none" strike="noStrike" cap="none" dirty="0">
                        <a:solidFill>
                          <a:schemeClr val="accent1"/>
                        </a:solidFill>
                        <a:effectLst/>
                        <a:latin typeface="Arial"/>
                        <a:ea typeface="Arial"/>
                        <a:cs typeface="Arial"/>
                        <a:sym typeface="Arial"/>
                      </a:endParaRPr>
                    </a:p>
                  </a:txBody>
                  <a:tcPr/>
                </a:tc>
                <a:tc>
                  <a:txBody>
                    <a:bodyPr/>
                    <a:lstStyle/>
                    <a:p>
                      <a:r>
                        <a:rPr lang="en-US" sz="1400" b="1" i="1" u="none" strike="noStrike" cap="none" dirty="0">
                          <a:solidFill>
                            <a:schemeClr val="tx1"/>
                          </a:solidFill>
                          <a:effectLst/>
                          <a:latin typeface="Arial"/>
                          <a:ea typeface="Arial"/>
                          <a:cs typeface="Arial"/>
                          <a:sym typeface="Arial"/>
                        </a:rPr>
                        <a:t>Kirti Aggarwal, Anuja Arora. (2022). An Approach to Control the PC with Hand Gesture Recognition using Computer Vision Technique.</a:t>
                      </a:r>
                      <a:endParaRPr lang="en-IN" sz="1400" b="1" i="0" u="none" strike="noStrike" cap="none" dirty="0">
                        <a:solidFill>
                          <a:schemeClr val="tx1"/>
                        </a:solidFill>
                        <a:effectLst/>
                        <a:latin typeface="Arial"/>
                        <a:ea typeface="Arial"/>
                        <a:cs typeface="Arial"/>
                        <a:sym typeface="Arial"/>
                      </a:endParaRPr>
                    </a:p>
                    <a:p>
                      <a:r>
                        <a:rPr lang="en-US" sz="1400" b="1" i="0" u="none" strike="noStrike" cap="none" dirty="0">
                          <a:solidFill>
                            <a:schemeClr val="tx1"/>
                          </a:solidFill>
                          <a:effectLst/>
                          <a:latin typeface="Arial"/>
                          <a:ea typeface="Arial"/>
                          <a:cs typeface="Arial"/>
                          <a:sym typeface="Arial"/>
                        </a:rPr>
                        <a:t>      DOI: </a:t>
                      </a:r>
                      <a:r>
                        <a:rPr lang="en-US" sz="1400" b="1" i="0" u="sng" strike="noStrike" cap="none" dirty="0">
                          <a:solidFill>
                            <a:schemeClr val="accent1"/>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10.23919/INDIACom54597.2022.973282</a:t>
                      </a:r>
                      <a:endParaRPr lang="en-IN" sz="1400" b="1" i="0" u="none" strike="noStrike" cap="none" dirty="0">
                        <a:solidFill>
                          <a:schemeClr val="accent1"/>
                        </a:solidFill>
                        <a:effectLst/>
                        <a:latin typeface="Arial"/>
                        <a:ea typeface="Arial"/>
                        <a:cs typeface="Arial"/>
                        <a:sym typeface="Arial"/>
                      </a:endParaRPr>
                    </a:p>
                  </a:txBody>
                  <a:tcPr/>
                </a:tc>
                <a:extLst>
                  <a:ext uri="{0D108BD9-81ED-4DB2-BD59-A6C34878D82A}">
                    <a16:rowId xmlns:a16="http://schemas.microsoft.com/office/drawing/2014/main" val="13313937"/>
                  </a:ext>
                </a:extLst>
              </a:tr>
              <a:tr h="566380">
                <a:tc>
                  <a:txBody>
                    <a:bodyPr/>
                    <a:lstStyle/>
                    <a:p>
                      <a:pPr algn="ctr">
                        <a:lnSpc>
                          <a:spcPct val="200000"/>
                        </a:lnSpc>
                      </a:pPr>
                      <a:r>
                        <a:rPr lang="en-IN" sz="1400" b="1" i="1" u="none" strike="noStrike" cap="none" dirty="0">
                          <a:solidFill>
                            <a:schemeClr val="tx1"/>
                          </a:solidFill>
                          <a:effectLst/>
                          <a:latin typeface="Arial"/>
                          <a:ea typeface="Arial"/>
                          <a:cs typeface="Arial"/>
                          <a:sym typeface="Arial"/>
                        </a:rPr>
                        <a:t>[3] </a:t>
                      </a:r>
                      <a:endParaRPr lang="en-US" sz="1400" b="1" i="0" u="none" strike="noStrike" baseline="0" dirty="0">
                        <a:solidFill>
                          <a:schemeClr val="accent1"/>
                        </a:solidFill>
                      </a:endParaRPr>
                    </a:p>
                  </a:txBody>
                  <a:tcPr/>
                </a:tc>
                <a:tc>
                  <a:txBody>
                    <a:bodyPr/>
                    <a:lstStyle/>
                    <a:p>
                      <a:r>
                        <a:rPr lang="en-US" sz="1400" b="1" i="1" u="none" strike="noStrike" cap="none" dirty="0">
                          <a:solidFill>
                            <a:schemeClr val="tx1"/>
                          </a:solidFill>
                          <a:effectLst/>
                          <a:latin typeface="Arial"/>
                          <a:ea typeface="Arial"/>
                          <a:cs typeface="Arial"/>
                          <a:sym typeface="Arial"/>
                        </a:rPr>
                        <a:t>Minu P Abraham, Gaurav </a:t>
                      </a:r>
                      <a:r>
                        <a:rPr lang="en-US" sz="1400" b="1" i="1" u="none" strike="noStrike" cap="none" dirty="0" err="1">
                          <a:solidFill>
                            <a:schemeClr val="tx1"/>
                          </a:solidFill>
                          <a:effectLst/>
                          <a:latin typeface="Arial"/>
                          <a:ea typeface="Arial"/>
                          <a:cs typeface="Arial"/>
                          <a:sym typeface="Arial"/>
                        </a:rPr>
                        <a:t>Murdeshwar</a:t>
                      </a:r>
                      <a:r>
                        <a:rPr lang="en-US" sz="1400" b="1" i="1" u="none" strike="noStrike" cap="none" dirty="0">
                          <a:solidFill>
                            <a:schemeClr val="tx1"/>
                          </a:solidFill>
                          <a:effectLst/>
                          <a:latin typeface="Arial"/>
                          <a:ea typeface="Arial"/>
                          <a:cs typeface="Arial"/>
                          <a:sym typeface="Arial"/>
                        </a:rPr>
                        <a:t>, Divya Jennifer Dsouza. (2022). Gesture Based Hand Control System for Power Point Presentation.</a:t>
                      </a:r>
                      <a:endParaRPr lang="en-IN" sz="1400" b="1" i="0" u="none" strike="noStrike" cap="none" dirty="0">
                        <a:solidFill>
                          <a:schemeClr val="tx1"/>
                        </a:solidFill>
                        <a:effectLst/>
                        <a:latin typeface="Arial"/>
                        <a:ea typeface="Arial"/>
                        <a:cs typeface="Arial"/>
                        <a:sym typeface="Arial"/>
                      </a:endParaRPr>
                    </a:p>
                    <a:p>
                      <a:r>
                        <a:rPr lang="en-IN" sz="1400" b="1" i="0" u="none" strike="noStrike" cap="none" dirty="0">
                          <a:solidFill>
                            <a:schemeClr val="tx1"/>
                          </a:solidFill>
                          <a:effectLst/>
                          <a:latin typeface="Arial"/>
                          <a:ea typeface="Arial"/>
                          <a:cs typeface="Arial"/>
                          <a:sym typeface="Arial"/>
                        </a:rPr>
                        <a:t>      DOI: </a:t>
                      </a:r>
                      <a:r>
                        <a:rPr lang="en-IN" sz="1400" b="1" i="0" u="sng" strike="noStrike" cap="none" dirty="0">
                          <a:solidFill>
                            <a:schemeClr val="accent1"/>
                          </a:solidFill>
                          <a:effectLst/>
                          <a:latin typeface="Arial"/>
                          <a:ea typeface="Arial"/>
                          <a:cs typeface="Arial"/>
                          <a:sym typeface="Arial"/>
                          <a:hlinkClick r:id="rId4">
                            <a:extLst>
                              <a:ext uri="{A12FA001-AC4F-418D-AE19-62706E023703}">
                                <ahyp:hlinkClr xmlns:ahyp="http://schemas.microsoft.com/office/drawing/2018/hyperlinkcolor" val="tx"/>
                              </a:ext>
                            </a:extLst>
                          </a:hlinkClick>
                        </a:rPr>
                        <a:t>10.1109/ICAEECI58247.2023.10370775</a:t>
                      </a:r>
                      <a:endParaRPr lang="en-US" sz="1400" b="1" i="0" u="none" strike="noStrike" baseline="0" dirty="0">
                        <a:solidFill>
                          <a:schemeClr val="accent1"/>
                        </a:solidFill>
                      </a:endParaRPr>
                    </a:p>
                  </a:txBody>
                  <a:tcPr/>
                </a:tc>
                <a:extLst>
                  <a:ext uri="{0D108BD9-81ED-4DB2-BD59-A6C34878D82A}">
                    <a16:rowId xmlns:a16="http://schemas.microsoft.com/office/drawing/2014/main" val="122990121"/>
                  </a:ext>
                </a:extLst>
              </a:tr>
              <a:tr h="566380">
                <a:tc>
                  <a:txBody>
                    <a:bodyPr/>
                    <a:lstStyle/>
                    <a:p>
                      <a:pPr algn="ctr">
                        <a:lnSpc>
                          <a:spcPct val="200000"/>
                        </a:lnSpc>
                      </a:pPr>
                      <a:r>
                        <a:rPr lang="en-US" sz="1400" b="1" i="1" u="none" strike="noStrike" cap="none" dirty="0">
                          <a:solidFill>
                            <a:schemeClr val="tx1"/>
                          </a:solidFill>
                          <a:effectLst/>
                          <a:latin typeface="Arial"/>
                          <a:ea typeface="Arial"/>
                          <a:cs typeface="Arial"/>
                          <a:sym typeface="Arial"/>
                        </a:rPr>
                        <a:t>[4] </a:t>
                      </a:r>
                      <a:endParaRPr lang="en-US" sz="1400" b="1" i="0" u="none" strike="noStrike" baseline="0" dirty="0">
                        <a:solidFill>
                          <a:schemeClr val="accent1"/>
                        </a:solidFill>
                      </a:endParaRPr>
                    </a:p>
                  </a:txBody>
                  <a:tcPr/>
                </a:tc>
                <a:tc>
                  <a:txBody>
                    <a:bodyPr/>
                    <a:lstStyle/>
                    <a:p>
                      <a:r>
                        <a:rPr lang="en-US" sz="1400" b="1" i="1" u="none" strike="noStrike" cap="none" dirty="0">
                          <a:solidFill>
                            <a:schemeClr val="tx1"/>
                          </a:solidFill>
                          <a:effectLst/>
                          <a:latin typeface="Arial"/>
                          <a:ea typeface="Arial"/>
                          <a:cs typeface="Arial"/>
                          <a:sym typeface="Arial"/>
                        </a:rPr>
                        <a:t>Wang </a:t>
                      </a:r>
                      <a:r>
                        <a:rPr lang="en-US" sz="1400" b="1" i="1" u="none" strike="noStrike" cap="none" dirty="0" err="1">
                          <a:solidFill>
                            <a:schemeClr val="tx1"/>
                          </a:solidFill>
                          <a:effectLst/>
                          <a:latin typeface="Arial"/>
                          <a:ea typeface="Arial"/>
                          <a:cs typeface="Arial"/>
                          <a:sym typeface="Arial"/>
                        </a:rPr>
                        <a:t>Hongpeng</a:t>
                      </a:r>
                      <a:r>
                        <a:rPr lang="en-US" sz="1400" b="1" i="1" u="none" strike="noStrike" cap="none" dirty="0">
                          <a:solidFill>
                            <a:schemeClr val="tx1"/>
                          </a:solidFill>
                          <a:effectLst/>
                          <a:latin typeface="Arial"/>
                          <a:ea typeface="Arial"/>
                          <a:cs typeface="Arial"/>
                          <a:sym typeface="Arial"/>
                        </a:rPr>
                        <a:t>, Tan </a:t>
                      </a:r>
                      <a:r>
                        <a:rPr lang="en-US" sz="1400" b="1" i="1" u="none" strike="noStrike" cap="none" dirty="0" err="1">
                          <a:solidFill>
                            <a:schemeClr val="tx1"/>
                          </a:solidFill>
                          <a:effectLst/>
                          <a:latin typeface="Arial"/>
                          <a:ea typeface="Arial"/>
                          <a:cs typeface="Arial"/>
                          <a:sym typeface="Arial"/>
                        </a:rPr>
                        <a:t>Dianxiong</a:t>
                      </a:r>
                      <a:r>
                        <a:rPr lang="en-US" sz="1400" b="1" i="1" u="none" strike="noStrike" cap="none" dirty="0">
                          <a:solidFill>
                            <a:schemeClr val="tx1"/>
                          </a:solidFill>
                          <a:effectLst/>
                          <a:latin typeface="Arial"/>
                          <a:ea typeface="Arial"/>
                          <a:cs typeface="Arial"/>
                          <a:sym typeface="Arial"/>
                        </a:rPr>
                        <a:t>, Wang </a:t>
                      </a:r>
                      <a:r>
                        <a:rPr lang="en-US" sz="1400" b="1" i="1" u="none" strike="noStrike" cap="none" dirty="0" err="1">
                          <a:solidFill>
                            <a:schemeClr val="tx1"/>
                          </a:solidFill>
                          <a:effectLst/>
                          <a:latin typeface="Arial"/>
                          <a:ea typeface="Arial"/>
                          <a:cs typeface="Arial"/>
                          <a:sym typeface="Arial"/>
                        </a:rPr>
                        <a:t>Jue</a:t>
                      </a:r>
                      <a:r>
                        <a:rPr lang="en-US" sz="1400" b="1" i="1" u="none" strike="noStrike" cap="none" dirty="0">
                          <a:solidFill>
                            <a:schemeClr val="tx1"/>
                          </a:solidFill>
                          <a:effectLst/>
                          <a:latin typeface="Arial"/>
                          <a:ea typeface="Arial"/>
                          <a:cs typeface="Arial"/>
                          <a:sym typeface="Arial"/>
                        </a:rPr>
                        <a:t>. (2022). A real-time hand gesture recognition algorithm for an embedded system.</a:t>
                      </a:r>
                      <a:endParaRPr lang="en-IN" sz="1400" b="1" i="0" u="none" strike="noStrike" cap="none" dirty="0">
                        <a:solidFill>
                          <a:schemeClr val="tx1"/>
                        </a:solidFill>
                        <a:effectLst/>
                        <a:latin typeface="Arial"/>
                        <a:ea typeface="Arial"/>
                        <a:cs typeface="Arial"/>
                        <a:sym typeface="Arial"/>
                      </a:endParaRPr>
                    </a:p>
                    <a:p>
                      <a:r>
                        <a:rPr lang="en-IN" sz="1400" b="1" i="0" u="none" strike="noStrike" cap="none" dirty="0">
                          <a:solidFill>
                            <a:schemeClr val="tx1"/>
                          </a:solidFill>
                          <a:effectLst/>
                          <a:latin typeface="Arial"/>
                          <a:ea typeface="Arial"/>
                          <a:cs typeface="Arial"/>
                          <a:sym typeface="Arial"/>
                        </a:rPr>
                        <a:t>     DOI: </a:t>
                      </a:r>
                      <a:r>
                        <a:rPr lang="en-IN" sz="1400" b="1" i="0" u="sng" strike="noStrike" cap="none" dirty="0">
                          <a:solidFill>
                            <a:schemeClr val="accent1"/>
                          </a:solidFill>
                          <a:effectLst/>
                          <a:latin typeface="Arial"/>
                          <a:ea typeface="Arial"/>
                          <a:cs typeface="Arial"/>
                          <a:sym typeface="Arial"/>
                          <a:hlinkClick r:id="rId5">
                            <a:extLst>
                              <a:ext uri="{A12FA001-AC4F-418D-AE19-62706E023703}">
                                <ahyp:hlinkClr xmlns:ahyp="http://schemas.microsoft.com/office/drawing/2018/hyperlinkcolor" val="tx"/>
                              </a:ext>
                            </a:extLst>
                          </a:hlinkClick>
                        </a:rPr>
                        <a:t>10.1109/ICMA.2014.6885817</a:t>
                      </a:r>
                      <a:endParaRPr lang="en-US" sz="1400" b="1" i="0" u="none" strike="noStrike" baseline="0" dirty="0">
                        <a:solidFill>
                          <a:schemeClr val="accent1"/>
                        </a:solidFill>
                      </a:endParaRPr>
                    </a:p>
                  </a:txBody>
                  <a:tcPr/>
                </a:tc>
                <a:extLst>
                  <a:ext uri="{0D108BD9-81ED-4DB2-BD59-A6C34878D82A}">
                    <a16:rowId xmlns:a16="http://schemas.microsoft.com/office/drawing/2014/main" val="2472794183"/>
                  </a:ext>
                </a:extLst>
              </a:tr>
              <a:tr h="566380">
                <a:tc>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400" b="1" i="1" u="none" strike="noStrike" cap="none" dirty="0">
                          <a:solidFill>
                            <a:schemeClr val="tx1"/>
                          </a:solidFill>
                          <a:effectLst/>
                          <a:latin typeface="Arial"/>
                          <a:ea typeface="Arial"/>
                          <a:cs typeface="Arial"/>
                          <a:sym typeface="Arial"/>
                        </a:rPr>
                        <a:t>[5]</a:t>
                      </a:r>
                      <a:r>
                        <a:rPr lang="en-US" sz="1400" b="1" i="0" u="none" strike="noStrike" cap="none" dirty="0">
                          <a:solidFill>
                            <a:schemeClr val="tx1"/>
                          </a:solidFill>
                          <a:effectLst/>
                          <a:latin typeface="Arial"/>
                          <a:ea typeface="Arial"/>
                          <a:cs typeface="Arial"/>
                          <a:sym typeface="Arial"/>
                        </a:rPr>
                        <a:t> </a:t>
                      </a:r>
                      <a:endParaRPr lang="en-IN" sz="1400" b="1" i="0" u="none" strike="noStrike" cap="none" dirty="0">
                        <a:solidFill>
                          <a:schemeClr val="accent1"/>
                        </a:solidFill>
                        <a:effectLst/>
                        <a:latin typeface="Arial"/>
                        <a:ea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1" u="none" strike="noStrike" cap="none" dirty="0" err="1">
                          <a:solidFill>
                            <a:schemeClr val="tx1"/>
                          </a:solidFill>
                          <a:effectLst/>
                          <a:latin typeface="Arial"/>
                          <a:ea typeface="Arial"/>
                          <a:cs typeface="Arial"/>
                          <a:sym typeface="Arial"/>
                        </a:rPr>
                        <a:t>Ishwarlal</a:t>
                      </a:r>
                      <a:r>
                        <a:rPr lang="en-US" sz="1400" b="1" i="1" u="none" strike="noStrike" cap="none" dirty="0">
                          <a:solidFill>
                            <a:schemeClr val="tx1"/>
                          </a:solidFill>
                          <a:effectLst/>
                          <a:latin typeface="Arial"/>
                          <a:ea typeface="Arial"/>
                          <a:cs typeface="Arial"/>
                          <a:sym typeface="Arial"/>
                        </a:rPr>
                        <a:t> Rathod, Kunal Rathod, Neha Gupta. (2023). Use of IOT in Computer Control Using Hand Gesture Using AT Mega 328 over the Cloud.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1" u="none" strike="noStrike" cap="none" dirty="0">
                          <a:solidFill>
                            <a:schemeClr val="tx1"/>
                          </a:solidFill>
                          <a:effectLst/>
                          <a:latin typeface="Arial"/>
                          <a:ea typeface="Arial"/>
                          <a:cs typeface="Arial"/>
                          <a:sym typeface="Arial"/>
                        </a:rPr>
                        <a:t>      </a:t>
                      </a:r>
                      <a:r>
                        <a:rPr lang="en-US" sz="1400" b="1" i="0" u="none" strike="noStrike" cap="none" dirty="0">
                          <a:solidFill>
                            <a:schemeClr val="tx1"/>
                          </a:solidFill>
                          <a:effectLst/>
                          <a:latin typeface="Arial"/>
                          <a:ea typeface="Arial"/>
                          <a:cs typeface="Arial"/>
                          <a:sym typeface="Arial"/>
                        </a:rPr>
                        <a:t>DOI: </a:t>
                      </a:r>
                      <a:r>
                        <a:rPr lang="en-US" sz="1400" b="1" i="0" u="sng" strike="noStrike" cap="none" dirty="0">
                          <a:solidFill>
                            <a:schemeClr val="accent1"/>
                          </a:solidFill>
                          <a:effectLst/>
                          <a:latin typeface="Arial"/>
                          <a:ea typeface="Arial"/>
                          <a:cs typeface="Arial"/>
                          <a:sym typeface="Arial"/>
                          <a:hlinkClick r:id="rId6">
                            <a:extLst>
                              <a:ext uri="{A12FA001-AC4F-418D-AE19-62706E023703}">
                                <ahyp:hlinkClr xmlns:ahyp="http://schemas.microsoft.com/office/drawing/2018/hyperlinkcolor" val="tx"/>
                              </a:ext>
                            </a:extLst>
                          </a:hlinkClick>
                        </a:rPr>
                        <a:t>10.1109/ICTBIG59752.2023.10456351</a:t>
                      </a:r>
                      <a:endParaRPr lang="en-IN" sz="1400" b="1" i="0" u="none" strike="noStrike" cap="none" dirty="0">
                        <a:solidFill>
                          <a:schemeClr val="accent1"/>
                        </a:solidFill>
                        <a:effectLst/>
                        <a:latin typeface="Arial"/>
                        <a:ea typeface="Arial"/>
                        <a:cs typeface="Arial"/>
                        <a:sym typeface="Arial"/>
                      </a:endParaRPr>
                    </a:p>
                  </a:txBody>
                  <a:tcPr/>
                </a:tc>
                <a:extLst>
                  <a:ext uri="{0D108BD9-81ED-4DB2-BD59-A6C34878D82A}">
                    <a16:rowId xmlns:a16="http://schemas.microsoft.com/office/drawing/2014/main" val="847574859"/>
                  </a:ext>
                </a:extLst>
              </a:tr>
            </a:tbl>
          </a:graphicData>
        </a:graphic>
      </p:graphicFrame>
    </p:spTree>
    <p:extLst>
      <p:ext uri="{BB962C8B-B14F-4D97-AF65-F5344CB8AC3E}">
        <p14:creationId xmlns:p14="http://schemas.microsoft.com/office/powerpoint/2010/main" val="355780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0"/>
        <p:cNvGrpSpPr/>
        <p:nvPr/>
      </p:nvGrpSpPr>
      <p:grpSpPr>
        <a:xfrm>
          <a:off x="0" y="0"/>
          <a:ext cx="0" cy="0"/>
          <a:chOff x="0" y="0"/>
          <a:chExt cx="0" cy="0"/>
        </a:xfrm>
      </p:grpSpPr>
      <p:sp>
        <p:nvSpPr>
          <p:cNvPr id="2901" name="Google Shape;2901;p62"/>
          <p:cNvSpPr txBox="1">
            <a:spLocks noGrp="1"/>
          </p:cNvSpPr>
          <p:nvPr>
            <p:ph type="title"/>
          </p:nvPr>
        </p:nvSpPr>
        <p:spPr>
          <a:xfrm flipH="1">
            <a:off x="725995" y="720375"/>
            <a:ext cx="4738800" cy="89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
        <p:nvSpPr>
          <p:cNvPr id="2902" name="Google Shape;2902;p62"/>
          <p:cNvSpPr txBox="1">
            <a:spLocks noGrp="1"/>
          </p:cNvSpPr>
          <p:nvPr>
            <p:ph type="subTitle" idx="1"/>
          </p:nvPr>
        </p:nvSpPr>
        <p:spPr>
          <a:xfrm flipH="1">
            <a:off x="596749" y="2328649"/>
            <a:ext cx="4432433" cy="11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US" sz="4800" dirty="0"/>
              <a:t>ANY QURIES ?</a:t>
            </a:r>
            <a:endParaRPr sz="4800" dirty="0"/>
          </a:p>
        </p:txBody>
      </p:sp>
      <p:grpSp>
        <p:nvGrpSpPr>
          <p:cNvPr id="2904" name="Google Shape;2904;p62"/>
          <p:cNvGrpSpPr/>
          <p:nvPr/>
        </p:nvGrpSpPr>
        <p:grpSpPr>
          <a:xfrm>
            <a:off x="5284520" y="991441"/>
            <a:ext cx="3846327" cy="4130081"/>
            <a:chOff x="5284520" y="991441"/>
            <a:chExt cx="3846327" cy="4130081"/>
          </a:xfrm>
        </p:grpSpPr>
        <p:grpSp>
          <p:nvGrpSpPr>
            <p:cNvPr id="2905" name="Google Shape;2905;p62"/>
            <p:cNvGrpSpPr/>
            <p:nvPr/>
          </p:nvGrpSpPr>
          <p:grpSpPr>
            <a:xfrm>
              <a:off x="5290060" y="4283843"/>
              <a:ext cx="3840787" cy="837679"/>
              <a:chOff x="5290060" y="4283843"/>
              <a:chExt cx="3840787" cy="837679"/>
            </a:xfrm>
          </p:grpSpPr>
          <p:sp>
            <p:nvSpPr>
              <p:cNvPr id="2906" name="Google Shape;2906;p62"/>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7" name="Google Shape;2907;p62"/>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8" name="Google Shape;2908;p62"/>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909" name="Google Shape;2909;p62"/>
            <p:cNvGrpSpPr/>
            <p:nvPr/>
          </p:nvGrpSpPr>
          <p:grpSpPr>
            <a:xfrm flipH="1">
              <a:off x="5284520" y="991441"/>
              <a:ext cx="3622376" cy="3606309"/>
              <a:chOff x="933600" y="1438909"/>
              <a:chExt cx="2442600" cy="2431766"/>
            </a:xfrm>
          </p:grpSpPr>
          <p:sp>
            <p:nvSpPr>
              <p:cNvPr id="2910" name="Google Shape;2910;p62"/>
              <p:cNvSpPr/>
              <p:nvPr/>
            </p:nvSpPr>
            <p:spPr>
              <a:xfrm>
                <a:off x="1468100" y="2159075"/>
                <a:ext cx="494125" cy="790200"/>
              </a:xfrm>
              <a:custGeom>
                <a:avLst/>
                <a:gdLst/>
                <a:ahLst/>
                <a:cxnLst/>
                <a:rect l="l" t="t" r="r" b="b"/>
                <a:pathLst>
                  <a:path w="19765" h="31608" extrusionOk="0">
                    <a:moveTo>
                      <a:pt x="8063" y="0"/>
                    </a:moveTo>
                    <a:cubicBezTo>
                      <a:pt x="6741" y="0"/>
                      <a:pt x="5416" y="295"/>
                      <a:pt x="4210" y="898"/>
                    </a:cubicBezTo>
                    <a:cubicBezTo>
                      <a:pt x="2984" y="1483"/>
                      <a:pt x="1924" y="2431"/>
                      <a:pt x="1367" y="3657"/>
                    </a:cubicBezTo>
                    <a:cubicBezTo>
                      <a:pt x="503" y="5608"/>
                      <a:pt x="1144" y="7866"/>
                      <a:pt x="1785" y="9901"/>
                    </a:cubicBezTo>
                    <a:cubicBezTo>
                      <a:pt x="2538" y="12326"/>
                      <a:pt x="3318" y="14724"/>
                      <a:pt x="4099" y="17177"/>
                    </a:cubicBezTo>
                    <a:cubicBezTo>
                      <a:pt x="4517" y="18487"/>
                      <a:pt x="4991" y="19853"/>
                      <a:pt x="5019" y="21246"/>
                    </a:cubicBezTo>
                    <a:cubicBezTo>
                      <a:pt x="5074" y="22640"/>
                      <a:pt x="4740" y="24090"/>
                      <a:pt x="3792" y="25149"/>
                    </a:cubicBezTo>
                    <a:cubicBezTo>
                      <a:pt x="3147" y="25832"/>
                      <a:pt x="2193" y="26256"/>
                      <a:pt x="1263" y="26256"/>
                    </a:cubicBezTo>
                    <a:cubicBezTo>
                      <a:pt x="825" y="26256"/>
                      <a:pt x="393" y="26162"/>
                      <a:pt x="1" y="25957"/>
                    </a:cubicBezTo>
                    <a:lnTo>
                      <a:pt x="1" y="25957"/>
                    </a:lnTo>
                    <a:cubicBezTo>
                      <a:pt x="2624" y="29387"/>
                      <a:pt x="6638" y="31608"/>
                      <a:pt x="10888" y="31608"/>
                    </a:cubicBezTo>
                    <a:cubicBezTo>
                      <a:pt x="11336" y="31608"/>
                      <a:pt x="11787" y="31583"/>
                      <a:pt x="12238" y="31532"/>
                    </a:cubicBezTo>
                    <a:cubicBezTo>
                      <a:pt x="13855" y="31365"/>
                      <a:pt x="15528" y="30836"/>
                      <a:pt x="16838" y="29776"/>
                    </a:cubicBezTo>
                    <a:cubicBezTo>
                      <a:pt x="18287" y="28578"/>
                      <a:pt x="19123" y="26710"/>
                      <a:pt x="19430" y="24842"/>
                    </a:cubicBezTo>
                    <a:cubicBezTo>
                      <a:pt x="19765" y="22947"/>
                      <a:pt x="19569" y="21051"/>
                      <a:pt x="19346" y="19128"/>
                    </a:cubicBezTo>
                    <a:cubicBezTo>
                      <a:pt x="18677" y="14584"/>
                      <a:pt x="17869" y="9650"/>
                      <a:pt x="16169" y="5441"/>
                    </a:cubicBezTo>
                    <a:cubicBezTo>
                      <a:pt x="15277" y="3211"/>
                      <a:pt x="13409" y="1399"/>
                      <a:pt x="11179" y="563"/>
                    </a:cubicBezTo>
                    <a:cubicBezTo>
                      <a:pt x="10185" y="190"/>
                      <a:pt x="9126" y="0"/>
                      <a:pt x="806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1" name="Google Shape;2911;p62"/>
              <p:cNvSpPr/>
              <p:nvPr/>
            </p:nvSpPr>
            <p:spPr>
              <a:xfrm>
                <a:off x="1652775" y="2223775"/>
                <a:ext cx="307350" cy="725625"/>
              </a:xfrm>
              <a:custGeom>
                <a:avLst/>
                <a:gdLst/>
                <a:ahLst/>
                <a:cxnLst/>
                <a:rect l="l" t="t" r="r" b="b"/>
                <a:pathLst>
                  <a:path w="12294" h="29025" extrusionOk="0">
                    <a:moveTo>
                      <a:pt x="5951" y="1"/>
                    </a:moveTo>
                    <a:cubicBezTo>
                      <a:pt x="4200" y="1"/>
                      <a:pt x="2458" y="1025"/>
                      <a:pt x="1478" y="2519"/>
                    </a:cubicBezTo>
                    <a:cubicBezTo>
                      <a:pt x="168" y="4414"/>
                      <a:pt x="1" y="6867"/>
                      <a:pt x="503" y="9097"/>
                    </a:cubicBezTo>
                    <a:cubicBezTo>
                      <a:pt x="977" y="11327"/>
                      <a:pt x="2036" y="13390"/>
                      <a:pt x="3095" y="15425"/>
                    </a:cubicBezTo>
                    <a:cubicBezTo>
                      <a:pt x="4182" y="17432"/>
                      <a:pt x="5297" y="19523"/>
                      <a:pt x="5437" y="21836"/>
                    </a:cubicBezTo>
                    <a:cubicBezTo>
                      <a:pt x="5576" y="24261"/>
                      <a:pt x="4489" y="26742"/>
                      <a:pt x="2538" y="28303"/>
                    </a:cubicBezTo>
                    <a:cubicBezTo>
                      <a:pt x="2259" y="28526"/>
                      <a:pt x="1980" y="28721"/>
                      <a:pt x="1701" y="28917"/>
                    </a:cubicBezTo>
                    <a:cubicBezTo>
                      <a:pt x="2246" y="28990"/>
                      <a:pt x="2782" y="29025"/>
                      <a:pt x="3320" y="29025"/>
                    </a:cubicBezTo>
                    <a:cubicBezTo>
                      <a:pt x="3800" y="29025"/>
                      <a:pt x="4281" y="28997"/>
                      <a:pt x="4768" y="28944"/>
                    </a:cubicBezTo>
                    <a:cubicBezTo>
                      <a:pt x="6440" y="28777"/>
                      <a:pt x="8085" y="28275"/>
                      <a:pt x="9367" y="27188"/>
                    </a:cubicBezTo>
                    <a:cubicBezTo>
                      <a:pt x="10844" y="25990"/>
                      <a:pt x="11681" y="24122"/>
                      <a:pt x="11987" y="22254"/>
                    </a:cubicBezTo>
                    <a:cubicBezTo>
                      <a:pt x="12294" y="20359"/>
                      <a:pt x="12127" y="18408"/>
                      <a:pt x="11876" y="16540"/>
                    </a:cubicBezTo>
                    <a:cubicBezTo>
                      <a:pt x="11290" y="12024"/>
                      <a:pt x="10482" y="7090"/>
                      <a:pt x="8782" y="2881"/>
                    </a:cubicBezTo>
                    <a:cubicBezTo>
                      <a:pt x="8364" y="1850"/>
                      <a:pt x="7750" y="930"/>
                      <a:pt x="6970" y="121"/>
                    </a:cubicBezTo>
                    <a:cubicBezTo>
                      <a:pt x="6634" y="40"/>
                      <a:pt x="6292" y="1"/>
                      <a:pt x="595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2" name="Google Shape;2912;p62"/>
              <p:cNvSpPr/>
              <p:nvPr/>
            </p:nvSpPr>
            <p:spPr>
              <a:xfrm>
                <a:off x="2344800" y="2393175"/>
                <a:ext cx="542200" cy="936425"/>
              </a:xfrm>
              <a:custGeom>
                <a:avLst/>
                <a:gdLst/>
                <a:ahLst/>
                <a:cxnLst/>
                <a:rect l="l" t="t" r="r" b="b"/>
                <a:pathLst>
                  <a:path w="21688" h="37457" extrusionOk="0">
                    <a:moveTo>
                      <a:pt x="14553" y="0"/>
                    </a:moveTo>
                    <a:cubicBezTo>
                      <a:pt x="14202" y="0"/>
                      <a:pt x="13874" y="183"/>
                      <a:pt x="13687" y="537"/>
                    </a:cubicBezTo>
                    <a:cubicBezTo>
                      <a:pt x="12433" y="2962"/>
                      <a:pt x="11652" y="5611"/>
                      <a:pt x="11485" y="8370"/>
                    </a:cubicBezTo>
                    <a:cubicBezTo>
                      <a:pt x="10899" y="7534"/>
                      <a:pt x="10481" y="6586"/>
                      <a:pt x="10258" y="5611"/>
                    </a:cubicBezTo>
                    <a:cubicBezTo>
                      <a:pt x="10124" y="5101"/>
                      <a:pt x="9681" y="4773"/>
                      <a:pt x="9177" y="4773"/>
                    </a:cubicBezTo>
                    <a:cubicBezTo>
                      <a:pt x="9156" y="4773"/>
                      <a:pt x="9136" y="4773"/>
                      <a:pt x="9115" y="4774"/>
                    </a:cubicBezTo>
                    <a:lnTo>
                      <a:pt x="9087" y="4774"/>
                    </a:lnTo>
                    <a:cubicBezTo>
                      <a:pt x="8530" y="4858"/>
                      <a:pt x="8084" y="5332"/>
                      <a:pt x="8112" y="5889"/>
                    </a:cubicBezTo>
                    <a:cubicBezTo>
                      <a:pt x="8223" y="8565"/>
                      <a:pt x="9283" y="11269"/>
                      <a:pt x="11150" y="13220"/>
                    </a:cubicBezTo>
                    <a:lnTo>
                      <a:pt x="7582" y="26656"/>
                    </a:lnTo>
                    <a:lnTo>
                      <a:pt x="5296" y="23144"/>
                    </a:lnTo>
                    <a:lnTo>
                      <a:pt x="0" y="29862"/>
                    </a:lnTo>
                    <a:lnTo>
                      <a:pt x="3652" y="34880"/>
                    </a:lnTo>
                    <a:cubicBezTo>
                      <a:pt x="4831" y="36507"/>
                      <a:pt x="6729" y="37456"/>
                      <a:pt x="8704" y="37456"/>
                    </a:cubicBezTo>
                    <a:cubicBezTo>
                      <a:pt x="9063" y="37456"/>
                      <a:pt x="9424" y="37425"/>
                      <a:pt x="9784" y="37360"/>
                    </a:cubicBezTo>
                    <a:cubicBezTo>
                      <a:pt x="12739" y="36831"/>
                      <a:pt x="14913" y="34350"/>
                      <a:pt x="14997" y="31367"/>
                    </a:cubicBezTo>
                    <a:lnTo>
                      <a:pt x="15555" y="14196"/>
                    </a:lnTo>
                    <a:cubicBezTo>
                      <a:pt x="17199" y="12970"/>
                      <a:pt x="18314" y="11046"/>
                      <a:pt x="18593" y="9039"/>
                    </a:cubicBezTo>
                    <a:cubicBezTo>
                      <a:pt x="19541" y="8064"/>
                      <a:pt x="20516" y="7116"/>
                      <a:pt x="21464" y="6140"/>
                    </a:cubicBezTo>
                    <a:cubicBezTo>
                      <a:pt x="21687" y="5889"/>
                      <a:pt x="21659" y="5471"/>
                      <a:pt x="21408" y="5220"/>
                    </a:cubicBezTo>
                    <a:cubicBezTo>
                      <a:pt x="21311" y="5123"/>
                      <a:pt x="21164" y="5074"/>
                      <a:pt x="21011" y="5074"/>
                    </a:cubicBezTo>
                    <a:cubicBezTo>
                      <a:pt x="20858" y="5074"/>
                      <a:pt x="20698" y="5123"/>
                      <a:pt x="20572" y="5220"/>
                    </a:cubicBezTo>
                    <a:cubicBezTo>
                      <a:pt x="19792" y="5973"/>
                      <a:pt x="18900" y="6726"/>
                      <a:pt x="18119" y="7422"/>
                    </a:cubicBezTo>
                    <a:cubicBezTo>
                      <a:pt x="18844" y="6307"/>
                      <a:pt x="19652" y="5192"/>
                      <a:pt x="20572" y="4217"/>
                    </a:cubicBezTo>
                    <a:cubicBezTo>
                      <a:pt x="20962" y="3826"/>
                      <a:pt x="20934" y="3241"/>
                      <a:pt x="20572" y="2907"/>
                    </a:cubicBezTo>
                    <a:cubicBezTo>
                      <a:pt x="20395" y="2715"/>
                      <a:pt x="20155" y="2616"/>
                      <a:pt x="19910" y="2616"/>
                    </a:cubicBezTo>
                    <a:cubicBezTo>
                      <a:pt x="19694" y="2616"/>
                      <a:pt x="19473" y="2694"/>
                      <a:pt x="19290" y="2851"/>
                    </a:cubicBezTo>
                    <a:cubicBezTo>
                      <a:pt x="18258" y="3826"/>
                      <a:pt x="17283" y="4914"/>
                      <a:pt x="16502" y="6140"/>
                    </a:cubicBezTo>
                    <a:cubicBezTo>
                      <a:pt x="17088" y="4719"/>
                      <a:pt x="17980" y="3353"/>
                      <a:pt x="18983" y="2126"/>
                    </a:cubicBezTo>
                    <a:cubicBezTo>
                      <a:pt x="19373" y="1680"/>
                      <a:pt x="19290" y="983"/>
                      <a:pt x="18844" y="621"/>
                    </a:cubicBezTo>
                    <a:cubicBezTo>
                      <a:pt x="18650" y="475"/>
                      <a:pt x="18419" y="404"/>
                      <a:pt x="18192" y="404"/>
                    </a:cubicBezTo>
                    <a:cubicBezTo>
                      <a:pt x="17898" y="404"/>
                      <a:pt x="17611" y="524"/>
                      <a:pt x="17422" y="760"/>
                    </a:cubicBezTo>
                    <a:cubicBezTo>
                      <a:pt x="16112" y="2293"/>
                      <a:pt x="15053" y="3966"/>
                      <a:pt x="14300" y="5834"/>
                    </a:cubicBezTo>
                    <a:cubicBezTo>
                      <a:pt x="14495" y="4300"/>
                      <a:pt x="14858" y="2767"/>
                      <a:pt x="15471" y="1318"/>
                    </a:cubicBezTo>
                    <a:cubicBezTo>
                      <a:pt x="15638" y="844"/>
                      <a:pt x="15415" y="286"/>
                      <a:pt x="14941" y="63"/>
                    </a:cubicBezTo>
                    <a:lnTo>
                      <a:pt x="14913" y="63"/>
                    </a:lnTo>
                    <a:cubicBezTo>
                      <a:pt x="14794" y="21"/>
                      <a:pt x="14672" y="0"/>
                      <a:pt x="14553" y="0"/>
                    </a:cubicBezTo>
                    <a:close/>
                  </a:path>
                </a:pathLst>
              </a:custGeom>
              <a:solidFill>
                <a:srgbClr val="EBA4B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3" name="Google Shape;2913;p62"/>
              <p:cNvSpPr/>
              <p:nvPr/>
            </p:nvSpPr>
            <p:spPr>
              <a:xfrm>
                <a:off x="2485550" y="3044925"/>
                <a:ext cx="50900" cy="164500"/>
              </a:xfrm>
              <a:custGeom>
                <a:avLst/>
                <a:gdLst/>
                <a:ahLst/>
                <a:cxnLst/>
                <a:rect l="l" t="t" r="r" b="b"/>
                <a:pathLst>
                  <a:path w="2036" h="6580" extrusionOk="0">
                    <a:moveTo>
                      <a:pt x="1646" y="1"/>
                    </a:moveTo>
                    <a:cubicBezTo>
                      <a:pt x="531" y="1311"/>
                      <a:pt x="1" y="3095"/>
                      <a:pt x="252" y="4795"/>
                    </a:cubicBezTo>
                    <a:lnTo>
                      <a:pt x="447" y="6580"/>
                    </a:lnTo>
                    <a:lnTo>
                      <a:pt x="2036" y="586"/>
                    </a:lnTo>
                    <a:lnTo>
                      <a:pt x="1646" y="1"/>
                    </a:lnTo>
                    <a:close/>
                  </a:path>
                </a:pathLst>
              </a:custGeom>
              <a:solidFill>
                <a:srgbClr val="B76D8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4" name="Google Shape;2914;p62"/>
              <p:cNvSpPr/>
              <p:nvPr/>
            </p:nvSpPr>
            <p:spPr>
              <a:xfrm>
                <a:off x="2631900" y="2598425"/>
                <a:ext cx="103325" cy="106450"/>
              </a:xfrm>
              <a:custGeom>
                <a:avLst/>
                <a:gdLst/>
                <a:ahLst/>
                <a:cxnLst/>
                <a:rect l="l" t="t" r="r" b="b"/>
                <a:pathLst>
                  <a:path w="4133" h="4258" extrusionOk="0">
                    <a:moveTo>
                      <a:pt x="628" y="1"/>
                    </a:moveTo>
                    <a:cubicBezTo>
                      <a:pt x="393" y="1"/>
                      <a:pt x="177" y="44"/>
                      <a:pt x="1" y="132"/>
                    </a:cubicBezTo>
                    <a:cubicBezTo>
                      <a:pt x="2593" y="634"/>
                      <a:pt x="2928" y="3477"/>
                      <a:pt x="2677" y="4258"/>
                    </a:cubicBezTo>
                    <a:cubicBezTo>
                      <a:pt x="4133" y="1537"/>
                      <a:pt x="2032" y="1"/>
                      <a:pt x="628" y="1"/>
                    </a:cubicBezTo>
                    <a:close/>
                  </a:path>
                </a:pathLst>
              </a:custGeom>
              <a:solidFill>
                <a:srgbClr val="B76D8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5" name="Google Shape;2915;p62"/>
              <p:cNvSpPr/>
              <p:nvPr/>
            </p:nvSpPr>
            <p:spPr>
              <a:xfrm>
                <a:off x="2346175" y="2971775"/>
                <a:ext cx="132450" cy="255075"/>
              </a:xfrm>
              <a:custGeom>
                <a:avLst/>
                <a:gdLst/>
                <a:ahLst/>
                <a:cxnLst/>
                <a:rect l="l" t="t" r="r" b="b"/>
                <a:pathLst>
                  <a:path w="5298" h="10203" extrusionOk="0">
                    <a:moveTo>
                      <a:pt x="5297" y="0"/>
                    </a:moveTo>
                    <a:lnTo>
                      <a:pt x="1" y="6718"/>
                    </a:lnTo>
                    <a:lnTo>
                      <a:pt x="2538" y="10202"/>
                    </a:lnTo>
                    <a:lnTo>
                      <a:pt x="2342" y="9060"/>
                    </a:lnTo>
                    <a:cubicBezTo>
                      <a:pt x="2036" y="7415"/>
                      <a:pt x="2259" y="5742"/>
                      <a:pt x="3039" y="4293"/>
                    </a:cubicBezTo>
                    <a:lnTo>
                      <a:pt x="5297" y="0"/>
                    </a:lnTo>
                    <a:close/>
                  </a:path>
                </a:pathLst>
              </a:custGeom>
              <a:solidFill>
                <a:srgbClr val="B76D8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6" name="Google Shape;2916;p62"/>
              <p:cNvSpPr/>
              <p:nvPr/>
            </p:nvSpPr>
            <p:spPr>
              <a:xfrm>
                <a:off x="1454175" y="2787275"/>
                <a:ext cx="1039075" cy="1083400"/>
              </a:xfrm>
              <a:custGeom>
                <a:avLst/>
                <a:gdLst/>
                <a:ahLst/>
                <a:cxnLst/>
                <a:rect l="l" t="t" r="r" b="b"/>
                <a:pathLst>
                  <a:path w="41563" h="43336" extrusionOk="0">
                    <a:moveTo>
                      <a:pt x="32246" y="0"/>
                    </a:moveTo>
                    <a:cubicBezTo>
                      <a:pt x="31399" y="0"/>
                      <a:pt x="30545" y="135"/>
                      <a:pt x="29716" y="411"/>
                    </a:cubicBezTo>
                    <a:cubicBezTo>
                      <a:pt x="30022" y="2362"/>
                      <a:pt x="29381" y="4425"/>
                      <a:pt x="28071" y="5903"/>
                    </a:cubicBezTo>
                    <a:cubicBezTo>
                      <a:pt x="26510" y="7715"/>
                      <a:pt x="24113" y="8662"/>
                      <a:pt x="21743" y="8774"/>
                    </a:cubicBezTo>
                    <a:cubicBezTo>
                      <a:pt x="21605" y="8779"/>
                      <a:pt x="21466" y="8782"/>
                      <a:pt x="21327" y="8782"/>
                    </a:cubicBezTo>
                    <a:cubicBezTo>
                      <a:pt x="20031" y="8782"/>
                      <a:pt x="18692" y="8542"/>
                      <a:pt x="17534" y="7938"/>
                    </a:cubicBezTo>
                    <a:cubicBezTo>
                      <a:pt x="16196" y="7269"/>
                      <a:pt x="15081" y="6237"/>
                      <a:pt x="14496" y="4899"/>
                    </a:cubicBezTo>
                    <a:cubicBezTo>
                      <a:pt x="14050" y="3868"/>
                      <a:pt x="13910" y="2697"/>
                      <a:pt x="13910" y="1554"/>
                    </a:cubicBezTo>
                    <a:lnTo>
                      <a:pt x="10621" y="1275"/>
                    </a:lnTo>
                    <a:cubicBezTo>
                      <a:pt x="10438" y="1261"/>
                      <a:pt x="10256" y="1254"/>
                      <a:pt x="10074" y="1254"/>
                    </a:cubicBezTo>
                    <a:cubicBezTo>
                      <a:pt x="7740" y="1254"/>
                      <a:pt x="5561" y="2408"/>
                      <a:pt x="4293" y="4425"/>
                    </a:cubicBezTo>
                    <a:lnTo>
                      <a:pt x="0" y="11032"/>
                    </a:lnTo>
                    <a:lnTo>
                      <a:pt x="6997" y="15324"/>
                    </a:lnTo>
                    <a:lnTo>
                      <a:pt x="9506" y="18419"/>
                    </a:lnTo>
                    <a:lnTo>
                      <a:pt x="10509" y="20481"/>
                    </a:lnTo>
                    <a:cubicBezTo>
                      <a:pt x="13018" y="25555"/>
                      <a:pt x="13074" y="31548"/>
                      <a:pt x="10482" y="36621"/>
                    </a:cubicBezTo>
                    <a:cubicBezTo>
                      <a:pt x="10175" y="37207"/>
                      <a:pt x="9367" y="38656"/>
                      <a:pt x="9032" y="39214"/>
                    </a:cubicBezTo>
                    <a:cubicBezTo>
                      <a:pt x="11429" y="41639"/>
                      <a:pt x="18315" y="41555"/>
                      <a:pt x="20099" y="42336"/>
                    </a:cubicBezTo>
                    <a:cubicBezTo>
                      <a:pt x="21707" y="43017"/>
                      <a:pt x="23480" y="43335"/>
                      <a:pt x="25281" y="43335"/>
                    </a:cubicBezTo>
                    <a:cubicBezTo>
                      <a:pt x="28786" y="43335"/>
                      <a:pt x="32398" y="42130"/>
                      <a:pt x="35123" y="40050"/>
                    </a:cubicBezTo>
                    <a:cubicBezTo>
                      <a:pt x="35123" y="40050"/>
                      <a:pt x="36294" y="31910"/>
                      <a:pt x="36127" y="23659"/>
                    </a:cubicBezTo>
                    <a:cubicBezTo>
                      <a:pt x="36127" y="22711"/>
                      <a:pt x="36434" y="21792"/>
                      <a:pt x="36991" y="21039"/>
                    </a:cubicBezTo>
                    <a:cubicBezTo>
                      <a:pt x="38468" y="19116"/>
                      <a:pt x="38719" y="16495"/>
                      <a:pt x="37604" y="14377"/>
                    </a:cubicBezTo>
                    <a:lnTo>
                      <a:pt x="36712" y="12676"/>
                    </a:lnTo>
                    <a:lnTo>
                      <a:pt x="41563" y="6516"/>
                    </a:lnTo>
                    <a:lnTo>
                      <a:pt x="38162" y="2669"/>
                    </a:lnTo>
                    <a:cubicBezTo>
                      <a:pt x="36647" y="932"/>
                      <a:pt x="34474" y="0"/>
                      <a:pt x="322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7" name="Google Shape;2917;p62"/>
              <p:cNvSpPr/>
              <p:nvPr/>
            </p:nvSpPr>
            <p:spPr>
              <a:xfrm>
                <a:off x="1886950" y="3291800"/>
                <a:ext cx="416750" cy="74425"/>
              </a:xfrm>
              <a:custGeom>
                <a:avLst/>
                <a:gdLst/>
                <a:ahLst/>
                <a:cxnLst/>
                <a:rect l="l" t="t" r="r" b="b"/>
                <a:pathLst>
                  <a:path w="16670" h="2977" extrusionOk="0">
                    <a:moveTo>
                      <a:pt x="8434" y="1"/>
                    </a:moveTo>
                    <a:cubicBezTo>
                      <a:pt x="7973" y="1"/>
                      <a:pt x="7523" y="88"/>
                      <a:pt x="7108" y="300"/>
                    </a:cubicBezTo>
                    <a:cubicBezTo>
                      <a:pt x="6328" y="719"/>
                      <a:pt x="5826" y="1583"/>
                      <a:pt x="4962" y="1861"/>
                    </a:cubicBezTo>
                    <a:cubicBezTo>
                      <a:pt x="4693" y="1957"/>
                      <a:pt x="4415" y="1991"/>
                      <a:pt x="4131" y="1991"/>
                    </a:cubicBezTo>
                    <a:cubicBezTo>
                      <a:pt x="3590" y="1991"/>
                      <a:pt x="3029" y="1870"/>
                      <a:pt x="2481" y="1834"/>
                    </a:cubicBezTo>
                    <a:cubicBezTo>
                      <a:pt x="2455" y="1833"/>
                      <a:pt x="2428" y="1832"/>
                      <a:pt x="2401" y="1832"/>
                    </a:cubicBezTo>
                    <a:cubicBezTo>
                      <a:pt x="1558" y="1832"/>
                      <a:pt x="243" y="2247"/>
                      <a:pt x="0" y="2976"/>
                    </a:cubicBezTo>
                    <a:cubicBezTo>
                      <a:pt x="3036" y="2593"/>
                      <a:pt x="6097" y="2404"/>
                      <a:pt x="9161" y="2404"/>
                    </a:cubicBezTo>
                    <a:cubicBezTo>
                      <a:pt x="11666" y="2404"/>
                      <a:pt x="14174" y="2530"/>
                      <a:pt x="16669" y="2781"/>
                    </a:cubicBezTo>
                    <a:cubicBezTo>
                      <a:pt x="16419" y="2363"/>
                      <a:pt x="15973" y="2029"/>
                      <a:pt x="15471" y="1973"/>
                    </a:cubicBezTo>
                    <a:cubicBezTo>
                      <a:pt x="14997" y="1889"/>
                      <a:pt x="14551" y="1945"/>
                      <a:pt x="14049" y="1861"/>
                    </a:cubicBezTo>
                    <a:cubicBezTo>
                      <a:pt x="12823" y="1722"/>
                      <a:pt x="11763" y="1053"/>
                      <a:pt x="10648" y="523"/>
                    </a:cubicBezTo>
                    <a:cubicBezTo>
                      <a:pt x="9958" y="230"/>
                      <a:pt x="9183" y="1"/>
                      <a:pt x="8434" y="1"/>
                    </a:cubicBezTo>
                    <a:close/>
                  </a:path>
                </a:pathLst>
              </a:custGeom>
              <a:solidFill>
                <a:srgbClr val="E4E4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8" name="Google Shape;2918;p62"/>
              <p:cNvSpPr/>
              <p:nvPr/>
            </p:nvSpPr>
            <p:spPr>
              <a:xfrm>
                <a:off x="2289725" y="2943900"/>
                <a:ext cx="138725" cy="161000"/>
              </a:xfrm>
              <a:custGeom>
                <a:avLst/>
                <a:gdLst/>
                <a:ahLst/>
                <a:cxnLst/>
                <a:rect l="l" t="t" r="r" b="b"/>
                <a:pathLst>
                  <a:path w="5549" h="6440" extrusionOk="0">
                    <a:moveTo>
                      <a:pt x="1" y="0"/>
                    </a:moveTo>
                    <a:lnTo>
                      <a:pt x="3346" y="6439"/>
                    </a:lnTo>
                    <a:lnTo>
                      <a:pt x="5548" y="3680"/>
                    </a:lnTo>
                    <a:lnTo>
                      <a:pt x="4099" y="4376"/>
                    </a:lnTo>
                    <a:cubicBezTo>
                      <a:pt x="4011" y="4416"/>
                      <a:pt x="3916" y="4436"/>
                      <a:pt x="3821" y="4436"/>
                    </a:cubicBezTo>
                    <a:cubicBezTo>
                      <a:pt x="3586" y="4436"/>
                      <a:pt x="3354" y="4316"/>
                      <a:pt x="3235" y="4098"/>
                    </a:cubicBezTo>
                    <a:cubicBezTo>
                      <a:pt x="2482" y="2592"/>
                      <a:pt x="1423" y="1282"/>
                      <a:pt x="168" y="167"/>
                    </a:cubicBezTo>
                    <a:lnTo>
                      <a:pt x="1" y="0"/>
                    </a:lnTo>
                    <a:close/>
                  </a:path>
                </a:pathLst>
              </a:custGeom>
              <a:solidFill>
                <a:srgbClr val="E4E4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9" name="Google Shape;2919;p62"/>
              <p:cNvSpPr/>
              <p:nvPr/>
            </p:nvSpPr>
            <p:spPr>
              <a:xfrm>
                <a:off x="1801925" y="2658175"/>
                <a:ext cx="404200" cy="349550"/>
              </a:xfrm>
              <a:custGeom>
                <a:avLst/>
                <a:gdLst/>
                <a:ahLst/>
                <a:cxnLst/>
                <a:rect l="l" t="t" r="r" b="b"/>
                <a:pathLst>
                  <a:path w="16168" h="13982" extrusionOk="0">
                    <a:moveTo>
                      <a:pt x="4711" y="0"/>
                    </a:moveTo>
                    <a:lnTo>
                      <a:pt x="4182" y="7136"/>
                    </a:lnTo>
                    <a:lnTo>
                      <a:pt x="28" y="6746"/>
                    </a:lnTo>
                    <a:lnTo>
                      <a:pt x="28" y="6746"/>
                    </a:lnTo>
                    <a:cubicBezTo>
                      <a:pt x="0" y="7917"/>
                      <a:pt x="140" y="9060"/>
                      <a:pt x="613" y="10091"/>
                    </a:cubicBezTo>
                    <a:cubicBezTo>
                      <a:pt x="1255" y="11429"/>
                      <a:pt x="2370" y="12460"/>
                      <a:pt x="3652" y="13129"/>
                    </a:cubicBezTo>
                    <a:cubicBezTo>
                      <a:pt x="4776" y="13716"/>
                      <a:pt x="6051" y="13981"/>
                      <a:pt x="7325" y="13981"/>
                    </a:cubicBezTo>
                    <a:cubicBezTo>
                      <a:pt x="7504" y="13981"/>
                      <a:pt x="7683" y="13976"/>
                      <a:pt x="7861" y="13966"/>
                    </a:cubicBezTo>
                    <a:cubicBezTo>
                      <a:pt x="10230" y="13854"/>
                      <a:pt x="12656" y="12879"/>
                      <a:pt x="14217" y="11122"/>
                    </a:cubicBezTo>
                    <a:cubicBezTo>
                      <a:pt x="15499" y="9617"/>
                      <a:pt x="16168" y="7526"/>
                      <a:pt x="15861" y="5603"/>
                    </a:cubicBezTo>
                    <a:lnTo>
                      <a:pt x="15861" y="5603"/>
                    </a:lnTo>
                    <a:lnTo>
                      <a:pt x="12182" y="6857"/>
                    </a:lnTo>
                    <a:lnTo>
                      <a:pt x="12182" y="3039"/>
                    </a:lnTo>
                    <a:lnTo>
                      <a:pt x="4711" y="0"/>
                    </a:lnTo>
                    <a:close/>
                  </a:path>
                </a:pathLst>
              </a:custGeom>
              <a:solidFill>
                <a:srgbClr val="EBA4B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0" name="Google Shape;2920;p62"/>
              <p:cNvSpPr/>
              <p:nvPr/>
            </p:nvSpPr>
            <p:spPr>
              <a:xfrm>
                <a:off x="1917600" y="2658175"/>
                <a:ext cx="188875" cy="156625"/>
              </a:xfrm>
              <a:custGeom>
                <a:avLst/>
                <a:gdLst/>
                <a:ahLst/>
                <a:cxnLst/>
                <a:rect l="l" t="t" r="r" b="b"/>
                <a:pathLst>
                  <a:path w="7555" h="6265" extrusionOk="0">
                    <a:moveTo>
                      <a:pt x="84" y="0"/>
                    </a:moveTo>
                    <a:lnTo>
                      <a:pt x="1" y="725"/>
                    </a:lnTo>
                    <a:cubicBezTo>
                      <a:pt x="363" y="1728"/>
                      <a:pt x="809" y="2676"/>
                      <a:pt x="1422" y="3512"/>
                    </a:cubicBezTo>
                    <a:cubicBezTo>
                      <a:pt x="2314" y="4655"/>
                      <a:pt x="3485" y="5603"/>
                      <a:pt x="4879" y="6021"/>
                    </a:cubicBezTo>
                    <a:cubicBezTo>
                      <a:pt x="5393" y="6187"/>
                      <a:pt x="5927" y="6264"/>
                      <a:pt x="6462" y="6264"/>
                    </a:cubicBezTo>
                    <a:cubicBezTo>
                      <a:pt x="6827" y="6264"/>
                      <a:pt x="7193" y="6228"/>
                      <a:pt x="7555" y="6161"/>
                    </a:cubicBezTo>
                    <a:lnTo>
                      <a:pt x="7555" y="3039"/>
                    </a:lnTo>
                    <a:lnTo>
                      <a:pt x="84" y="0"/>
                    </a:lnTo>
                    <a:close/>
                  </a:path>
                </a:pathLst>
              </a:custGeom>
              <a:solidFill>
                <a:srgbClr val="191919">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1" name="Google Shape;2921;p62"/>
              <p:cNvSpPr/>
              <p:nvPr/>
            </p:nvSpPr>
            <p:spPr>
              <a:xfrm>
                <a:off x="1801925" y="2709725"/>
                <a:ext cx="331725" cy="298700"/>
              </a:xfrm>
              <a:custGeom>
                <a:avLst/>
                <a:gdLst/>
                <a:ahLst/>
                <a:cxnLst/>
                <a:rect l="l" t="t" r="r" b="b"/>
                <a:pathLst>
                  <a:path w="13269" h="11948" extrusionOk="0">
                    <a:moveTo>
                      <a:pt x="4572" y="1"/>
                    </a:moveTo>
                    <a:lnTo>
                      <a:pt x="4182" y="5074"/>
                    </a:lnTo>
                    <a:lnTo>
                      <a:pt x="28" y="4740"/>
                    </a:lnTo>
                    <a:lnTo>
                      <a:pt x="28" y="4740"/>
                    </a:lnTo>
                    <a:cubicBezTo>
                      <a:pt x="0" y="5883"/>
                      <a:pt x="140" y="7026"/>
                      <a:pt x="613" y="8085"/>
                    </a:cubicBezTo>
                    <a:cubicBezTo>
                      <a:pt x="1255" y="9395"/>
                      <a:pt x="2370" y="10454"/>
                      <a:pt x="3652" y="11095"/>
                    </a:cubicBezTo>
                    <a:cubicBezTo>
                      <a:pt x="4776" y="11682"/>
                      <a:pt x="6051" y="11947"/>
                      <a:pt x="7325" y="11947"/>
                    </a:cubicBezTo>
                    <a:cubicBezTo>
                      <a:pt x="7504" y="11947"/>
                      <a:pt x="7683" y="11942"/>
                      <a:pt x="7861" y="11932"/>
                    </a:cubicBezTo>
                    <a:cubicBezTo>
                      <a:pt x="9812" y="11876"/>
                      <a:pt x="11764" y="11207"/>
                      <a:pt x="13269" y="9980"/>
                    </a:cubicBezTo>
                    <a:lnTo>
                      <a:pt x="4572" y="1"/>
                    </a:lnTo>
                    <a:close/>
                  </a:path>
                </a:pathLst>
              </a:custGeom>
              <a:solidFill>
                <a:srgbClr val="B76D8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2" name="Google Shape;2922;p62"/>
              <p:cNvSpPr/>
              <p:nvPr/>
            </p:nvSpPr>
            <p:spPr>
              <a:xfrm>
                <a:off x="1366375" y="2766300"/>
                <a:ext cx="683650" cy="713000"/>
              </a:xfrm>
              <a:custGeom>
                <a:avLst/>
                <a:gdLst/>
                <a:ahLst/>
                <a:cxnLst/>
                <a:rect l="l" t="t" r="r" b="b"/>
                <a:pathLst>
                  <a:path w="27346" h="28520" extrusionOk="0">
                    <a:moveTo>
                      <a:pt x="22814" y="1"/>
                    </a:moveTo>
                    <a:cubicBezTo>
                      <a:pt x="22516" y="1"/>
                      <a:pt x="22238" y="150"/>
                      <a:pt x="22050" y="414"/>
                    </a:cubicBezTo>
                    <a:cubicBezTo>
                      <a:pt x="20795" y="2142"/>
                      <a:pt x="19931" y="4205"/>
                      <a:pt x="19680" y="6324"/>
                    </a:cubicBezTo>
                    <a:cubicBezTo>
                      <a:pt x="19736" y="4707"/>
                      <a:pt x="19987" y="3034"/>
                      <a:pt x="20544" y="1445"/>
                    </a:cubicBezTo>
                    <a:cubicBezTo>
                      <a:pt x="20712" y="971"/>
                      <a:pt x="20461" y="442"/>
                      <a:pt x="19959" y="302"/>
                    </a:cubicBezTo>
                    <a:cubicBezTo>
                      <a:pt x="19887" y="283"/>
                      <a:pt x="19814" y="274"/>
                      <a:pt x="19743" y="274"/>
                    </a:cubicBezTo>
                    <a:cubicBezTo>
                      <a:pt x="19404" y="274"/>
                      <a:pt x="19094" y="486"/>
                      <a:pt x="18955" y="832"/>
                    </a:cubicBezTo>
                    <a:cubicBezTo>
                      <a:pt x="18286" y="2505"/>
                      <a:pt x="17896" y="4317"/>
                      <a:pt x="17924" y="6101"/>
                    </a:cubicBezTo>
                    <a:cubicBezTo>
                      <a:pt x="17868" y="4651"/>
                      <a:pt x="17868" y="3201"/>
                      <a:pt x="18008" y="1780"/>
                    </a:cubicBezTo>
                    <a:cubicBezTo>
                      <a:pt x="18035" y="1222"/>
                      <a:pt x="17617" y="721"/>
                      <a:pt x="17060" y="721"/>
                    </a:cubicBezTo>
                    <a:lnTo>
                      <a:pt x="17032" y="721"/>
                    </a:lnTo>
                    <a:cubicBezTo>
                      <a:pt x="16614" y="721"/>
                      <a:pt x="16224" y="1027"/>
                      <a:pt x="16140" y="1445"/>
                    </a:cubicBezTo>
                    <a:cubicBezTo>
                      <a:pt x="15332" y="5125"/>
                      <a:pt x="15443" y="8832"/>
                      <a:pt x="15889" y="12289"/>
                    </a:cubicBezTo>
                    <a:lnTo>
                      <a:pt x="10565" y="16163"/>
                    </a:lnTo>
                    <a:lnTo>
                      <a:pt x="4878" y="12679"/>
                    </a:lnTo>
                    <a:lnTo>
                      <a:pt x="920" y="21237"/>
                    </a:lnTo>
                    <a:cubicBezTo>
                      <a:pt x="0" y="23300"/>
                      <a:pt x="474" y="25753"/>
                      <a:pt x="2174" y="27230"/>
                    </a:cubicBezTo>
                    <a:cubicBezTo>
                      <a:pt x="3155" y="28096"/>
                      <a:pt x="4363" y="28520"/>
                      <a:pt x="5567" y="28520"/>
                    </a:cubicBezTo>
                    <a:cubicBezTo>
                      <a:pt x="6997" y="28520"/>
                      <a:pt x="8421" y="27922"/>
                      <a:pt x="9450" y="26756"/>
                    </a:cubicBezTo>
                    <a:lnTo>
                      <a:pt x="18844" y="15940"/>
                    </a:lnTo>
                    <a:cubicBezTo>
                      <a:pt x="22691" y="14658"/>
                      <a:pt x="25645" y="11815"/>
                      <a:pt x="27039" y="9390"/>
                    </a:cubicBezTo>
                    <a:cubicBezTo>
                      <a:pt x="27346" y="8832"/>
                      <a:pt x="27123" y="8108"/>
                      <a:pt x="26593" y="7801"/>
                    </a:cubicBezTo>
                    <a:lnTo>
                      <a:pt x="26537" y="7801"/>
                    </a:lnTo>
                    <a:cubicBezTo>
                      <a:pt x="26352" y="7699"/>
                      <a:pt x="26150" y="7649"/>
                      <a:pt x="25953" y="7649"/>
                    </a:cubicBezTo>
                    <a:cubicBezTo>
                      <a:pt x="25559" y="7649"/>
                      <a:pt x="25181" y="7847"/>
                      <a:pt x="24976" y="8219"/>
                    </a:cubicBezTo>
                    <a:cubicBezTo>
                      <a:pt x="24698" y="8693"/>
                      <a:pt x="24391" y="9223"/>
                      <a:pt x="24112" y="9724"/>
                    </a:cubicBezTo>
                    <a:cubicBezTo>
                      <a:pt x="23750" y="9780"/>
                      <a:pt x="23248" y="9780"/>
                      <a:pt x="22858" y="9864"/>
                    </a:cubicBezTo>
                    <a:cubicBezTo>
                      <a:pt x="23415" y="7494"/>
                      <a:pt x="24447" y="5209"/>
                      <a:pt x="25841" y="3229"/>
                    </a:cubicBezTo>
                    <a:cubicBezTo>
                      <a:pt x="26203" y="2783"/>
                      <a:pt x="26091" y="2142"/>
                      <a:pt x="25645" y="1836"/>
                    </a:cubicBezTo>
                    <a:lnTo>
                      <a:pt x="25618" y="1836"/>
                    </a:lnTo>
                    <a:cubicBezTo>
                      <a:pt x="25450" y="1704"/>
                      <a:pt x="25235" y="1639"/>
                      <a:pt x="25019" y="1639"/>
                    </a:cubicBezTo>
                    <a:cubicBezTo>
                      <a:pt x="24732" y="1639"/>
                      <a:pt x="24442" y="1753"/>
                      <a:pt x="24252" y="1975"/>
                    </a:cubicBezTo>
                    <a:cubicBezTo>
                      <a:pt x="23109" y="3229"/>
                      <a:pt x="22217" y="4846"/>
                      <a:pt x="21715" y="6435"/>
                    </a:cubicBezTo>
                    <a:cubicBezTo>
                      <a:pt x="22133" y="4735"/>
                      <a:pt x="22830" y="3062"/>
                      <a:pt x="23750" y="1557"/>
                    </a:cubicBezTo>
                    <a:cubicBezTo>
                      <a:pt x="24084" y="1083"/>
                      <a:pt x="23889" y="414"/>
                      <a:pt x="23388" y="163"/>
                    </a:cubicBezTo>
                    <a:cubicBezTo>
                      <a:pt x="23304" y="135"/>
                      <a:pt x="23276" y="135"/>
                      <a:pt x="23248" y="107"/>
                    </a:cubicBezTo>
                    <a:cubicBezTo>
                      <a:pt x="23104" y="35"/>
                      <a:pt x="22956" y="1"/>
                      <a:pt x="22814" y="1"/>
                    </a:cubicBezTo>
                    <a:close/>
                  </a:path>
                </a:pathLst>
              </a:custGeom>
              <a:solidFill>
                <a:srgbClr val="EBA4B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3" name="Google Shape;2923;p62"/>
              <p:cNvSpPr/>
              <p:nvPr/>
            </p:nvSpPr>
            <p:spPr>
              <a:xfrm>
                <a:off x="1822600" y="3005525"/>
                <a:ext cx="114550" cy="80550"/>
              </a:xfrm>
              <a:custGeom>
                <a:avLst/>
                <a:gdLst/>
                <a:ahLst/>
                <a:cxnLst/>
                <a:rect l="l" t="t" r="r" b="b"/>
                <a:pathLst>
                  <a:path w="4582" h="3222" extrusionOk="0">
                    <a:moveTo>
                      <a:pt x="2969" y="0"/>
                    </a:moveTo>
                    <a:cubicBezTo>
                      <a:pt x="1611" y="0"/>
                      <a:pt x="0" y="620"/>
                      <a:pt x="37" y="3222"/>
                    </a:cubicBezTo>
                    <a:cubicBezTo>
                      <a:pt x="260" y="2525"/>
                      <a:pt x="1152" y="462"/>
                      <a:pt x="4581" y="295"/>
                    </a:cubicBezTo>
                    <a:cubicBezTo>
                      <a:pt x="4265" y="155"/>
                      <a:pt x="3649" y="0"/>
                      <a:pt x="2969" y="0"/>
                    </a:cubicBezTo>
                    <a:close/>
                  </a:path>
                </a:pathLst>
              </a:custGeom>
              <a:solidFill>
                <a:srgbClr val="B76D8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4" name="Google Shape;2924;p62"/>
              <p:cNvSpPr/>
              <p:nvPr/>
            </p:nvSpPr>
            <p:spPr>
              <a:xfrm>
                <a:off x="1454875" y="3083950"/>
                <a:ext cx="174950" cy="215375"/>
              </a:xfrm>
              <a:custGeom>
                <a:avLst/>
                <a:gdLst/>
                <a:ahLst/>
                <a:cxnLst/>
                <a:rect l="l" t="t" r="r" b="b"/>
                <a:pathLst>
                  <a:path w="6998" h="8615" extrusionOk="0">
                    <a:moveTo>
                      <a:pt x="1338" y="1"/>
                    </a:moveTo>
                    <a:lnTo>
                      <a:pt x="5548" y="3597"/>
                    </a:lnTo>
                    <a:cubicBezTo>
                      <a:pt x="3429" y="4294"/>
                      <a:pt x="1645" y="5743"/>
                      <a:pt x="558" y="7667"/>
                    </a:cubicBezTo>
                    <a:lnTo>
                      <a:pt x="0" y="8614"/>
                    </a:lnTo>
                    <a:lnTo>
                      <a:pt x="6997" y="3485"/>
                    </a:lnTo>
                    <a:lnTo>
                      <a:pt x="1338" y="1"/>
                    </a:lnTo>
                    <a:close/>
                  </a:path>
                </a:pathLst>
              </a:custGeom>
              <a:solidFill>
                <a:srgbClr val="B76D8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5" name="Google Shape;2925;p62"/>
              <p:cNvSpPr/>
              <p:nvPr/>
            </p:nvSpPr>
            <p:spPr>
              <a:xfrm>
                <a:off x="1698075" y="2170000"/>
                <a:ext cx="595875" cy="488900"/>
              </a:xfrm>
              <a:custGeom>
                <a:avLst/>
                <a:gdLst/>
                <a:ahLst/>
                <a:cxnLst/>
                <a:rect l="l" t="t" r="r" b="b"/>
                <a:pathLst>
                  <a:path w="23835" h="19556" extrusionOk="0">
                    <a:moveTo>
                      <a:pt x="12061" y="1"/>
                    </a:moveTo>
                    <a:cubicBezTo>
                      <a:pt x="11888" y="1"/>
                      <a:pt x="11714" y="5"/>
                      <a:pt x="11541" y="15"/>
                    </a:cubicBezTo>
                    <a:cubicBezTo>
                      <a:pt x="10259" y="70"/>
                      <a:pt x="9005" y="405"/>
                      <a:pt x="7917" y="1018"/>
                    </a:cubicBezTo>
                    <a:cubicBezTo>
                      <a:pt x="6830" y="1687"/>
                      <a:pt x="5938" y="2691"/>
                      <a:pt x="5548" y="3889"/>
                    </a:cubicBezTo>
                    <a:cubicBezTo>
                      <a:pt x="5244" y="3737"/>
                      <a:pt x="4908" y="3670"/>
                      <a:pt x="4562" y="3670"/>
                    </a:cubicBezTo>
                    <a:cubicBezTo>
                      <a:pt x="3640" y="3670"/>
                      <a:pt x="2641" y="4145"/>
                      <a:pt x="1952" y="4753"/>
                    </a:cubicBezTo>
                    <a:cubicBezTo>
                      <a:pt x="1004" y="5617"/>
                      <a:pt x="530" y="6844"/>
                      <a:pt x="307" y="8098"/>
                    </a:cubicBezTo>
                    <a:cubicBezTo>
                      <a:pt x="1" y="9827"/>
                      <a:pt x="224" y="11638"/>
                      <a:pt x="921" y="13283"/>
                    </a:cubicBezTo>
                    <a:cubicBezTo>
                      <a:pt x="1618" y="14928"/>
                      <a:pt x="2760" y="16322"/>
                      <a:pt x="4210" y="17325"/>
                    </a:cubicBezTo>
                    <a:cubicBezTo>
                      <a:pt x="4391" y="17204"/>
                      <a:pt x="4673" y="17113"/>
                      <a:pt x="4931" y="17113"/>
                    </a:cubicBezTo>
                    <a:cubicBezTo>
                      <a:pt x="5031" y="17113"/>
                      <a:pt x="5128" y="17127"/>
                      <a:pt x="5214" y="17158"/>
                    </a:cubicBezTo>
                    <a:cubicBezTo>
                      <a:pt x="5492" y="17186"/>
                      <a:pt x="5771" y="17325"/>
                      <a:pt x="6022" y="17464"/>
                    </a:cubicBezTo>
                    <a:cubicBezTo>
                      <a:pt x="6830" y="17938"/>
                      <a:pt x="7583" y="18691"/>
                      <a:pt x="8057" y="19555"/>
                    </a:cubicBezTo>
                    <a:cubicBezTo>
                      <a:pt x="8559" y="19025"/>
                      <a:pt x="8921" y="18329"/>
                      <a:pt x="9032" y="17604"/>
                    </a:cubicBezTo>
                    <a:cubicBezTo>
                      <a:pt x="9144" y="16879"/>
                      <a:pt x="9060" y="16071"/>
                      <a:pt x="8670" y="15430"/>
                    </a:cubicBezTo>
                    <a:cubicBezTo>
                      <a:pt x="10343" y="13841"/>
                      <a:pt x="11179" y="11332"/>
                      <a:pt x="10705" y="9074"/>
                    </a:cubicBezTo>
                    <a:lnTo>
                      <a:pt x="10705" y="9074"/>
                    </a:lnTo>
                    <a:cubicBezTo>
                      <a:pt x="12405" y="9492"/>
                      <a:pt x="14161" y="9854"/>
                      <a:pt x="15890" y="9966"/>
                    </a:cubicBezTo>
                    <a:cubicBezTo>
                      <a:pt x="16141" y="9982"/>
                      <a:pt x="16393" y="9990"/>
                      <a:pt x="16646" y="9990"/>
                    </a:cubicBezTo>
                    <a:cubicBezTo>
                      <a:pt x="18164" y="9990"/>
                      <a:pt x="19693" y="9683"/>
                      <a:pt x="20935" y="8823"/>
                    </a:cubicBezTo>
                    <a:cubicBezTo>
                      <a:pt x="22608" y="8321"/>
                      <a:pt x="23834" y="7123"/>
                      <a:pt x="23834" y="7123"/>
                    </a:cubicBezTo>
                    <a:cubicBezTo>
                      <a:pt x="23165" y="7123"/>
                      <a:pt x="22385" y="6760"/>
                      <a:pt x="21911" y="6314"/>
                    </a:cubicBezTo>
                    <a:cubicBezTo>
                      <a:pt x="21465" y="5840"/>
                      <a:pt x="21158" y="5255"/>
                      <a:pt x="20796" y="4725"/>
                    </a:cubicBezTo>
                    <a:cubicBezTo>
                      <a:pt x="18911" y="1832"/>
                      <a:pt x="15510" y="1"/>
                      <a:pt x="1206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6" name="Google Shape;2926;p62"/>
              <p:cNvSpPr/>
              <p:nvPr/>
            </p:nvSpPr>
            <p:spPr>
              <a:xfrm>
                <a:off x="1783100" y="2375925"/>
                <a:ext cx="464850" cy="403550"/>
              </a:xfrm>
              <a:custGeom>
                <a:avLst/>
                <a:gdLst/>
                <a:ahLst/>
                <a:cxnLst/>
                <a:rect l="l" t="t" r="r" b="b"/>
                <a:pathLst>
                  <a:path w="18594" h="16142" extrusionOk="0">
                    <a:moveTo>
                      <a:pt x="6328" y="1"/>
                    </a:moveTo>
                    <a:cubicBezTo>
                      <a:pt x="6886" y="2426"/>
                      <a:pt x="6273" y="5158"/>
                      <a:pt x="4795" y="7137"/>
                    </a:cubicBezTo>
                    <a:cubicBezTo>
                      <a:pt x="5381" y="8196"/>
                      <a:pt x="5269" y="9590"/>
                      <a:pt x="4572" y="10565"/>
                    </a:cubicBezTo>
                    <a:cubicBezTo>
                      <a:pt x="4238" y="9813"/>
                      <a:pt x="3820" y="9060"/>
                      <a:pt x="3151" y="8558"/>
                    </a:cubicBezTo>
                    <a:cubicBezTo>
                      <a:pt x="2759" y="8281"/>
                      <a:pt x="2262" y="8109"/>
                      <a:pt x="1788" y="8109"/>
                    </a:cubicBezTo>
                    <a:cubicBezTo>
                      <a:pt x="1453" y="8109"/>
                      <a:pt x="1130" y="8195"/>
                      <a:pt x="865" y="8391"/>
                    </a:cubicBezTo>
                    <a:cubicBezTo>
                      <a:pt x="224" y="8809"/>
                      <a:pt x="1" y="9673"/>
                      <a:pt x="168" y="10426"/>
                    </a:cubicBezTo>
                    <a:cubicBezTo>
                      <a:pt x="335" y="11430"/>
                      <a:pt x="1060" y="12294"/>
                      <a:pt x="2008" y="12684"/>
                    </a:cubicBezTo>
                    <a:cubicBezTo>
                      <a:pt x="2261" y="12788"/>
                      <a:pt x="2522" y="12835"/>
                      <a:pt x="2784" y="12835"/>
                    </a:cubicBezTo>
                    <a:cubicBezTo>
                      <a:pt x="3504" y="12835"/>
                      <a:pt x="4231" y="12485"/>
                      <a:pt x="4823" y="12015"/>
                    </a:cubicBezTo>
                    <a:cubicBezTo>
                      <a:pt x="6022" y="13325"/>
                      <a:pt x="7360" y="14607"/>
                      <a:pt x="8976" y="15360"/>
                    </a:cubicBezTo>
                    <a:cubicBezTo>
                      <a:pt x="9950" y="15855"/>
                      <a:pt x="11048" y="16141"/>
                      <a:pt x="12138" y="16141"/>
                    </a:cubicBezTo>
                    <a:cubicBezTo>
                      <a:pt x="12827" y="16141"/>
                      <a:pt x="13513" y="16027"/>
                      <a:pt x="14161" y="15778"/>
                    </a:cubicBezTo>
                    <a:cubicBezTo>
                      <a:pt x="15917" y="15109"/>
                      <a:pt x="17200" y="13520"/>
                      <a:pt x="17869" y="11764"/>
                    </a:cubicBezTo>
                    <a:cubicBezTo>
                      <a:pt x="18510" y="10036"/>
                      <a:pt x="18593" y="8112"/>
                      <a:pt x="18482" y="6245"/>
                    </a:cubicBezTo>
                    <a:cubicBezTo>
                      <a:pt x="18370" y="4321"/>
                      <a:pt x="18036" y="2398"/>
                      <a:pt x="17506" y="558"/>
                    </a:cubicBezTo>
                    <a:cubicBezTo>
                      <a:pt x="16126" y="931"/>
                      <a:pt x="14643" y="1101"/>
                      <a:pt x="13139" y="1101"/>
                    </a:cubicBezTo>
                    <a:cubicBezTo>
                      <a:pt x="10816" y="1101"/>
                      <a:pt x="8444" y="695"/>
                      <a:pt x="6328" y="1"/>
                    </a:cubicBezTo>
                    <a:close/>
                  </a:path>
                </a:pathLst>
              </a:custGeom>
              <a:solidFill>
                <a:srgbClr val="EBA4B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7" name="Google Shape;2927;p62"/>
              <p:cNvSpPr/>
              <p:nvPr/>
            </p:nvSpPr>
            <p:spPr>
              <a:xfrm>
                <a:off x="1813075" y="2608275"/>
                <a:ext cx="59250" cy="63525"/>
              </a:xfrm>
              <a:custGeom>
                <a:avLst/>
                <a:gdLst/>
                <a:ahLst/>
                <a:cxnLst/>
                <a:rect l="l" t="t" r="r" b="b"/>
                <a:pathLst>
                  <a:path w="2370" h="2541" extrusionOk="0">
                    <a:moveTo>
                      <a:pt x="555" y="0"/>
                    </a:moveTo>
                    <a:cubicBezTo>
                      <a:pt x="337" y="0"/>
                      <a:pt x="133" y="85"/>
                      <a:pt x="0" y="240"/>
                    </a:cubicBezTo>
                    <a:cubicBezTo>
                      <a:pt x="113" y="202"/>
                      <a:pt x="244" y="187"/>
                      <a:pt x="376" y="187"/>
                    </a:cubicBezTo>
                    <a:cubicBezTo>
                      <a:pt x="536" y="187"/>
                      <a:pt x="699" y="209"/>
                      <a:pt x="837" y="240"/>
                    </a:cubicBezTo>
                    <a:cubicBezTo>
                      <a:pt x="1087" y="324"/>
                      <a:pt x="1366" y="491"/>
                      <a:pt x="1506" y="686"/>
                    </a:cubicBezTo>
                    <a:cubicBezTo>
                      <a:pt x="1255" y="686"/>
                      <a:pt x="1087" y="909"/>
                      <a:pt x="1004" y="1104"/>
                    </a:cubicBezTo>
                    <a:cubicBezTo>
                      <a:pt x="948" y="1327"/>
                      <a:pt x="976" y="1578"/>
                      <a:pt x="1060" y="1773"/>
                    </a:cubicBezTo>
                    <a:cubicBezTo>
                      <a:pt x="1143" y="2052"/>
                      <a:pt x="1283" y="2303"/>
                      <a:pt x="1506" y="2442"/>
                    </a:cubicBezTo>
                    <a:cubicBezTo>
                      <a:pt x="1620" y="2506"/>
                      <a:pt x="1747" y="2541"/>
                      <a:pt x="1867" y="2541"/>
                    </a:cubicBezTo>
                    <a:cubicBezTo>
                      <a:pt x="2008" y="2541"/>
                      <a:pt x="2140" y="2492"/>
                      <a:pt x="2230" y="2386"/>
                    </a:cubicBezTo>
                    <a:cubicBezTo>
                      <a:pt x="2370" y="2191"/>
                      <a:pt x="2370" y="1996"/>
                      <a:pt x="2342" y="1773"/>
                    </a:cubicBezTo>
                    <a:cubicBezTo>
                      <a:pt x="2230" y="1188"/>
                      <a:pt x="1924" y="658"/>
                      <a:pt x="1478" y="324"/>
                    </a:cubicBezTo>
                    <a:cubicBezTo>
                      <a:pt x="1255" y="156"/>
                      <a:pt x="1004" y="45"/>
                      <a:pt x="725" y="17"/>
                    </a:cubicBezTo>
                    <a:cubicBezTo>
                      <a:pt x="668" y="6"/>
                      <a:pt x="611" y="0"/>
                      <a:pt x="555" y="0"/>
                    </a:cubicBezTo>
                    <a:close/>
                  </a:path>
                </a:pathLst>
              </a:custGeom>
              <a:solidFill>
                <a:srgbClr val="B76D8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0" name="Google Shape;2930;p62"/>
              <p:cNvSpPr/>
              <p:nvPr/>
            </p:nvSpPr>
            <p:spPr>
              <a:xfrm>
                <a:off x="2228400" y="2414800"/>
                <a:ext cx="48825" cy="45775"/>
              </a:xfrm>
              <a:custGeom>
                <a:avLst/>
                <a:gdLst/>
                <a:ahLst/>
                <a:cxnLst/>
                <a:rect l="l" t="t" r="r" b="b"/>
                <a:pathLst>
                  <a:path w="1953" h="1831" extrusionOk="0">
                    <a:moveTo>
                      <a:pt x="952" y="1"/>
                    </a:moveTo>
                    <a:cubicBezTo>
                      <a:pt x="914" y="1"/>
                      <a:pt x="876" y="3"/>
                      <a:pt x="837" y="7"/>
                    </a:cubicBezTo>
                    <a:cubicBezTo>
                      <a:pt x="363" y="90"/>
                      <a:pt x="1" y="536"/>
                      <a:pt x="85" y="1066"/>
                    </a:cubicBezTo>
                    <a:cubicBezTo>
                      <a:pt x="185" y="1494"/>
                      <a:pt x="558" y="1831"/>
                      <a:pt x="979" y="1831"/>
                    </a:cubicBezTo>
                    <a:cubicBezTo>
                      <a:pt x="1024" y="1831"/>
                      <a:pt x="1070" y="1827"/>
                      <a:pt x="1116" y="1819"/>
                    </a:cubicBezTo>
                    <a:cubicBezTo>
                      <a:pt x="1618" y="1763"/>
                      <a:pt x="1952" y="1289"/>
                      <a:pt x="1896" y="787"/>
                    </a:cubicBezTo>
                    <a:cubicBezTo>
                      <a:pt x="1819" y="322"/>
                      <a:pt x="1430" y="1"/>
                      <a:pt x="9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1" name="Google Shape;2931;p62"/>
              <p:cNvSpPr/>
              <p:nvPr/>
            </p:nvSpPr>
            <p:spPr>
              <a:xfrm>
                <a:off x="2238175" y="2476675"/>
                <a:ext cx="52975" cy="74500"/>
              </a:xfrm>
              <a:custGeom>
                <a:avLst/>
                <a:gdLst/>
                <a:ahLst/>
                <a:cxnLst/>
                <a:rect l="l" t="t" r="r" b="b"/>
                <a:pathLst>
                  <a:path w="2119" h="2980" extrusionOk="0">
                    <a:moveTo>
                      <a:pt x="988" y="1"/>
                    </a:moveTo>
                    <a:cubicBezTo>
                      <a:pt x="939" y="1"/>
                      <a:pt x="888" y="4"/>
                      <a:pt x="836" y="13"/>
                    </a:cubicBezTo>
                    <a:cubicBezTo>
                      <a:pt x="363" y="68"/>
                      <a:pt x="0" y="542"/>
                      <a:pt x="84" y="1044"/>
                    </a:cubicBezTo>
                    <a:lnTo>
                      <a:pt x="251" y="2215"/>
                    </a:lnTo>
                    <a:cubicBezTo>
                      <a:pt x="301" y="2643"/>
                      <a:pt x="715" y="2979"/>
                      <a:pt x="1144" y="2979"/>
                    </a:cubicBezTo>
                    <a:cubicBezTo>
                      <a:pt x="1190" y="2979"/>
                      <a:pt x="1236" y="2976"/>
                      <a:pt x="1282" y="2967"/>
                    </a:cubicBezTo>
                    <a:cubicBezTo>
                      <a:pt x="1784" y="2912"/>
                      <a:pt x="2119" y="2438"/>
                      <a:pt x="2063" y="1936"/>
                    </a:cubicBezTo>
                    <a:lnTo>
                      <a:pt x="1896" y="765"/>
                    </a:lnTo>
                    <a:cubicBezTo>
                      <a:pt x="1820" y="337"/>
                      <a:pt x="1449" y="1"/>
                      <a:pt x="98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3" name="Google Shape;2933;p62"/>
              <p:cNvSpPr/>
              <p:nvPr/>
            </p:nvSpPr>
            <p:spPr>
              <a:xfrm>
                <a:off x="2019350" y="2624025"/>
                <a:ext cx="158225" cy="80325"/>
              </a:xfrm>
              <a:custGeom>
                <a:avLst/>
                <a:gdLst/>
                <a:ahLst/>
                <a:cxnLst/>
                <a:rect l="l" t="t" r="r" b="b"/>
                <a:pathLst>
                  <a:path w="6329" h="3213" extrusionOk="0">
                    <a:moveTo>
                      <a:pt x="6244" y="0"/>
                    </a:moveTo>
                    <a:lnTo>
                      <a:pt x="6244" y="0"/>
                    </a:lnTo>
                    <a:cubicBezTo>
                      <a:pt x="4237" y="669"/>
                      <a:pt x="2147" y="1227"/>
                      <a:pt x="0" y="1617"/>
                    </a:cubicBezTo>
                    <a:cubicBezTo>
                      <a:pt x="781" y="2314"/>
                      <a:pt x="2007" y="3067"/>
                      <a:pt x="3011" y="3206"/>
                    </a:cubicBezTo>
                    <a:cubicBezTo>
                      <a:pt x="3078" y="3210"/>
                      <a:pt x="3145" y="3212"/>
                      <a:pt x="3212" y="3212"/>
                    </a:cubicBezTo>
                    <a:cubicBezTo>
                      <a:pt x="4015" y="3212"/>
                      <a:pt x="4840" y="2908"/>
                      <a:pt x="5380" y="2342"/>
                    </a:cubicBezTo>
                    <a:cubicBezTo>
                      <a:pt x="5966" y="1701"/>
                      <a:pt x="6328" y="864"/>
                      <a:pt x="62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4" name="Google Shape;2934;p62"/>
              <p:cNvSpPr/>
              <p:nvPr/>
            </p:nvSpPr>
            <p:spPr>
              <a:xfrm>
                <a:off x="1237450" y="3348775"/>
                <a:ext cx="443225" cy="288525"/>
              </a:xfrm>
              <a:custGeom>
                <a:avLst/>
                <a:gdLst/>
                <a:ahLst/>
                <a:cxnLst/>
                <a:rect l="l" t="t" r="r" b="b"/>
                <a:pathLst>
                  <a:path w="17729" h="11541" extrusionOk="0">
                    <a:moveTo>
                      <a:pt x="1645" y="1"/>
                    </a:moveTo>
                    <a:cubicBezTo>
                      <a:pt x="725" y="1"/>
                      <a:pt x="28" y="725"/>
                      <a:pt x="28" y="1617"/>
                    </a:cubicBezTo>
                    <a:lnTo>
                      <a:pt x="28" y="9924"/>
                    </a:lnTo>
                    <a:cubicBezTo>
                      <a:pt x="0" y="10844"/>
                      <a:pt x="725" y="11541"/>
                      <a:pt x="1645" y="11541"/>
                    </a:cubicBezTo>
                    <a:lnTo>
                      <a:pt x="16140" y="11541"/>
                    </a:lnTo>
                    <a:cubicBezTo>
                      <a:pt x="17032" y="11541"/>
                      <a:pt x="17729" y="10816"/>
                      <a:pt x="17729" y="9924"/>
                    </a:cubicBezTo>
                    <a:lnTo>
                      <a:pt x="17729" y="1617"/>
                    </a:lnTo>
                    <a:cubicBezTo>
                      <a:pt x="17729" y="697"/>
                      <a:pt x="17004" y="1"/>
                      <a:pt x="16140" y="1"/>
                    </a:cubicBezTo>
                    <a:close/>
                  </a:path>
                </a:pathLst>
              </a:custGeom>
              <a:solidFill>
                <a:srgbClr val="ABF2F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5" name="Google Shape;2935;p62"/>
              <p:cNvSpPr/>
              <p:nvPr/>
            </p:nvSpPr>
            <p:spPr>
              <a:xfrm>
                <a:off x="1233250" y="3344600"/>
                <a:ext cx="451625" cy="296900"/>
              </a:xfrm>
              <a:custGeom>
                <a:avLst/>
                <a:gdLst/>
                <a:ahLst/>
                <a:cxnLst/>
                <a:rect l="l" t="t" r="r" b="b"/>
                <a:pathLst>
                  <a:path w="18065" h="11876" extrusionOk="0">
                    <a:moveTo>
                      <a:pt x="16308" y="307"/>
                    </a:moveTo>
                    <a:cubicBezTo>
                      <a:pt x="17089" y="307"/>
                      <a:pt x="17758" y="976"/>
                      <a:pt x="17758" y="1784"/>
                    </a:cubicBezTo>
                    <a:lnTo>
                      <a:pt x="17758" y="10091"/>
                    </a:lnTo>
                    <a:cubicBezTo>
                      <a:pt x="17758" y="10900"/>
                      <a:pt x="17089" y="11569"/>
                      <a:pt x="16308" y="11569"/>
                    </a:cubicBezTo>
                    <a:lnTo>
                      <a:pt x="1813" y="11569"/>
                    </a:lnTo>
                    <a:cubicBezTo>
                      <a:pt x="1004" y="11569"/>
                      <a:pt x="335" y="10900"/>
                      <a:pt x="335" y="10091"/>
                    </a:cubicBezTo>
                    <a:lnTo>
                      <a:pt x="335" y="1784"/>
                    </a:lnTo>
                    <a:cubicBezTo>
                      <a:pt x="335" y="976"/>
                      <a:pt x="1004" y="307"/>
                      <a:pt x="1813" y="307"/>
                    </a:cubicBezTo>
                    <a:close/>
                    <a:moveTo>
                      <a:pt x="1757" y="0"/>
                    </a:moveTo>
                    <a:cubicBezTo>
                      <a:pt x="781" y="0"/>
                      <a:pt x="1" y="781"/>
                      <a:pt x="1" y="1784"/>
                    </a:cubicBezTo>
                    <a:lnTo>
                      <a:pt x="1" y="10091"/>
                    </a:lnTo>
                    <a:cubicBezTo>
                      <a:pt x="1" y="11067"/>
                      <a:pt x="781" y="11875"/>
                      <a:pt x="1813" y="11875"/>
                    </a:cubicBezTo>
                    <a:lnTo>
                      <a:pt x="16308" y="11875"/>
                    </a:lnTo>
                    <a:cubicBezTo>
                      <a:pt x="17256" y="11875"/>
                      <a:pt x="18064" y="11067"/>
                      <a:pt x="18064" y="10091"/>
                    </a:cubicBezTo>
                    <a:lnTo>
                      <a:pt x="18064" y="1784"/>
                    </a:lnTo>
                    <a:cubicBezTo>
                      <a:pt x="18064" y="809"/>
                      <a:pt x="17284" y="0"/>
                      <a:pt x="1630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6" name="Google Shape;2936;p62"/>
              <p:cNvSpPr/>
              <p:nvPr/>
            </p:nvSpPr>
            <p:spPr>
              <a:xfrm>
                <a:off x="1517600" y="3383625"/>
                <a:ext cx="115000" cy="32075"/>
              </a:xfrm>
              <a:custGeom>
                <a:avLst/>
                <a:gdLst/>
                <a:ahLst/>
                <a:cxnLst/>
                <a:rect l="l" t="t" r="r" b="b"/>
                <a:pathLst>
                  <a:path w="4600" h="1283" extrusionOk="0">
                    <a:moveTo>
                      <a:pt x="0" y="0"/>
                    </a:moveTo>
                    <a:lnTo>
                      <a:pt x="0" y="1283"/>
                    </a:lnTo>
                    <a:lnTo>
                      <a:pt x="4600" y="1283"/>
                    </a:lnTo>
                    <a:lnTo>
                      <a:pt x="46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7" name="Google Shape;2937;p62"/>
              <p:cNvSpPr/>
              <p:nvPr/>
            </p:nvSpPr>
            <p:spPr>
              <a:xfrm>
                <a:off x="1284825" y="3383625"/>
                <a:ext cx="232100" cy="32075"/>
              </a:xfrm>
              <a:custGeom>
                <a:avLst/>
                <a:gdLst/>
                <a:ahLst/>
                <a:cxnLst/>
                <a:rect l="l" t="t" r="r" b="b"/>
                <a:pathLst>
                  <a:path w="9284" h="1283" extrusionOk="0">
                    <a:moveTo>
                      <a:pt x="1" y="0"/>
                    </a:moveTo>
                    <a:lnTo>
                      <a:pt x="1" y="1283"/>
                    </a:lnTo>
                    <a:lnTo>
                      <a:pt x="9283" y="1283"/>
                    </a:lnTo>
                    <a:lnTo>
                      <a:pt x="928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8" name="Google Shape;2938;p62"/>
              <p:cNvSpPr/>
              <p:nvPr/>
            </p:nvSpPr>
            <p:spPr>
              <a:xfrm>
                <a:off x="1392150" y="3445650"/>
                <a:ext cx="240450" cy="32075"/>
              </a:xfrm>
              <a:custGeom>
                <a:avLst/>
                <a:gdLst/>
                <a:ahLst/>
                <a:cxnLst/>
                <a:rect l="l" t="t" r="r" b="b"/>
                <a:pathLst>
                  <a:path w="9618" h="1283" extrusionOk="0">
                    <a:moveTo>
                      <a:pt x="1" y="0"/>
                    </a:moveTo>
                    <a:lnTo>
                      <a:pt x="1" y="1282"/>
                    </a:lnTo>
                    <a:lnTo>
                      <a:pt x="9618" y="1282"/>
                    </a:lnTo>
                    <a:lnTo>
                      <a:pt x="96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9" name="Google Shape;2939;p62"/>
              <p:cNvSpPr/>
              <p:nvPr/>
            </p:nvSpPr>
            <p:spPr>
              <a:xfrm>
                <a:off x="1284825" y="3445650"/>
                <a:ext cx="106650" cy="32075"/>
              </a:xfrm>
              <a:custGeom>
                <a:avLst/>
                <a:gdLst/>
                <a:ahLst/>
                <a:cxnLst/>
                <a:rect l="l" t="t" r="r" b="b"/>
                <a:pathLst>
                  <a:path w="4266" h="1283" extrusionOk="0">
                    <a:moveTo>
                      <a:pt x="1" y="0"/>
                    </a:moveTo>
                    <a:lnTo>
                      <a:pt x="1" y="1282"/>
                    </a:lnTo>
                    <a:lnTo>
                      <a:pt x="4266" y="1282"/>
                    </a:lnTo>
                    <a:lnTo>
                      <a:pt x="426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0" name="Google Shape;2940;p62"/>
              <p:cNvSpPr/>
              <p:nvPr/>
            </p:nvSpPr>
            <p:spPr>
              <a:xfrm>
                <a:off x="1459050"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1" name="Google Shape;2941;p62"/>
              <p:cNvSpPr/>
              <p:nvPr/>
            </p:nvSpPr>
            <p:spPr>
              <a:xfrm>
                <a:off x="1284825"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2" name="Google Shape;2942;p62"/>
              <p:cNvSpPr/>
              <p:nvPr/>
            </p:nvSpPr>
            <p:spPr>
              <a:xfrm>
                <a:off x="1349650" y="3570375"/>
                <a:ext cx="282950" cy="32100"/>
              </a:xfrm>
              <a:custGeom>
                <a:avLst/>
                <a:gdLst/>
                <a:ahLst/>
                <a:cxnLst/>
                <a:rect l="l" t="t" r="r" b="b"/>
                <a:pathLst>
                  <a:path w="11318" h="1284" extrusionOk="0">
                    <a:moveTo>
                      <a:pt x="0" y="1"/>
                    </a:moveTo>
                    <a:lnTo>
                      <a:pt x="0" y="1283"/>
                    </a:lnTo>
                    <a:lnTo>
                      <a:pt x="11318" y="1283"/>
                    </a:lnTo>
                    <a:lnTo>
                      <a:pt x="113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3" name="Google Shape;2943;p62"/>
              <p:cNvSpPr/>
              <p:nvPr/>
            </p:nvSpPr>
            <p:spPr>
              <a:xfrm>
                <a:off x="1284825" y="3570375"/>
                <a:ext cx="64150" cy="32100"/>
              </a:xfrm>
              <a:custGeom>
                <a:avLst/>
                <a:gdLst/>
                <a:ahLst/>
                <a:cxnLst/>
                <a:rect l="l" t="t" r="r" b="b"/>
                <a:pathLst>
                  <a:path w="2566" h="1284" extrusionOk="0">
                    <a:moveTo>
                      <a:pt x="1" y="1"/>
                    </a:moveTo>
                    <a:lnTo>
                      <a:pt x="1" y="1283"/>
                    </a:lnTo>
                    <a:lnTo>
                      <a:pt x="2565" y="1283"/>
                    </a:lnTo>
                    <a:lnTo>
                      <a:pt x="256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4" name="Google Shape;2944;p62"/>
              <p:cNvSpPr/>
              <p:nvPr/>
            </p:nvSpPr>
            <p:spPr>
              <a:xfrm>
                <a:off x="1017225" y="3419150"/>
                <a:ext cx="147775" cy="148475"/>
              </a:xfrm>
              <a:custGeom>
                <a:avLst/>
                <a:gdLst/>
                <a:ahLst/>
                <a:cxnLst/>
                <a:rect l="l" t="t" r="r" b="b"/>
                <a:pathLst>
                  <a:path w="5911" h="5939" extrusionOk="0">
                    <a:moveTo>
                      <a:pt x="2955" y="335"/>
                    </a:moveTo>
                    <a:cubicBezTo>
                      <a:pt x="4405" y="335"/>
                      <a:pt x="5604" y="1506"/>
                      <a:pt x="5604" y="2984"/>
                    </a:cubicBezTo>
                    <a:cubicBezTo>
                      <a:pt x="5604" y="4433"/>
                      <a:pt x="4405" y="5632"/>
                      <a:pt x="2955" y="5632"/>
                    </a:cubicBezTo>
                    <a:cubicBezTo>
                      <a:pt x="1478" y="5632"/>
                      <a:pt x="307" y="4433"/>
                      <a:pt x="307" y="2984"/>
                    </a:cubicBezTo>
                    <a:cubicBezTo>
                      <a:pt x="307" y="1506"/>
                      <a:pt x="1478" y="335"/>
                      <a:pt x="2955" y="335"/>
                    </a:cubicBezTo>
                    <a:close/>
                    <a:moveTo>
                      <a:pt x="2955" y="1"/>
                    </a:moveTo>
                    <a:cubicBezTo>
                      <a:pt x="1311" y="1"/>
                      <a:pt x="1" y="1339"/>
                      <a:pt x="1" y="2984"/>
                    </a:cubicBezTo>
                    <a:cubicBezTo>
                      <a:pt x="1" y="4600"/>
                      <a:pt x="1311" y="5938"/>
                      <a:pt x="2955" y="5938"/>
                    </a:cubicBezTo>
                    <a:cubicBezTo>
                      <a:pt x="4600" y="5938"/>
                      <a:pt x="5910" y="4600"/>
                      <a:pt x="5910" y="2984"/>
                    </a:cubicBezTo>
                    <a:cubicBezTo>
                      <a:pt x="5910" y="1339"/>
                      <a:pt x="4600" y="1"/>
                      <a:pt x="29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5" name="Google Shape;2945;p62"/>
              <p:cNvSpPr/>
              <p:nvPr/>
            </p:nvSpPr>
            <p:spPr>
              <a:xfrm>
                <a:off x="1045100" y="3451925"/>
                <a:ext cx="73200" cy="84325"/>
              </a:xfrm>
              <a:custGeom>
                <a:avLst/>
                <a:gdLst/>
                <a:ahLst/>
                <a:cxnLst/>
                <a:rect l="l" t="t" r="r" b="b"/>
                <a:pathLst>
                  <a:path w="2928" h="3373" extrusionOk="0">
                    <a:moveTo>
                      <a:pt x="2593" y="502"/>
                    </a:moveTo>
                    <a:lnTo>
                      <a:pt x="2593" y="2788"/>
                    </a:lnTo>
                    <a:lnTo>
                      <a:pt x="642" y="1673"/>
                    </a:lnTo>
                    <a:lnTo>
                      <a:pt x="2593" y="502"/>
                    </a:lnTo>
                    <a:close/>
                    <a:moveTo>
                      <a:pt x="2928" y="0"/>
                    </a:moveTo>
                    <a:lnTo>
                      <a:pt x="1" y="1673"/>
                    </a:lnTo>
                    <a:lnTo>
                      <a:pt x="2928" y="3373"/>
                    </a:lnTo>
                    <a:lnTo>
                      <a:pt x="292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6" name="Google Shape;2946;p62"/>
              <p:cNvSpPr/>
              <p:nvPr/>
            </p:nvSpPr>
            <p:spPr>
              <a:xfrm>
                <a:off x="1302250" y="2591975"/>
                <a:ext cx="272500" cy="164475"/>
              </a:xfrm>
              <a:custGeom>
                <a:avLst/>
                <a:gdLst/>
                <a:ahLst/>
                <a:cxnLst/>
                <a:rect l="l" t="t" r="r" b="b"/>
                <a:pathLst>
                  <a:path w="10900" h="6579" extrusionOk="0">
                    <a:moveTo>
                      <a:pt x="1199" y="0"/>
                    </a:moveTo>
                    <a:cubicBezTo>
                      <a:pt x="530" y="0"/>
                      <a:pt x="1" y="502"/>
                      <a:pt x="1" y="1171"/>
                    </a:cubicBezTo>
                    <a:lnTo>
                      <a:pt x="1" y="5380"/>
                    </a:lnTo>
                    <a:cubicBezTo>
                      <a:pt x="29" y="6049"/>
                      <a:pt x="530" y="6579"/>
                      <a:pt x="1199" y="6579"/>
                    </a:cubicBezTo>
                    <a:lnTo>
                      <a:pt x="9701" y="6579"/>
                    </a:lnTo>
                    <a:cubicBezTo>
                      <a:pt x="10370" y="6579"/>
                      <a:pt x="10900" y="6049"/>
                      <a:pt x="10900" y="5380"/>
                    </a:cubicBezTo>
                    <a:lnTo>
                      <a:pt x="10900" y="1171"/>
                    </a:lnTo>
                    <a:cubicBezTo>
                      <a:pt x="10900" y="502"/>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7" name="Google Shape;2947;p62"/>
              <p:cNvSpPr/>
              <p:nvPr/>
            </p:nvSpPr>
            <p:spPr>
              <a:xfrm>
                <a:off x="1300175" y="2588475"/>
                <a:ext cx="278075" cy="171450"/>
              </a:xfrm>
              <a:custGeom>
                <a:avLst/>
                <a:gdLst/>
                <a:ahLst/>
                <a:cxnLst/>
                <a:rect l="l" t="t" r="r" b="b"/>
                <a:pathLst>
                  <a:path w="11123" h="6858" extrusionOk="0">
                    <a:moveTo>
                      <a:pt x="9784" y="279"/>
                    </a:moveTo>
                    <a:cubicBezTo>
                      <a:pt x="10370" y="279"/>
                      <a:pt x="10871" y="753"/>
                      <a:pt x="10871" y="1367"/>
                    </a:cubicBezTo>
                    <a:lnTo>
                      <a:pt x="10871" y="5576"/>
                    </a:lnTo>
                    <a:cubicBezTo>
                      <a:pt x="10871" y="6161"/>
                      <a:pt x="10370" y="6663"/>
                      <a:pt x="9784" y="6663"/>
                    </a:cubicBezTo>
                    <a:lnTo>
                      <a:pt x="1282" y="6663"/>
                    </a:lnTo>
                    <a:cubicBezTo>
                      <a:pt x="697" y="6663"/>
                      <a:pt x="195" y="6161"/>
                      <a:pt x="195" y="5576"/>
                    </a:cubicBezTo>
                    <a:lnTo>
                      <a:pt x="195" y="1367"/>
                    </a:lnTo>
                    <a:cubicBezTo>
                      <a:pt x="195" y="753"/>
                      <a:pt x="697" y="279"/>
                      <a:pt x="1282" y="279"/>
                    </a:cubicBezTo>
                    <a:close/>
                    <a:moveTo>
                      <a:pt x="1310" y="1"/>
                    </a:moveTo>
                    <a:cubicBezTo>
                      <a:pt x="585" y="1"/>
                      <a:pt x="0" y="586"/>
                      <a:pt x="0" y="1311"/>
                    </a:cubicBezTo>
                    <a:lnTo>
                      <a:pt x="0" y="5548"/>
                    </a:lnTo>
                    <a:cubicBezTo>
                      <a:pt x="0" y="6273"/>
                      <a:pt x="558" y="6858"/>
                      <a:pt x="1282" y="6858"/>
                    </a:cubicBezTo>
                    <a:lnTo>
                      <a:pt x="9784" y="6858"/>
                    </a:lnTo>
                    <a:cubicBezTo>
                      <a:pt x="10509" y="6858"/>
                      <a:pt x="11122" y="6273"/>
                      <a:pt x="11122" y="5548"/>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8" name="Google Shape;2948;p62"/>
              <p:cNvSpPr/>
              <p:nvPr/>
            </p:nvSpPr>
            <p:spPr>
              <a:xfrm>
                <a:off x="983075" y="2591975"/>
                <a:ext cx="272500" cy="164475"/>
              </a:xfrm>
              <a:custGeom>
                <a:avLst/>
                <a:gdLst/>
                <a:ahLst/>
                <a:cxnLst/>
                <a:rect l="l" t="t" r="r" b="b"/>
                <a:pathLst>
                  <a:path w="10900" h="6579" extrusionOk="0">
                    <a:moveTo>
                      <a:pt x="1227" y="0"/>
                    </a:moveTo>
                    <a:cubicBezTo>
                      <a:pt x="558" y="0"/>
                      <a:pt x="29" y="502"/>
                      <a:pt x="29" y="1171"/>
                    </a:cubicBezTo>
                    <a:lnTo>
                      <a:pt x="29" y="5380"/>
                    </a:lnTo>
                    <a:cubicBezTo>
                      <a:pt x="1" y="6049"/>
                      <a:pt x="558" y="6579"/>
                      <a:pt x="1227" y="6579"/>
                    </a:cubicBezTo>
                    <a:lnTo>
                      <a:pt x="9729" y="6579"/>
                    </a:lnTo>
                    <a:cubicBezTo>
                      <a:pt x="10370" y="6579"/>
                      <a:pt x="10900" y="6049"/>
                      <a:pt x="10900" y="5380"/>
                    </a:cubicBezTo>
                    <a:lnTo>
                      <a:pt x="10900" y="1171"/>
                    </a:lnTo>
                    <a:cubicBezTo>
                      <a:pt x="10900" y="502"/>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9" name="Google Shape;2949;p62"/>
              <p:cNvSpPr/>
              <p:nvPr/>
            </p:nvSpPr>
            <p:spPr>
              <a:xfrm>
                <a:off x="980300" y="2588475"/>
                <a:ext cx="278775" cy="171450"/>
              </a:xfrm>
              <a:custGeom>
                <a:avLst/>
                <a:gdLst/>
                <a:ahLst/>
                <a:cxnLst/>
                <a:rect l="l" t="t" r="r" b="b"/>
                <a:pathLst>
                  <a:path w="11151" h="6858" extrusionOk="0">
                    <a:moveTo>
                      <a:pt x="9840" y="279"/>
                    </a:moveTo>
                    <a:cubicBezTo>
                      <a:pt x="10426" y="279"/>
                      <a:pt x="10899" y="753"/>
                      <a:pt x="10899" y="1367"/>
                    </a:cubicBezTo>
                    <a:lnTo>
                      <a:pt x="10899" y="5576"/>
                    </a:lnTo>
                    <a:cubicBezTo>
                      <a:pt x="10899" y="6161"/>
                      <a:pt x="10426" y="6663"/>
                      <a:pt x="9840" y="6663"/>
                    </a:cubicBezTo>
                    <a:lnTo>
                      <a:pt x="1338" y="6663"/>
                    </a:lnTo>
                    <a:cubicBezTo>
                      <a:pt x="725" y="6663"/>
                      <a:pt x="251" y="6161"/>
                      <a:pt x="251" y="5576"/>
                    </a:cubicBezTo>
                    <a:lnTo>
                      <a:pt x="251" y="1367"/>
                    </a:lnTo>
                    <a:cubicBezTo>
                      <a:pt x="251" y="753"/>
                      <a:pt x="725" y="279"/>
                      <a:pt x="1338" y="279"/>
                    </a:cubicBezTo>
                    <a:close/>
                    <a:moveTo>
                      <a:pt x="1338" y="1"/>
                    </a:moveTo>
                    <a:cubicBezTo>
                      <a:pt x="586" y="1"/>
                      <a:pt x="0" y="586"/>
                      <a:pt x="0" y="1311"/>
                    </a:cubicBezTo>
                    <a:lnTo>
                      <a:pt x="0" y="5548"/>
                    </a:lnTo>
                    <a:cubicBezTo>
                      <a:pt x="0" y="6273"/>
                      <a:pt x="586" y="6858"/>
                      <a:pt x="1338" y="6858"/>
                    </a:cubicBezTo>
                    <a:lnTo>
                      <a:pt x="9840" y="6858"/>
                    </a:lnTo>
                    <a:cubicBezTo>
                      <a:pt x="10565" y="6858"/>
                      <a:pt x="11150" y="6273"/>
                      <a:pt x="11150" y="5548"/>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0" name="Google Shape;2950;p62"/>
              <p:cNvSpPr/>
              <p:nvPr/>
            </p:nvSpPr>
            <p:spPr>
              <a:xfrm>
                <a:off x="1302250" y="2380100"/>
                <a:ext cx="272500" cy="164500"/>
              </a:xfrm>
              <a:custGeom>
                <a:avLst/>
                <a:gdLst/>
                <a:ahLst/>
                <a:cxnLst/>
                <a:rect l="l" t="t" r="r" b="b"/>
                <a:pathLst>
                  <a:path w="10900" h="6580" extrusionOk="0">
                    <a:moveTo>
                      <a:pt x="1199" y="1"/>
                    </a:moveTo>
                    <a:cubicBezTo>
                      <a:pt x="530" y="1"/>
                      <a:pt x="1" y="531"/>
                      <a:pt x="1" y="1200"/>
                    </a:cubicBezTo>
                    <a:lnTo>
                      <a:pt x="1" y="5409"/>
                    </a:lnTo>
                    <a:cubicBezTo>
                      <a:pt x="29" y="6078"/>
                      <a:pt x="530" y="6580"/>
                      <a:pt x="1199" y="6580"/>
                    </a:cubicBezTo>
                    <a:lnTo>
                      <a:pt x="9701" y="6580"/>
                    </a:lnTo>
                    <a:cubicBezTo>
                      <a:pt x="10370" y="6580"/>
                      <a:pt x="10900" y="6078"/>
                      <a:pt x="10900" y="5409"/>
                    </a:cubicBezTo>
                    <a:lnTo>
                      <a:pt x="10900" y="1200"/>
                    </a:lnTo>
                    <a:cubicBezTo>
                      <a:pt x="10900" y="531"/>
                      <a:pt x="10370" y="1"/>
                      <a:pt x="97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1" name="Google Shape;2951;p62"/>
              <p:cNvSpPr/>
              <p:nvPr/>
            </p:nvSpPr>
            <p:spPr>
              <a:xfrm>
                <a:off x="1300175" y="2376625"/>
                <a:ext cx="278075" cy="171450"/>
              </a:xfrm>
              <a:custGeom>
                <a:avLst/>
                <a:gdLst/>
                <a:ahLst/>
                <a:cxnLst/>
                <a:rect l="l" t="t" r="r" b="b"/>
                <a:pathLst>
                  <a:path w="11123" h="6858" extrusionOk="0">
                    <a:moveTo>
                      <a:pt x="9784" y="251"/>
                    </a:moveTo>
                    <a:cubicBezTo>
                      <a:pt x="10370" y="251"/>
                      <a:pt x="10871" y="725"/>
                      <a:pt x="10871" y="1339"/>
                    </a:cubicBezTo>
                    <a:lnTo>
                      <a:pt x="10871" y="5548"/>
                    </a:lnTo>
                    <a:cubicBezTo>
                      <a:pt x="10871" y="6133"/>
                      <a:pt x="10370" y="6607"/>
                      <a:pt x="9784" y="6607"/>
                    </a:cubicBezTo>
                    <a:lnTo>
                      <a:pt x="1282" y="6607"/>
                    </a:lnTo>
                    <a:cubicBezTo>
                      <a:pt x="697" y="6607"/>
                      <a:pt x="195" y="6133"/>
                      <a:pt x="195" y="5548"/>
                    </a:cubicBezTo>
                    <a:lnTo>
                      <a:pt x="195" y="1339"/>
                    </a:lnTo>
                    <a:cubicBezTo>
                      <a:pt x="195" y="725"/>
                      <a:pt x="697" y="251"/>
                      <a:pt x="1282" y="251"/>
                    </a:cubicBezTo>
                    <a:close/>
                    <a:moveTo>
                      <a:pt x="1310" y="1"/>
                    </a:moveTo>
                    <a:cubicBezTo>
                      <a:pt x="585" y="1"/>
                      <a:pt x="0" y="586"/>
                      <a:pt x="0" y="1339"/>
                    </a:cubicBezTo>
                    <a:lnTo>
                      <a:pt x="0" y="5548"/>
                    </a:lnTo>
                    <a:cubicBezTo>
                      <a:pt x="0" y="6273"/>
                      <a:pt x="558" y="6830"/>
                      <a:pt x="1282" y="6858"/>
                    </a:cubicBezTo>
                    <a:lnTo>
                      <a:pt x="9784" y="6858"/>
                    </a:lnTo>
                    <a:cubicBezTo>
                      <a:pt x="10509" y="6858"/>
                      <a:pt x="11122" y="6273"/>
                      <a:pt x="11122" y="5548"/>
                    </a:cubicBezTo>
                    <a:lnTo>
                      <a:pt x="11122" y="1339"/>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2" name="Google Shape;2952;p62"/>
              <p:cNvSpPr/>
              <p:nvPr/>
            </p:nvSpPr>
            <p:spPr>
              <a:xfrm>
                <a:off x="983075" y="2380100"/>
                <a:ext cx="272500" cy="164500"/>
              </a:xfrm>
              <a:custGeom>
                <a:avLst/>
                <a:gdLst/>
                <a:ahLst/>
                <a:cxnLst/>
                <a:rect l="l" t="t" r="r" b="b"/>
                <a:pathLst>
                  <a:path w="10900" h="6580" extrusionOk="0">
                    <a:moveTo>
                      <a:pt x="1227" y="1"/>
                    </a:moveTo>
                    <a:cubicBezTo>
                      <a:pt x="558" y="1"/>
                      <a:pt x="29" y="531"/>
                      <a:pt x="29" y="1200"/>
                    </a:cubicBezTo>
                    <a:lnTo>
                      <a:pt x="29" y="5409"/>
                    </a:lnTo>
                    <a:cubicBezTo>
                      <a:pt x="1" y="6078"/>
                      <a:pt x="558" y="6580"/>
                      <a:pt x="1227" y="6580"/>
                    </a:cubicBezTo>
                    <a:lnTo>
                      <a:pt x="9729" y="6580"/>
                    </a:lnTo>
                    <a:cubicBezTo>
                      <a:pt x="10370" y="6580"/>
                      <a:pt x="10900" y="6078"/>
                      <a:pt x="10900" y="5409"/>
                    </a:cubicBezTo>
                    <a:lnTo>
                      <a:pt x="10900" y="1200"/>
                    </a:lnTo>
                    <a:cubicBezTo>
                      <a:pt x="10900" y="531"/>
                      <a:pt x="10370" y="1"/>
                      <a:pt x="972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3" name="Google Shape;2953;p62"/>
              <p:cNvSpPr/>
              <p:nvPr/>
            </p:nvSpPr>
            <p:spPr>
              <a:xfrm>
                <a:off x="980300" y="2376625"/>
                <a:ext cx="278775" cy="171450"/>
              </a:xfrm>
              <a:custGeom>
                <a:avLst/>
                <a:gdLst/>
                <a:ahLst/>
                <a:cxnLst/>
                <a:rect l="l" t="t" r="r" b="b"/>
                <a:pathLst>
                  <a:path w="11151" h="6858" extrusionOk="0">
                    <a:moveTo>
                      <a:pt x="9840" y="251"/>
                    </a:moveTo>
                    <a:cubicBezTo>
                      <a:pt x="10426" y="251"/>
                      <a:pt x="10899" y="725"/>
                      <a:pt x="10899" y="1339"/>
                    </a:cubicBezTo>
                    <a:lnTo>
                      <a:pt x="10899" y="5548"/>
                    </a:lnTo>
                    <a:cubicBezTo>
                      <a:pt x="10899" y="6133"/>
                      <a:pt x="10426" y="6607"/>
                      <a:pt x="9840" y="6607"/>
                    </a:cubicBezTo>
                    <a:lnTo>
                      <a:pt x="1338" y="6607"/>
                    </a:lnTo>
                    <a:cubicBezTo>
                      <a:pt x="725" y="6607"/>
                      <a:pt x="251" y="6133"/>
                      <a:pt x="251" y="5548"/>
                    </a:cubicBezTo>
                    <a:lnTo>
                      <a:pt x="251" y="1339"/>
                    </a:lnTo>
                    <a:cubicBezTo>
                      <a:pt x="251" y="725"/>
                      <a:pt x="725" y="251"/>
                      <a:pt x="1338" y="251"/>
                    </a:cubicBezTo>
                    <a:close/>
                    <a:moveTo>
                      <a:pt x="1338" y="1"/>
                    </a:moveTo>
                    <a:cubicBezTo>
                      <a:pt x="586" y="1"/>
                      <a:pt x="0" y="586"/>
                      <a:pt x="0" y="1339"/>
                    </a:cubicBezTo>
                    <a:lnTo>
                      <a:pt x="0" y="5548"/>
                    </a:lnTo>
                    <a:cubicBezTo>
                      <a:pt x="0" y="6273"/>
                      <a:pt x="586" y="6830"/>
                      <a:pt x="1338" y="6858"/>
                    </a:cubicBezTo>
                    <a:lnTo>
                      <a:pt x="9840" y="6858"/>
                    </a:lnTo>
                    <a:cubicBezTo>
                      <a:pt x="10565" y="6858"/>
                      <a:pt x="11150" y="6273"/>
                      <a:pt x="11150" y="5548"/>
                    </a:cubicBezTo>
                    <a:lnTo>
                      <a:pt x="11150" y="1339"/>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4" name="Google Shape;2954;p62"/>
              <p:cNvSpPr/>
              <p:nvPr/>
            </p:nvSpPr>
            <p:spPr>
              <a:xfrm>
                <a:off x="1302250" y="2796150"/>
                <a:ext cx="272500" cy="165175"/>
              </a:xfrm>
              <a:custGeom>
                <a:avLst/>
                <a:gdLst/>
                <a:ahLst/>
                <a:cxnLst/>
                <a:rect l="l" t="t" r="r" b="b"/>
                <a:pathLst>
                  <a:path w="10900" h="6607" extrusionOk="0">
                    <a:moveTo>
                      <a:pt x="1199" y="0"/>
                    </a:moveTo>
                    <a:cubicBezTo>
                      <a:pt x="530" y="0"/>
                      <a:pt x="1" y="530"/>
                      <a:pt x="1" y="1199"/>
                    </a:cubicBezTo>
                    <a:lnTo>
                      <a:pt x="1" y="5408"/>
                    </a:lnTo>
                    <a:cubicBezTo>
                      <a:pt x="29" y="6077"/>
                      <a:pt x="530" y="6607"/>
                      <a:pt x="1199" y="6607"/>
                    </a:cubicBezTo>
                    <a:lnTo>
                      <a:pt x="9701" y="6607"/>
                    </a:lnTo>
                    <a:cubicBezTo>
                      <a:pt x="10370" y="6607"/>
                      <a:pt x="10900" y="6077"/>
                      <a:pt x="10900" y="5408"/>
                    </a:cubicBezTo>
                    <a:lnTo>
                      <a:pt x="10900" y="1199"/>
                    </a:lnTo>
                    <a:cubicBezTo>
                      <a:pt x="10900" y="530"/>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5" name="Google Shape;2955;p62"/>
              <p:cNvSpPr/>
              <p:nvPr/>
            </p:nvSpPr>
            <p:spPr>
              <a:xfrm>
                <a:off x="1300175" y="2793350"/>
                <a:ext cx="278075" cy="171475"/>
              </a:xfrm>
              <a:custGeom>
                <a:avLst/>
                <a:gdLst/>
                <a:ahLst/>
                <a:cxnLst/>
                <a:rect l="l" t="t" r="r" b="b"/>
                <a:pathLst>
                  <a:path w="11123" h="6859" extrusionOk="0">
                    <a:moveTo>
                      <a:pt x="9784" y="224"/>
                    </a:moveTo>
                    <a:cubicBezTo>
                      <a:pt x="10370" y="224"/>
                      <a:pt x="10871" y="726"/>
                      <a:pt x="10871" y="1311"/>
                    </a:cubicBezTo>
                    <a:lnTo>
                      <a:pt x="10871" y="5520"/>
                    </a:lnTo>
                    <a:cubicBezTo>
                      <a:pt x="10871" y="6106"/>
                      <a:pt x="10370" y="6607"/>
                      <a:pt x="9784" y="6607"/>
                    </a:cubicBezTo>
                    <a:lnTo>
                      <a:pt x="1282" y="6607"/>
                    </a:lnTo>
                    <a:cubicBezTo>
                      <a:pt x="697" y="6607"/>
                      <a:pt x="195" y="6106"/>
                      <a:pt x="195" y="5520"/>
                    </a:cubicBezTo>
                    <a:lnTo>
                      <a:pt x="195" y="1311"/>
                    </a:lnTo>
                    <a:cubicBezTo>
                      <a:pt x="195" y="726"/>
                      <a:pt x="697" y="224"/>
                      <a:pt x="1282" y="224"/>
                    </a:cubicBezTo>
                    <a:close/>
                    <a:moveTo>
                      <a:pt x="1310" y="1"/>
                    </a:moveTo>
                    <a:cubicBezTo>
                      <a:pt x="585" y="1"/>
                      <a:pt x="0" y="586"/>
                      <a:pt x="0" y="1311"/>
                    </a:cubicBezTo>
                    <a:lnTo>
                      <a:pt x="0" y="5520"/>
                    </a:lnTo>
                    <a:cubicBezTo>
                      <a:pt x="0" y="6273"/>
                      <a:pt x="558" y="6830"/>
                      <a:pt x="1282" y="6858"/>
                    </a:cubicBezTo>
                    <a:lnTo>
                      <a:pt x="9784" y="6858"/>
                    </a:lnTo>
                    <a:cubicBezTo>
                      <a:pt x="10509" y="6858"/>
                      <a:pt x="11122" y="6273"/>
                      <a:pt x="11122" y="5520"/>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6" name="Google Shape;2956;p62"/>
              <p:cNvSpPr/>
              <p:nvPr/>
            </p:nvSpPr>
            <p:spPr>
              <a:xfrm>
                <a:off x="983075" y="2796150"/>
                <a:ext cx="272500" cy="165175"/>
              </a:xfrm>
              <a:custGeom>
                <a:avLst/>
                <a:gdLst/>
                <a:ahLst/>
                <a:cxnLst/>
                <a:rect l="l" t="t" r="r" b="b"/>
                <a:pathLst>
                  <a:path w="10900" h="6607" extrusionOk="0">
                    <a:moveTo>
                      <a:pt x="1227" y="0"/>
                    </a:moveTo>
                    <a:cubicBezTo>
                      <a:pt x="558" y="0"/>
                      <a:pt x="29" y="530"/>
                      <a:pt x="29" y="1199"/>
                    </a:cubicBezTo>
                    <a:lnTo>
                      <a:pt x="29" y="5408"/>
                    </a:lnTo>
                    <a:cubicBezTo>
                      <a:pt x="1" y="6077"/>
                      <a:pt x="558" y="6607"/>
                      <a:pt x="1227" y="6607"/>
                    </a:cubicBezTo>
                    <a:lnTo>
                      <a:pt x="9729" y="6607"/>
                    </a:lnTo>
                    <a:cubicBezTo>
                      <a:pt x="10370" y="6607"/>
                      <a:pt x="10900" y="6077"/>
                      <a:pt x="10900" y="5408"/>
                    </a:cubicBezTo>
                    <a:lnTo>
                      <a:pt x="10900" y="1199"/>
                    </a:lnTo>
                    <a:cubicBezTo>
                      <a:pt x="10900" y="530"/>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7" name="Google Shape;2957;p62"/>
              <p:cNvSpPr/>
              <p:nvPr/>
            </p:nvSpPr>
            <p:spPr>
              <a:xfrm>
                <a:off x="980300" y="2793350"/>
                <a:ext cx="278775" cy="171475"/>
              </a:xfrm>
              <a:custGeom>
                <a:avLst/>
                <a:gdLst/>
                <a:ahLst/>
                <a:cxnLst/>
                <a:rect l="l" t="t" r="r" b="b"/>
                <a:pathLst>
                  <a:path w="11151" h="6859" extrusionOk="0">
                    <a:moveTo>
                      <a:pt x="9840" y="224"/>
                    </a:moveTo>
                    <a:cubicBezTo>
                      <a:pt x="10426" y="224"/>
                      <a:pt x="10899" y="726"/>
                      <a:pt x="10899" y="1311"/>
                    </a:cubicBezTo>
                    <a:lnTo>
                      <a:pt x="10899" y="5520"/>
                    </a:lnTo>
                    <a:cubicBezTo>
                      <a:pt x="10899" y="6106"/>
                      <a:pt x="10426" y="6607"/>
                      <a:pt x="9840" y="6607"/>
                    </a:cubicBezTo>
                    <a:lnTo>
                      <a:pt x="1338" y="6607"/>
                    </a:lnTo>
                    <a:cubicBezTo>
                      <a:pt x="725" y="6607"/>
                      <a:pt x="251" y="6106"/>
                      <a:pt x="251" y="5520"/>
                    </a:cubicBezTo>
                    <a:lnTo>
                      <a:pt x="251" y="1311"/>
                    </a:lnTo>
                    <a:cubicBezTo>
                      <a:pt x="251" y="726"/>
                      <a:pt x="725" y="224"/>
                      <a:pt x="1338" y="224"/>
                    </a:cubicBezTo>
                    <a:close/>
                    <a:moveTo>
                      <a:pt x="1338" y="1"/>
                    </a:moveTo>
                    <a:cubicBezTo>
                      <a:pt x="586" y="1"/>
                      <a:pt x="0" y="586"/>
                      <a:pt x="0" y="1311"/>
                    </a:cubicBezTo>
                    <a:lnTo>
                      <a:pt x="0" y="5520"/>
                    </a:lnTo>
                    <a:cubicBezTo>
                      <a:pt x="0" y="6273"/>
                      <a:pt x="586" y="6830"/>
                      <a:pt x="1338" y="6858"/>
                    </a:cubicBezTo>
                    <a:lnTo>
                      <a:pt x="9840" y="6858"/>
                    </a:lnTo>
                    <a:cubicBezTo>
                      <a:pt x="10565" y="6858"/>
                      <a:pt x="11150" y="6273"/>
                      <a:pt x="11150" y="5520"/>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8" name="Google Shape;2958;p62"/>
              <p:cNvSpPr/>
              <p:nvPr/>
            </p:nvSpPr>
            <p:spPr>
              <a:xfrm>
                <a:off x="933600" y="3090925"/>
                <a:ext cx="260650" cy="20250"/>
              </a:xfrm>
              <a:custGeom>
                <a:avLst/>
                <a:gdLst/>
                <a:ahLst/>
                <a:cxnLst/>
                <a:rect l="l" t="t" r="r" b="b"/>
                <a:pathLst>
                  <a:path w="10426" h="810" extrusionOk="0">
                    <a:moveTo>
                      <a:pt x="1" y="1"/>
                    </a:moveTo>
                    <a:lnTo>
                      <a:pt x="1" y="809"/>
                    </a:lnTo>
                    <a:lnTo>
                      <a:pt x="10426" y="809"/>
                    </a:lnTo>
                    <a:lnTo>
                      <a:pt x="104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9" name="Google Shape;2959;p62"/>
              <p:cNvSpPr/>
              <p:nvPr/>
            </p:nvSpPr>
            <p:spPr>
              <a:xfrm>
                <a:off x="1006775" y="3143900"/>
                <a:ext cx="187475" cy="20225"/>
              </a:xfrm>
              <a:custGeom>
                <a:avLst/>
                <a:gdLst/>
                <a:ahLst/>
                <a:cxnLst/>
                <a:rect l="l" t="t" r="r" b="b"/>
                <a:pathLst>
                  <a:path w="7499" h="809" extrusionOk="0">
                    <a:moveTo>
                      <a:pt x="0" y="0"/>
                    </a:moveTo>
                    <a:lnTo>
                      <a:pt x="0" y="809"/>
                    </a:lnTo>
                    <a:lnTo>
                      <a:pt x="7499" y="809"/>
                    </a:lnTo>
                    <a:lnTo>
                      <a:pt x="74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0" name="Google Shape;2960;p62"/>
              <p:cNvSpPr/>
              <p:nvPr/>
            </p:nvSpPr>
            <p:spPr>
              <a:xfrm>
                <a:off x="933600" y="3143900"/>
                <a:ext cx="43225" cy="20225"/>
              </a:xfrm>
              <a:custGeom>
                <a:avLst/>
                <a:gdLst/>
                <a:ahLst/>
                <a:cxnLst/>
                <a:rect l="l" t="t" r="r" b="b"/>
                <a:pathLst>
                  <a:path w="1729" h="809" extrusionOk="0">
                    <a:moveTo>
                      <a:pt x="1" y="0"/>
                    </a:moveTo>
                    <a:lnTo>
                      <a:pt x="1" y="809"/>
                    </a:lnTo>
                    <a:lnTo>
                      <a:pt x="1729" y="809"/>
                    </a:lnTo>
                    <a:lnTo>
                      <a:pt x="17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1" name="Google Shape;2961;p62"/>
              <p:cNvSpPr/>
              <p:nvPr/>
            </p:nvSpPr>
            <p:spPr>
              <a:xfrm>
                <a:off x="1322475" y="3090925"/>
                <a:ext cx="260650" cy="20250"/>
              </a:xfrm>
              <a:custGeom>
                <a:avLst/>
                <a:gdLst/>
                <a:ahLst/>
                <a:cxnLst/>
                <a:rect l="l" t="t" r="r" b="b"/>
                <a:pathLst>
                  <a:path w="10426" h="810" extrusionOk="0">
                    <a:moveTo>
                      <a:pt x="0" y="1"/>
                    </a:moveTo>
                    <a:lnTo>
                      <a:pt x="0" y="809"/>
                    </a:lnTo>
                    <a:lnTo>
                      <a:pt x="10425" y="809"/>
                    </a:lnTo>
                    <a:lnTo>
                      <a:pt x="1042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2" name="Google Shape;2962;p62"/>
              <p:cNvSpPr/>
              <p:nvPr/>
            </p:nvSpPr>
            <p:spPr>
              <a:xfrm>
                <a:off x="1447200" y="3143900"/>
                <a:ext cx="135925" cy="20225"/>
              </a:xfrm>
              <a:custGeom>
                <a:avLst/>
                <a:gdLst/>
                <a:ahLst/>
                <a:cxnLst/>
                <a:rect l="l" t="t" r="r" b="b"/>
                <a:pathLst>
                  <a:path w="5437" h="809" extrusionOk="0">
                    <a:moveTo>
                      <a:pt x="1" y="0"/>
                    </a:moveTo>
                    <a:lnTo>
                      <a:pt x="1" y="809"/>
                    </a:lnTo>
                    <a:lnTo>
                      <a:pt x="5436" y="809"/>
                    </a:lnTo>
                    <a:lnTo>
                      <a:pt x="5436" y="0"/>
                    </a:lnTo>
                    <a:close/>
                  </a:path>
                </a:pathLst>
              </a:custGeom>
              <a:solidFill>
                <a:srgbClr val="ABF2F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3" name="Google Shape;2963;p62"/>
              <p:cNvSpPr/>
              <p:nvPr/>
            </p:nvSpPr>
            <p:spPr>
              <a:xfrm>
                <a:off x="1286925" y="3196150"/>
                <a:ext cx="296900" cy="20250"/>
              </a:xfrm>
              <a:custGeom>
                <a:avLst/>
                <a:gdLst/>
                <a:ahLst/>
                <a:cxnLst/>
                <a:rect l="l" t="t" r="r" b="b"/>
                <a:pathLst>
                  <a:path w="11876" h="810" extrusionOk="0">
                    <a:moveTo>
                      <a:pt x="0" y="1"/>
                    </a:moveTo>
                    <a:lnTo>
                      <a:pt x="0" y="809"/>
                    </a:lnTo>
                    <a:lnTo>
                      <a:pt x="11875" y="809"/>
                    </a:lnTo>
                    <a:lnTo>
                      <a:pt x="118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4" name="Google Shape;2964;p62"/>
              <p:cNvSpPr/>
              <p:nvPr/>
            </p:nvSpPr>
            <p:spPr>
              <a:xfrm>
                <a:off x="1430475" y="3249125"/>
                <a:ext cx="153350" cy="19525"/>
              </a:xfrm>
              <a:custGeom>
                <a:avLst/>
                <a:gdLst/>
                <a:ahLst/>
                <a:cxnLst/>
                <a:rect l="l" t="t" r="r" b="b"/>
                <a:pathLst>
                  <a:path w="6134" h="781" extrusionOk="0">
                    <a:moveTo>
                      <a:pt x="1" y="0"/>
                    </a:moveTo>
                    <a:lnTo>
                      <a:pt x="1" y="781"/>
                    </a:lnTo>
                    <a:lnTo>
                      <a:pt x="6133" y="781"/>
                    </a:lnTo>
                    <a:lnTo>
                      <a:pt x="613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5" name="Google Shape;2965;p62"/>
              <p:cNvSpPr/>
              <p:nvPr/>
            </p:nvSpPr>
            <p:spPr>
              <a:xfrm>
                <a:off x="1355225" y="3249125"/>
                <a:ext cx="45325" cy="19525"/>
              </a:xfrm>
              <a:custGeom>
                <a:avLst/>
                <a:gdLst/>
                <a:ahLst/>
                <a:cxnLst/>
                <a:rect l="l" t="t" r="r" b="b"/>
                <a:pathLst>
                  <a:path w="1813" h="781" extrusionOk="0">
                    <a:moveTo>
                      <a:pt x="0" y="0"/>
                    </a:moveTo>
                    <a:lnTo>
                      <a:pt x="0" y="781"/>
                    </a:lnTo>
                    <a:lnTo>
                      <a:pt x="1812" y="781"/>
                    </a:lnTo>
                    <a:lnTo>
                      <a:pt x="18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6" name="Google Shape;2966;p62"/>
              <p:cNvSpPr/>
              <p:nvPr/>
            </p:nvSpPr>
            <p:spPr>
              <a:xfrm>
                <a:off x="2776150" y="3125075"/>
                <a:ext cx="441850" cy="646025"/>
              </a:xfrm>
              <a:custGeom>
                <a:avLst/>
                <a:gdLst/>
                <a:ahLst/>
                <a:cxnLst/>
                <a:rect l="l" t="t" r="r" b="b"/>
                <a:pathLst>
                  <a:path w="17674" h="25841" extrusionOk="0">
                    <a:moveTo>
                      <a:pt x="1618" y="1"/>
                    </a:moveTo>
                    <a:cubicBezTo>
                      <a:pt x="698" y="1"/>
                      <a:pt x="1" y="725"/>
                      <a:pt x="1" y="1589"/>
                    </a:cubicBezTo>
                    <a:lnTo>
                      <a:pt x="1" y="24252"/>
                    </a:lnTo>
                    <a:cubicBezTo>
                      <a:pt x="1" y="25116"/>
                      <a:pt x="754" y="25841"/>
                      <a:pt x="1618" y="25841"/>
                    </a:cubicBezTo>
                    <a:lnTo>
                      <a:pt x="16085" y="25841"/>
                    </a:lnTo>
                    <a:cubicBezTo>
                      <a:pt x="16977" y="25841"/>
                      <a:pt x="17674" y="25116"/>
                      <a:pt x="17674" y="24252"/>
                    </a:cubicBezTo>
                    <a:lnTo>
                      <a:pt x="17674" y="1589"/>
                    </a:lnTo>
                    <a:cubicBezTo>
                      <a:pt x="17674" y="697"/>
                      <a:pt x="16949" y="1"/>
                      <a:pt x="160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7" name="Google Shape;2967;p62"/>
              <p:cNvSpPr/>
              <p:nvPr/>
            </p:nvSpPr>
            <p:spPr>
              <a:xfrm>
                <a:off x="2771975" y="3119500"/>
                <a:ext cx="450925" cy="655100"/>
              </a:xfrm>
              <a:custGeom>
                <a:avLst/>
                <a:gdLst/>
                <a:ahLst/>
                <a:cxnLst/>
                <a:rect l="l" t="t" r="r" b="b"/>
                <a:pathLst>
                  <a:path w="18037" h="26204" extrusionOk="0">
                    <a:moveTo>
                      <a:pt x="16252" y="335"/>
                    </a:moveTo>
                    <a:cubicBezTo>
                      <a:pt x="17060" y="335"/>
                      <a:pt x="17702" y="976"/>
                      <a:pt x="17702" y="1785"/>
                    </a:cubicBezTo>
                    <a:lnTo>
                      <a:pt x="17702" y="24447"/>
                    </a:lnTo>
                    <a:cubicBezTo>
                      <a:pt x="17702" y="25228"/>
                      <a:pt x="17060" y="25897"/>
                      <a:pt x="16252" y="25897"/>
                    </a:cubicBezTo>
                    <a:lnTo>
                      <a:pt x="1785" y="25897"/>
                    </a:lnTo>
                    <a:cubicBezTo>
                      <a:pt x="976" y="25897"/>
                      <a:pt x="335" y="25228"/>
                      <a:pt x="335" y="24447"/>
                    </a:cubicBezTo>
                    <a:lnTo>
                      <a:pt x="335" y="1785"/>
                    </a:lnTo>
                    <a:cubicBezTo>
                      <a:pt x="335" y="976"/>
                      <a:pt x="976" y="335"/>
                      <a:pt x="1785" y="335"/>
                    </a:cubicBezTo>
                    <a:close/>
                    <a:moveTo>
                      <a:pt x="1785" y="1"/>
                    </a:moveTo>
                    <a:cubicBezTo>
                      <a:pt x="809" y="1"/>
                      <a:pt x="1" y="809"/>
                      <a:pt x="1" y="1785"/>
                    </a:cubicBezTo>
                    <a:lnTo>
                      <a:pt x="1" y="24447"/>
                    </a:lnTo>
                    <a:cubicBezTo>
                      <a:pt x="1" y="25423"/>
                      <a:pt x="809" y="26203"/>
                      <a:pt x="1785" y="26203"/>
                    </a:cubicBezTo>
                    <a:lnTo>
                      <a:pt x="16252" y="26203"/>
                    </a:lnTo>
                    <a:cubicBezTo>
                      <a:pt x="17228" y="26203"/>
                      <a:pt x="18036" y="25423"/>
                      <a:pt x="18036" y="24447"/>
                    </a:cubicBezTo>
                    <a:lnTo>
                      <a:pt x="18036" y="1785"/>
                    </a:lnTo>
                    <a:cubicBezTo>
                      <a:pt x="18036" y="809"/>
                      <a:pt x="17228" y="1"/>
                      <a:pt x="162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8" name="Google Shape;2968;p62"/>
              <p:cNvSpPr/>
              <p:nvPr/>
            </p:nvSpPr>
            <p:spPr>
              <a:xfrm>
                <a:off x="2942725" y="3194775"/>
                <a:ext cx="207000" cy="20225"/>
              </a:xfrm>
              <a:custGeom>
                <a:avLst/>
                <a:gdLst/>
                <a:ahLst/>
                <a:cxnLst/>
                <a:rect l="l" t="t" r="r" b="b"/>
                <a:pathLst>
                  <a:path w="8280" h="809" extrusionOk="0">
                    <a:moveTo>
                      <a:pt x="0" y="0"/>
                    </a:moveTo>
                    <a:lnTo>
                      <a:pt x="0" y="809"/>
                    </a:lnTo>
                    <a:lnTo>
                      <a:pt x="8279" y="809"/>
                    </a:lnTo>
                    <a:lnTo>
                      <a:pt x="8279"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9" name="Google Shape;2969;p62"/>
              <p:cNvSpPr/>
              <p:nvPr/>
            </p:nvSpPr>
            <p:spPr>
              <a:xfrm>
                <a:off x="2896025" y="3247025"/>
                <a:ext cx="253700" cy="19550"/>
              </a:xfrm>
              <a:custGeom>
                <a:avLst/>
                <a:gdLst/>
                <a:ahLst/>
                <a:cxnLst/>
                <a:rect l="l" t="t" r="r" b="b"/>
                <a:pathLst>
                  <a:path w="10148" h="782" extrusionOk="0">
                    <a:moveTo>
                      <a:pt x="1" y="1"/>
                    </a:moveTo>
                    <a:lnTo>
                      <a:pt x="1" y="781"/>
                    </a:lnTo>
                    <a:lnTo>
                      <a:pt x="10147" y="781"/>
                    </a:lnTo>
                    <a:lnTo>
                      <a:pt x="101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0" name="Google Shape;2970;p62"/>
              <p:cNvSpPr/>
              <p:nvPr/>
            </p:nvSpPr>
            <p:spPr>
              <a:xfrm>
                <a:off x="2974075" y="3299300"/>
                <a:ext cx="174950" cy="20225"/>
              </a:xfrm>
              <a:custGeom>
                <a:avLst/>
                <a:gdLst/>
                <a:ahLst/>
                <a:cxnLst/>
                <a:rect l="l" t="t" r="r" b="b"/>
                <a:pathLst>
                  <a:path w="6998" h="809" extrusionOk="0">
                    <a:moveTo>
                      <a:pt x="1" y="0"/>
                    </a:moveTo>
                    <a:lnTo>
                      <a:pt x="1" y="809"/>
                    </a:lnTo>
                    <a:lnTo>
                      <a:pt x="6997" y="809"/>
                    </a:lnTo>
                    <a:lnTo>
                      <a:pt x="6997"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1" name="Google Shape;2971;p62"/>
              <p:cNvSpPr/>
              <p:nvPr/>
            </p:nvSpPr>
            <p:spPr>
              <a:xfrm>
                <a:off x="2974075" y="3351575"/>
                <a:ext cx="174950" cy="20225"/>
              </a:xfrm>
              <a:custGeom>
                <a:avLst/>
                <a:gdLst/>
                <a:ahLst/>
                <a:cxnLst/>
                <a:rect l="l" t="t" r="r" b="b"/>
                <a:pathLst>
                  <a:path w="6998" h="809" extrusionOk="0">
                    <a:moveTo>
                      <a:pt x="1" y="0"/>
                    </a:moveTo>
                    <a:lnTo>
                      <a:pt x="1" y="808"/>
                    </a:lnTo>
                    <a:lnTo>
                      <a:pt x="6997" y="808"/>
                    </a:lnTo>
                    <a:lnTo>
                      <a:pt x="6997"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2" name="Google Shape;2972;p62"/>
              <p:cNvSpPr/>
              <p:nvPr/>
            </p:nvSpPr>
            <p:spPr>
              <a:xfrm>
                <a:off x="2898825" y="3351575"/>
                <a:ext cx="45300" cy="20225"/>
              </a:xfrm>
              <a:custGeom>
                <a:avLst/>
                <a:gdLst/>
                <a:ahLst/>
                <a:cxnLst/>
                <a:rect l="l" t="t" r="r" b="b"/>
                <a:pathLst>
                  <a:path w="1812" h="809" extrusionOk="0">
                    <a:moveTo>
                      <a:pt x="0" y="0"/>
                    </a:moveTo>
                    <a:lnTo>
                      <a:pt x="0" y="808"/>
                    </a:lnTo>
                    <a:lnTo>
                      <a:pt x="1812" y="808"/>
                    </a:lnTo>
                    <a:lnTo>
                      <a:pt x="181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3" name="Google Shape;2973;p62"/>
              <p:cNvSpPr/>
              <p:nvPr/>
            </p:nvSpPr>
            <p:spPr>
              <a:xfrm>
                <a:off x="2845850" y="3483275"/>
                <a:ext cx="309450" cy="219550"/>
              </a:xfrm>
              <a:custGeom>
                <a:avLst/>
                <a:gdLst/>
                <a:ahLst/>
                <a:cxnLst/>
                <a:rect l="l" t="t" r="r" b="b"/>
                <a:pathLst>
                  <a:path w="12378" h="8782" extrusionOk="0">
                    <a:moveTo>
                      <a:pt x="809" y="0"/>
                    </a:moveTo>
                    <a:cubicBezTo>
                      <a:pt x="363" y="0"/>
                      <a:pt x="0" y="335"/>
                      <a:pt x="0" y="781"/>
                    </a:cubicBezTo>
                    <a:lnTo>
                      <a:pt x="0" y="7973"/>
                    </a:lnTo>
                    <a:cubicBezTo>
                      <a:pt x="0" y="8419"/>
                      <a:pt x="363" y="8781"/>
                      <a:pt x="809" y="8781"/>
                    </a:cubicBezTo>
                    <a:lnTo>
                      <a:pt x="11597" y="8781"/>
                    </a:lnTo>
                    <a:cubicBezTo>
                      <a:pt x="12043" y="8781"/>
                      <a:pt x="12377" y="8419"/>
                      <a:pt x="12377" y="7973"/>
                    </a:cubicBezTo>
                    <a:lnTo>
                      <a:pt x="12377" y="781"/>
                    </a:lnTo>
                    <a:cubicBezTo>
                      <a:pt x="12377" y="335"/>
                      <a:pt x="12043" y="0"/>
                      <a:pt x="11597" y="0"/>
                    </a:cubicBezTo>
                    <a:close/>
                  </a:path>
                </a:pathLst>
              </a:custGeom>
              <a:solidFill>
                <a:srgbClr val="ABF2F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4" name="Google Shape;2974;p62"/>
              <p:cNvSpPr/>
              <p:nvPr/>
            </p:nvSpPr>
            <p:spPr>
              <a:xfrm>
                <a:off x="2841675" y="3478400"/>
                <a:ext cx="318500" cy="228600"/>
              </a:xfrm>
              <a:custGeom>
                <a:avLst/>
                <a:gdLst/>
                <a:ahLst/>
                <a:cxnLst/>
                <a:rect l="l" t="t" r="r" b="b"/>
                <a:pathLst>
                  <a:path w="12740" h="9144" extrusionOk="0">
                    <a:moveTo>
                      <a:pt x="11764" y="335"/>
                    </a:moveTo>
                    <a:cubicBezTo>
                      <a:pt x="12126" y="335"/>
                      <a:pt x="12405" y="641"/>
                      <a:pt x="12405" y="976"/>
                    </a:cubicBezTo>
                    <a:lnTo>
                      <a:pt x="12405" y="8168"/>
                    </a:lnTo>
                    <a:cubicBezTo>
                      <a:pt x="12405" y="8558"/>
                      <a:pt x="12098" y="8837"/>
                      <a:pt x="11764" y="8837"/>
                    </a:cubicBezTo>
                    <a:lnTo>
                      <a:pt x="976" y="8837"/>
                    </a:lnTo>
                    <a:cubicBezTo>
                      <a:pt x="613" y="8837"/>
                      <a:pt x="335" y="8502"/>
                      <a:pt x="335" y="8168"/>
                    </a:cubicBezTo>
                    <a:lnTo>
                      <a:pt x="335" y="976"/>
                    </a:lnTo>
                    <a:cubicBezTo>
                      <a:pt x="335" y="614"/>
                      <a:pt x="641" y="335"/>
                      <a:pt x="976" y="335"/>
                    </a:cubicBezTo>
                    <a:close/>
                    <a:moveTo>
                      <a:pt x="976" y="0"/>
                    </a:moveTo>
                    <a:cubicBezTo>
                      <a:pt x="418" y="0"/>
                      <a:pt x="0" y="474"/>
                      <a:pt x="0" y="976"/>
                    </a:cubicBezTo>
                    <a:lnTo>
                      <a:pt x="0" y="8168"/>
                    </a:lnTo>
                    <a:cubicBezTo>
                      <a:pt x="0" y="8725"/>
                      <a:pt x="474" y="9143"/>
                      <a:pt x="976" y="9143"/>
                    </a:cubicBezTo>
                    <a:lnTo>
                      <a:pt x="11764" y="9143"/>
                    </a:lnTo>
                    <a:cubicBezTo>
                      <a:pt x="12321" y="9143"/>
                      <a:pt x="12739" y="8697"/>
                      <a:pt x="12739" y="8168"/>
                    </a:cubicBezTo>
                    <a:lnTo>
                      <a:pt x="12739" y="976"/>
                    </a:lnTo>
                    <a:cubicBezTo>
                      <a:pt x="12739" y="418"/>
                      <a:pt x="12265" y="0"/>
                      <a:pt x="1176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5" name="Google Shape;2975;p62"/>
              <p:cNvSpPr/>
              <p:nvPr/>
            </p:nvSpPr>
            <p:spPr>
              <a:xfrm>
                <a:off x="2882775" y="3544600"/>
                <a:ext cx="239075" cy="103175"/>
              </a:xfrm>
              <a:custGeom>
                <a:avLst/>
                <a:gdLst/>
                <a:ahLst/>
                <a:cxnLst/>
                <a:rect l="l" t="t" r="r" b="b"/>
                <a:pathLst>
                  <a:path w="9563" h="4127" extrusionOk="0">
                    <a:moveTo>
                      <a:pt x="6301" y="1"/>
                    </a:moveTo>
                    <a:lnTo>
                      <a:pt x="3736" y="3318"/>
                    </a:lnTo>
                    <a:lnTo>
                      <a:pt x="2175" y="1366"/>
                    </a:lnTo>
                    <a:lnTo>
                      <a:pt x="1" y="4126"/>
                    </a:lnTo>
                    <a:lnTo>
                      <a:pt x="9562" y="4126"/>
                    </a:lnTo>
                    <a:lnTo>
                      <a:pt x="63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6" name="Google Shape;2976;p62"/>
              <p:cNvSpPr/>
              <p:nvPr/>
            </p:nvSpPr>
            <p:spPr>
              <a:xfrm>
                <a:off x="2960150" y="3532750"/>
                <a:ext cx="40425" cy="39750"/>
              </a:xfrm>
              <a:custGeom>
                <a:avLst/>
                <a:gdLst/>
                <a:ahLst/>
                <a:cxnLst/>
                <a:rect l="l" t="t" r="r" b="b"/>
                <a:pathLst>
                  <a:path w="1617" h="1590" extrusionOk="0">
                    <a:moveTo>
                      <a:pt x="808" y="1"/>
                    </a:moveTo>
                    <a:cubicBezTo>
                      <a:pt x="362" y="1"/>
                      <a:pt x="0" y="363"/>
                      <a:pt x="0" y="809"/>
                    </a:cubicBezTo>
                    <a:cubicBezTo>
                      <a:pt x="0" y="1227"/>
                      <a:pt x="362" y="1590"/>
                      <a:pt x="808" y="1590"/>
                    </a:cubicBezTo>
                    <a:cubicBezTo>
                      <a:pt x="1254" y="1590"/>
                      <a:pt x="1617" y="1227"/>
                      <a:pt x="1617" y="809"/>
                    </a:cubicBezTo>
                    <a:cubicBezTo>
                      <a:pt x="1617" y="363"/>
                      <a:pt x="1254" y="1"/>
                      <a:pt x="80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7" name="Google Shape;2977;p62"/>
              <p:cNvSpPr/>
              <p:nvPr/>
            </p:nvSpPr>
            <p:spPr>
              <a:xfrm>
                <a:off x="2576150" y="2219125"/>
                <a:ext cx="800050" cy="799350"/>
              </a:xfrm>
              <a:custGeom>
                <a:avLst/>
                <a:gdLst/>
                <a:ahLst/>
                <a:cxnLst/>
                <a:rect l="l" t="t" r="r" b="b"/>
                <a:pathLst>
                  <a:path w="32002" h="31974" extrusionOk="0">
                    <a:moveTo>
                      <a:pt x="16001" y="1"/>
                    </a:moveTo>
                    <a:lnTo>
                      <a:pt x="16001" y="2565"/>
                    </a:lnTo>
                    <a:cubicBezTo>
                      <a:pt x="23416" y="2565"/>
                      <a:pt x="29437" y="8614"/>
                      <a:pt x="29437" y="16029"/>
                    </a:cubicBezTo>
                    <a:cubicBezTo>
                      <a:pt x="29437" y="23444"/>
                      <a:pt x="23416" y="29465"/>
                      <a:pt x="16001" y="29465"/>
                    </a:cubicBezTo>
                    <a:cubicBezTo>
                      <a:pt x="8586" y="29465"/>
                      <a:pt x="2537" y="23444"/>
                      <a:pt x="2537" y="16029"/>
                    </a:cubicBezTo>
                    <a:cubicBezTo>
                      <a:pt x="2537" y="13855"/>
                      <a:pt x="3067" y="11848"/>
                      <a:pt x="3987" y="10036"/>
                    </a:cubicBezTo>
                    <a:lnTo>
                      <a:pt x="1673" y="8893"/>
                    </a:lnTo>
                    <a:cubicBezTo>
                      <a:pt x="586" y="11011"/>
                      <a:pt x="1" y="13437"/>
                      <a:pt x="1" y="16001"/>
                    </a:cubicBezTo>
                    <a:cubicBezTo>
                      <a:pt x="1" y="24810"/>
                      <a:pt x="7193" y="31974"/>
                      <a:pt x="16001" y="31974"/>
                    </a:cubicBezTo>
                    <a:cubicBezTo>
                      <a:pt x="24810" y="31974"/>
                      <a:pt x="32002" y="24810"/>
                      <a:pt x="32002" y="16001"/>
                    </a:cubicBezTo>
                    <a:cubicBezTo>
                      <a:pt x="32002" y="7165"/>
                      <a:pt x="24810" y="1"/>
                      <a:pt x="1600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8" name="Google Shape;2978;p62"/>
              <p:cNvSpPr/>
              <p:nvPr/>
            </p:nvSpPr>
            <p:spPr>
              <a:xfrm>
                <a:off x="2617975" y="2219825"/>
                <a:ext cx="358225" cy="250200"/>
              </a:xfrm>
              <a:custGeom>
                <a:avLst/>
                <a:gdLst/>
                <a:ahLst/>
                <a:cxnLst/>
                <a:rect l="l" t="t" r="r" b="b"/>
                <a:pathLst>
                  <a:path w="14329" h="10008" extrusionOk="0">
                    <a:moveTo>
                      <a:pt x="14328" y="1"/>
                    </a:moveTo>
                    <a:cubicBezTo>
                      <a:pt x="8056" y="1"/>
                      <a:pt x="2621" y="3624"/>
                      <a:pt x="0" y="8893"/>
                    </a:cubicBezTo>
                    <a:lnTo>
                      <a:pt x="2314" y="10008"/>
                    </a:lnTo>
                    <a:cubicBezTo>
                      <a:pt x="4488" y="5576"/>
                      <a:pt x="9060" y="2537"/>
                      <a:pt x="14328" y="2537"/>
                    </a:cubicBezTo>
                    <a:lnTo>
                      <a:pt x="143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9" name="Google Shape;2979;p62"/>
              <p:cNvSpPr/>
              <p:nvPr/>
            </p:nvSpPr>
            <p:spPr>
              <a:xfrm>
                <a:off x="2677200" y="2320875"/>
                <a:ext cx="299000" cy="564500"/>
              </a:xfrm>
              <a:custGeom>
                <a:avLst/>
                <a:gdLst/>
                <a:ahLst/>
                <a:cxnLst/>
                <a:rect l="l" t="t" r="r" b="b"/>
                <a:pathLst>
                  <a:path w="11960" h="22580" extrusionOk="0">
                    <a:moveTo>
                      <a:pt x="11959" y="1"/>
                    </a:moveTo>
                    <a:cubicBezTo>
                      <a:pt x="5353" y="1"/>
                      <a:pt x="1" y="5380"/>
                      <a:pt x="1" y="11959"/>
                    </a:cubicBezTo>
                    <a:cubicBezTo>
                      <a:pt x="1" y="16558"/>
                      <a:pt x="2649" y="20545"/>
                      <a:pt x="6523" y="22580"/>
                    </a:cubicBezTo>
                    <a:lnTo>
                      <a:pt x="7666" y="20294"/>
                    </a:lnTo>
                    <a:cubicBezTo>
                      <a:pt x="4628" y="18705"/>
                      <a:pt x="2593" y="15583"/>
                      <a:pt x="2593" y="11959"/>
                    </a:cubicBezTo>
                    <a:cubicBezTo>
                      <a:pt x="2593" y="6802"/>
                      <a:pt x="6802" y="2593"/>
                      <a:pt x="11959" y="2593"/>
                    </a:cubicBezTo>
                    <a:lnTo>
                      <a:pt x="119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0" name="Google Shape;2980;p62"/>
              <p:cNvSpPr/>
              <p:nvPr/>
            </p:nvSpPr>
            <p:spPr>
              <a:xfrm>
                <a:off x="2839575" y="2320875"/>
                <a:ext cx="435575" cy="597950"/>
              </a:xfrm>
              <a:custGeom>
                <a:avLst/>
                <a:gdLst/>
                <a:ahLst/>
                <a:cxnLst/>
                <a:rect l="l" t="t" r="r" b="b"/>
                <a:pathLst>
                  <a:path w="17423" h="23918" extrusionOk="0">
                    <a:moveTo>
                      <a:pt x="5464" y="1"/>
                    </a:moveTo>
                    <a:lnTo>
                      <a:pt x="5464" y="2593"/>
                    </a:lnTo>
                    <a:cubicBezTo>
                      <a:pt x="10621" y="2593"/>
                      <a:pt x="14830" y="6802"/>
                      <a:pt x="14830" y="11959"/>
                    </a:cubicBezTo>
                    <a:cubicBezTo>
                      <a:pt x="14830" y="17116"/>
                      <a:pt x="10621" y="21325"/>
                      <a:pt x="5464" y="21325"/>
                    </a:cubicBezTo>
                    <a:cubicBezTo>
                      <a:pt x="3931" y="21325"/>
                      <a:pt x="2426" y="20935"/>
                      <a:pt x="1143" y="20294"/>
                    </a:cubicBezTo>
                    <a:lnTo>
                      <a:pt x="1" y="22580"/>
                    </a:lnTo>
                    <a:cubicBezTo>
                      <a:pt x="1617" y="23416"/>
                      <a:pt x="3485" y="23918"/>
                      <a:pt x="5464" y="23918"/>
                    </a:cubicBezTo>
                    <a:cubicBezTo>
                      <a:pt x="12043" y="23918"/>
                      <a:pt x="17423" y="18538"/>
                      <a:pt x="17423" y="11959"/>
                    </a:cubicBezTo>
                    <a:cubicBezTo>
                      <a:pt x="17423" y="5380"/>
                      <a:pt x="12043" y="1"/>
                      <a:pt x="546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1" name="Google Shape;2981;p62"/>
              <p:cNvSpPr/>
              <p:nvPr/>
            </p:nvSpPr>
            <p:spPr>
              <a:xfrm>
                <a:off x="2776150" y="2420525"/>
                <a:ext cx="364500" cy="399350"/>
              </a:xfrm>
              <a:custGeom>
                <a:avLst/>
                <a:gdLst/>
                <a:ahLst/>
                <a:cxnLst/>
                <a:rect l="l" t="t" r="r" b="b"/>
                <a:pathLst>
                  <a:path w="14580" h="15974" extrusionOk="0">
                    <a:moveTo>
                      <a:pt x="8001" y="1"/>
                    </a:moveTo>
                    <a:cubicBezTo>
                      <a:pt x="3597" y="1"/>
                      <a:pt x="1" y="3541"/>
                      <a:pt x="29" y="8001"/>
                    </a:cubicBezTo>
                    <a:cubicBezTo>
                      <a:pt x="29" y="12377"/>
                      <a:pt x="3597" y="15973"/>
                      <a:pt x="8001" y="15973"/>
                    </a:cubicBezTo>
                    <a:cubicBezTo>
                      <a:pt x="10705" y="15973"/>
                      <a:pt x="13158" y="14579"/>
                      <a:pt x="14580" y="12489"/>
                    </a:cubicBezTo>
                    <a:lnTo>
                      <a:pt x="12489" y="11039"/>
                    </a:lnTo>
                    <a:cubicBezTo>
                      <a:pt x="11513" y="12489"/>
                      <a:pt x="9869" y="13437"/>
                      <a:pt x="8001" y="13437"/>
                    </a:cubicBezTo>
                    <a:cubicBezTo>
                      <a:pt x="4991" y="13437"/>
                      <a:pt x="2565" y="10984"/>
                      <a:pt x="2565" y="8001"/>
                    </a:cubicBezTo>
                    <a:cubicBezTo>
                      <a:pt x="2565" y="5018"/>
                      <a:pt x="4991" y="2565"/>
                      <a:pt x="8001" y="2565"/>
                    </a:cubicBezTo>
                    <a:lnTo>
                      <a:pt x="800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2" name="Google Shape;2982;p62"/>
              <p:cNvSpPr/>
              <p:nvPr/>
            </p:nvSpPr>
            <p:spPr>
              <a:xfrm>
                <a:off x="2976175" y="2419125"/>
                <a:ext cx="199325" cy="312250"/>
              </a:xfrm>
              <a:custGeom>
                <a:avLst/>
                <a:gdLst/>
                <a:ahLst/>
                <a:cxnLst/>
                <a:rect l="l" t="t" r="r" b="b"/>
                <a:pathLst>
                  <a:path w="7973" h="12490" extrusionOk="0">
                    <a:moveTo>
                      <a:pt x="0" y="1"/>
                    </a:moveTo>
                    <a:lnTo>
                      <a:pt x="0" y="2593"/>
                    </a:lnTo>
                    <a:cubicBezTo>
                      <a:pt x="2983" y="2593"/>
                      <a:pt x="5436" y="5019"/>
                      <a:pt x="5436" y="8029"/>
                    </a:cubicBezTo>
                    <a:cubicBezTo>
                      <a:pt x="5436" y="9144"/>
                      <a:pt x="5073" y="10175"/>
                      <a:pt x="4488" y="11012"/>
                    </a:cubicBezTo>
                    <a:lnTo>
                      <a:pt x="6579" y="12489"/>
                    </a:lnTo>
                    <a:cubicBezTo>
                      <a:pt x="7443" y="11207"/>
                      <a:pt x="7973" y="9674"/>
                      <a:pt x="7973" y="8001"/>
                    </a:cubicBezTo>
                    <a:cubicBezTo>
                      <a:pt x="7973" y="3597"/>
                      <a:pt x="4377" y="1"/>
                      <a:pt x="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3" name="Google Shape;2983;p62"/>
              <p:cNvSpPr/>
              <p:nvPr/>
            </p:nvSpPr>
            <p:spPr>
              <a:xfrm>
                <a:off x="3259800" y="2987100"/>
                <a:ext cx="50200" cy="413975"/>
              </a:xfrm>
              <a:custGeom>
                <a:avLst/>
                <a:gdLst/>
                <a:ahLst/>
                <a:cxnLst/>
                <a:rect l="l" t="t" r="r" b="b"/>
                <a:pathLst>
                  <a:path w="2008" h="16559" extrusionOk="0">
                    <a:moveTo>
                      <a:pt x="0" y="0"/>
                    </a:moveTo>
                    <a:lnTo>
                      <a:pt x="0" y="335"/>
                    </a:lnTo>
                    <a:lnTo>
                      <a:pt x="1673" y="335"/>
                    </a:lnTo>
                    <a:lnTo>
                      <a:pt x="1673" y="16252"/>
                    </a:lnTo>
                    <a:lnTo>
                      <a:pt x="0" y="16252"/>
                    </a:lnTo>
                    <a:lnTo>
                      <a:pt x="0" y="16558"/>
                    </a:lnTo>
                    <a:lnTo>
                      <a:pt x="2007" y="16558"/>
                    </a:lnTo>
                    <a:lnTo>
                      <a:pt x="200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4" name="Google Shape;2984;p62"/>
              <p:cNvSpPr/>
              <p:nvPr/>
            </p:nvSpPr>
            <p:spPr>
              <a:xfrm>
                <a:off x="1275075" y="2111800"/>
                <a:ext cx="1455125" cy="185400"/>
              </a:xfrm>
              <a:custGeom>
                <a:avLst/>
                <a:gdLst/>
                <a:ahLst/>
                <a:cxnLst/>
                <a:rect l="l" t="t" r="r" b="b"/>
                <a:pathLst>
                  <a:path w="58205" h="7416" extrusionOk="0">
                    <a:moveTo>
                      <a:pt x="0" y="1"/>
                    </a:moveTo>
                    <a:lnTo>
                      <a:pt x="0" y="7416"/>
                    </a:lnTo>
                    <a:lnTo>
                      <a:pt x="335" y="7416"/>
                    </a:lnTo>
                    <a:lnTo>
                      <a:pt x="335" y="308"/>
                    </a:lnTo>
                    <a:lnTo>
                      <a:pt x="57898" y="308"/>
                    </a:lnTo>
                    <a:lnTo>
                      <a:pt x="57898" y="4600"/>
                    </a:lnTo>
                    <a:lnTo>
                      <a:pt x="58204" y="4600"/>
                    </a:lnTo>
                    <a:lnTo>
                      <a:pt x="582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5" name="Google Shape;2985;p62"/>
              <p:cNvSpPr/>
              <p:nvPr/>
            </p:nvSpPr>
            <p:spPr>
              <a:xfrm>
                <a:off x="2850725" y="1637656"/>
                <a:ext cx="89925" cy="89225"/>
              </a:xfrm>
              <a:custGeom>
                <a:avLst/>
                <a:gdLst/>
                <a:ahLst/>
                <a:cxnLst/>
                <a:rect l="l" t="t" r="r" b="b"/>
                <a:pathLst>
                  <a:path w="3597" h="3569" extrusionOk="0">
                    <a:moveTo>
                      <a:pt x="1" y="1"/>
                    </a:moveTo>
                    <a:lnTo>
                      <a:pt x="1" y="3569"/>
                    </a:lnTo>
                    <a:lnTo>
                      <a:pt x="3597" y="3569"/>
                    </a:lnTo>
                    <a:lnTo>
                      <a:pt x="35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6" name="Google Shape;2986;p62"/>
              <p:cNvSpPr/>
              <p:nvPr/>
            </p:nvSpPr>
            <p:spPr>
              <a:xfrm>
                <a:off x="2825650" y="1688531"/>
                <a:ext cx="63425" cy="63450"/>
              </a:xfrm>
              <a:custGeom>
                <a:avLst/>
                <a:gdLst/>
                <a:ahLst/>
                <a:cxnLst/>
                <a:rect l="l" t="t" r="r" b="b"/>
                <a:pathLst>
                  <a:path w="2537" h="2538" extrusionOk="0">
                    <a:moveTo>
                      <a:pt x="0" y="1"/>
                    </a:moveTo>
                    <a:lnTo>
                      <a:pt x="0" y="2537"/>
                    </a:lnTo>
                    <a:lnTo>
                      <a:pt x="2537" y="2537"/>
                    </a:lnTo>
                    <a:lnTo>
                      <a:pt x="253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7" name="Google Shape;2987;p62"/>
              <p:cNvSpPr/>
              <p:nvPr/>
            </p:nvSpPr>
            <p:spPr>
              <a:xfrm>
                <a:off x="2693925" y="1689231"/>
                <a:ext cx="38350" cy="38350"/>
              </a:xfrm>
              <a:custGeom>
                <a:avLst/>
                <a:gdLst/>
                <a:ahLst/>
                <a:cxnLst/>
                <a:rect l="l" t="t" r="r" b="b"/>
                <a:pathLst>
                  <a:path w="1534" h="1534" extrusionOk="0">
                    <a:moveTo>
                      <a:pt x="1" y="0"/>
                    </a:moveTo>
                    <a:lnTo>
                      <a:pt x="1" y="1534"/>
                    </a:lnTo>
                    <a:lnTo>
                      <a:pt x="1534" y="1534"/>
                    </a:lnTo>
                    <a:lnTo>
                      <a:pt x="15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8" name="Google Shape;2988;p62"/>
              <p:cNvSpPr/>
              <p:nvPr/>
            </p:nvSpPr>
            <p:spPr>
              <a:xfrm>
                <a:off x="2784525" y="1985528"/>
                <a:ext cx="52975" cy="53000"/>
              </a:xfrm>
              <a:custGeom>
                <a:avLst/>
                <a:gdLst/>
                <a:ahLst/>
                <a:cxnLst/>
                <a:rect l="l" t="t" r="r" b="b"/>
                <a:pathLst>
                  <a:path w="2119" h="2120" extrusionOk="0">
                    <a:moveTo>
                      <a:pt x="0" y="1"/>
                    </a:moveTo>
                    <a:lnTo>
                      <a:pt x="0" y="2120"/>
                    </a:lnTo>
                    <a:lnTo>
                      <a:pt x="2119" y="2120"/>
                    </a:lnTo>
                    <a:lnTo>
                      <a:pt x="211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9" name="Google Shape;2989;p62"/>
              <p:cNvSpPr/>
              <p:nvPr/>
            </p:nvSpPr>
            <p:spPr>
              <a:xfrm>
                <a:off x="2117138" y="1888024"/>
                <a:ext cx="52300" cy="52300"/>
              </a:xfrm>
              <a:custGeom>
                <a:avLst/>
                <a:gdLst/>
                <a:ahLst/>
                <a:cxnLst/>
                <a:rect l="l" t="t" r="r" b="b"/>
                <a:pathLst>
                  <a:path w="2092" h="2092" extrusionOk="0">
                    <a:moveTo>
                      <a:pt x="1" y="1"/>
                    </a:moveTo>
                    <a:lnTo>
                      <a:pt x="1" y="2091"/>
                    </a:lnTo>
                    <a:lnTo>
                      <a:pt x="2092" y="2091"/>
                    </a:lnTo>
                    <a:lnTo>
                      <a:pt x="209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0" name="Google Shape;2990;p62"/>
              <p:cNvSpPr/>
              <p:nvPr/>
            </p:nvSpPr>
            <p:spPr>
              <a:xfrm>
                <a:off x="2141538" y="1913824"/>
                <a:ext cx="58575" cy="58550"/>
              </a:xfrm>
              <a:custGeom>
                <a:avLst/>
                <a:gdLst/>
                <a:ahLst/>
                <a:cxnLst/>
                <a:rect l="l" t="t" r="r" b="b"/>
                <a:pathLst>
                  <a:path w="2343" h="2342" extrusionOk="0">
                    <a:moveTo>
                      <a:pt x="1" y="0"/>
                    </a:moveTo>
                    <a:lnTo>
                      <a:pt x="1" y="2342"/>
                    </a:lnTo>
                    <a:lnTo>
                      <a:pt x="2342" y="2342"/>
                    </a:lnTo>
                    <a:lnTo>
                      <a:pt x="234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1" name="Google Shape;2991;p62"/>
              <p:cNvSpPr/>
              <p:nvPr/>
            </p:nvSpPr>
            <p:spPr>
              <a:xfrm>
                <a:off x="2239113" y="1920074"/>
                <a:ext cx="28575" cy="28600"/>
              </a:xfrm>
              <a:custGeom>
                <a:avLst/>
                <a:gdLst/>
                <a:ahLst/>
                <a:cxnLst/>
                <a:rect l="l" t="t" r="r" b="b"/>
                <a:pathLst>
                  <a:path w="1143" h="1144" extrusionOk="0">
                    <a:moveTo>
                      <a:pt x="0" y="1"/>
                    </a:moveTo>
                    <a:lnTo>
                      <a:pt x="0" y="1144"/>
                    </a:lnTo>
                    <a:lnTo>
                      <a:pt x="1143" y="1144"/>
                    </a:lnTo>
                    <a:lnTo>
                      <a:pt x="114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2" name="Google Shape;2992;p62"/>
              <p:cNvSpPr/>
              <p:nvPr/>
            </p:nvSpPr>
            <p:spPr>
              <a:xfrm>
                <a:off x="2383825" y="2689525"/>
                <a:ext cx="48100" cy="48100"/>
              </a:xfrm>
              <a:custGeom>
                <a:avLst/>
                <a:gdLst/>
                <a:ahLst/>
                <a:cxnLst/>
                <a:rect l="l" t="t" r="r" b="b"/>
                <a:pathLst>
                  <a:path w="1924" h="1924" extrusionOk="0">
                    <a:moveTo>
                      <a:pt x="0" y="1"/>
                    </a:moveTo>
                    <a:lnTo>
                      <a:pt x="0" y="1924"/>
                    </a:lnTo>
                    <a:lnTo>
                      <a:pt x="1924" y="1924"/>
                    </a:lnTo>
                    <a:lnTo>
                      <a:pt x="19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3" name="Google Shape;2993;p62"/>
              <p:cNvSpPr/>
              <p:nvPr/>
            </p:nvSpPr>
            <p:spPr>
              <a:xfrm>
                <a:off x="2416575" y="2612175"/>
                <a:ext cx="24400" cy="24425"/>
              </a:xfrm>
              <a:custGeom>
                <a:avLst/>
                <a:gdLst/>
                <a:ahLst/>
                <a:cxnLst/>
                <a:rect l="l" t="t" r="r" b="b"/>
                <a:pathLst>
                  <a:path w="976" h="977" extrusionOk="0">
                    <a:moveTo>
                      <a:pt x="0" y="0"/>
                    </a:moveTo>
                    <a:lnTo>
                      <a:pt x="0" y="976"/>
                    </a:lnTo>
                    <a:lnTo>
                      <a:pt x="976" y="976"/>
                    </a:lnTo>
                    <a:lnTo>
                      <a:pt x="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4" name="Google Shape;2994;p62"/>
              <p:cNvSpPr/>
              <p:nvPr/>
            </p:nvSpPr>
            <p:spPr>
              <a:xfrm>
                <a:off x="2509250" y="2658875"/>
                <a:ext cx="20925" cy="20925"/>
              </a:xfrm>
              <a:custGeom>
                <a:avLst/>
                <a:gdLst/>
                <a:ahLst/>
                <a:cxnLst/>
                <a:rect l="l" t="t" r="r" b="b"/>
                <a:pathLst>
                  <a:path w="837" h="837" extrusionOk="0">
                    <a:moveTo>
                      <a:pt x="1" y="0"/>
                    </a:moveTo>
                    <a:lnTo>
                      <a:pt x="1" y="836"/>
                    </a:lnTo>
                    <a:lnTo>
                      <a:pt x="837" y="836"/>
                    </a:lnTo>
                    <a:lnTo>
                      <a:pt x="83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5" name="Google Shape;2995;p62"/>
              <p:cNvSpPr/>
              <p:nvPr/>
            </p:nvSpPr>
            <p:spPr>
              <a:xfrm>
                <a:off x="1746875" y="2550850"/>
                <a:ext cx="36950" cy="36250"/>
              </a:xfrm>
              <a:custGeom>
                <a:avLst/>
                <a:gdLst/>
                <a:ahLst/>
                <a:cxnLst/>
                <a:rect l="l" t="t" r="r" b="b"/>
                <a:pathLst>
                  <a:path w="1478" h="1450" extrusionOk="0">
                    <a:moveTo>
                      <a:pt x="0" y="0"/>
                    </a:moveTo>
                    <a:lnTo>
                      <a:pt x="0" y="1450"/>
                    </a:lnTo>
                    <a:lnTo>
                      <a:pt x="1477" y="1450"/>
                    </a:lnTo>
                    <a:lnTo>
                      <a:pt x="14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6" name="Google Shape;2996;p62"/>
              <p:cNvSpPr/>
              <p:nvPr/>
            </p:nvSpPr>
            <p:spPr>
              <a:xfrm>
                <a:off x="1093200" y="1879096"/>
                <a:ext cx="81550" cy="81575"/>
              </a:xfrm>
              <a:custGeom>
                <a:avLst/>
                <a:gdLst/>
                <a:ahLst/>
                <a:cxnLst/>
                <a:rect l="l" t="t" r="r" b="b"/>
                <a:pathLst>
                  <a:path w="3262" h="3263" extrusionOk="0">
                    <a:moveTo>
                      <a:pt x="0" y="1"/>
                    </a:moveTo>
                    <a:lnTo>
                      <a:pt x="0" y="3262"/>
                    </a:lnTo>
                    <a:lnTo>
                      <a:pt x="3261" y="3262"/>
                    </a:lnTo>
                    <a:lnTo>
                      <a:pt x="326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7" name="Google Shape;2997;p62"/>
              <p:cNvSpPr/>
              <p:nvPr/>
            </p:nvSpPr>
            <p:spPr>
              <a:xfrm>
                <a:off x="1067400" y="1930671"/>
                <a:ext cx="55075" cy="54375"/>
              </a:xfrm>
              <a:custGeom>
                <a:avLst/>
                <a:gdLst/>
                <a:ahLst/>
                <a:cxnLst/>
                <a:rect l="l" t="t" r="r" b="b"/>
                <a:pathLst>
                  <a:path w="2203" h="2175" extrusionOk="0">
                    <a:moveTo>
                      <a:pt x="1" y="1"/>
                    </a:moveTo>
                    <a:lnTo>
                      <a:pt x="1" y="2175"/>
                    </a:lnTo>
                    <a:lnTo>
                      <a:pt x="2203" y="2175"/>
                    </a:lnTo>
                    <a:lnTo>
                      <a:pt x="22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8" name="Google Shape;2998;p62"/>
              <p:cNvSpPr/>
              <p:nvPr/>
            </p:nvSpPr>
            <p:spPr>
              <a:xfrm>
                <a:off x="1003975" y="1847046"/>
                <a:ext cx="50900" cy="50200"/>
              </a:xfrm>
              <a:custGeom>
                <a:avLst/>
                <a:gdLst/>
                <a:ahLst/>
                <a:cxnLst/>
                <a:rect l="l" t="t" r="r" b="b"/>
                <a:pathLst>
                  <a:path w="2036" h="2008" extrusionOk="0">
                    <a:moveTo>
                      <a:pt x="1" y="1"/>
                    </a:moveTo>
                    <a:lnTo>
                      <a:pt x="1" y="2008"/>
                    </a:lnTo>
                    <a:lnTo>
                      <a:pt x="2036" y="2008"/>
                    </a:lnTo>
                    <a:lnTo>
                      <a:pt x="203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9" name="Google Shape;2999;p62"/>
              <p:cNvSpPr/>
              <p:nvPr/>
            </p:nvSpPr>
            <p:spPr>
              <a:xfrm>
                <a:off x="1167050" y="1803146"/>
                <a:ext cx="25825" cy="25800"/>
              </a:xfrm>
              <a:custGeom>
                <a:avLst/>
                <a:gdLst/>
                <a:ahLst/>
                <a:cxnLst/>
                <a:rect l="l" t="t" r="r" b="b"/>
                <a:pathLst>
                  <a:path w="1033" h="1032" extrusionOk="0">
                    <a:moveTo>
                      <a:pt x="1" y="0"/>
                    </a:moveTo>
                    <a:lnTo>
                      <a:pt x="1" y="1032"/>
                    </a:lnTo>
                    <a:lnTo>
                      <a:pt x="1032" y="1032"/>
                    </a:lnTo>
                    <a:lnTo>
                      <a:pt x="10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0" name="Google Shape;3000;p62"/>
              <p:cNvSpPr/>
              <p:nvPr/>
            </p:nvSpPr>
            <p:spPr>
              <a:xfrm>
                <a:off x="1826300" y="1438909"/>
                <a:ext cx="69725" cy="69725"/>
              </a:xfrm>
              <a:custGeom>
                <a:avLst/>
                <a:gdLst/>
                <a:ahLst/>
                <a:cxnLst/>
                <a:rect l="l" t="t" r="r" b="b"/>
                <a:pathLst>
                  <a:path w="2789" h="2789" extrusionOk="0">
                    <a:moveTo>
                      <a:pt x="1" y="1"/>
                    </a:moveTo>
                    <a:lnTo>
                      <a:pt x="1" y="2788"/>
                    </a:lnTo>
                    <a:lnTo>
                      <a:pt x="2788" y="2788"/>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1" name="Google Shape;3001;p62"/>
              <p:cNvSpPr/>
              <p:nvPr/>
            </p:nvSpPr>
            <p:spPr>
              <a:xfrm>
                <a:off x="1870900" y="1480034"/>
                <a:ext cx="79475" cy="79475"/>
              </a:xfrm>
              <a:custGeom>
                <a:avLst/>
                <a:gdLst/>
                <a:ahLst/>
                <a:cxnLst/>
                <a:rect l="l" t="t" r="r" b="b"/>
                <a:pathLst>
                  <a:path w="3179" h="3179" extrusionOk="0">
                    <a:moveTo>
                      <a:pt x="1" y="0"/>
                    </a:moveTo>
                    <a:lnTo>
                      <a:pt x="1" y="3178"/>
                    </a:lnTo>
                    <a:lnTo>
                      <a:pt x="3179" y="3178"/>
                    </a:lnTo>
                    <a:lnTo>
                      <a:pt x="317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2" name="Google Shape;3002;p62"/>
              <p:cNvSpPr/>
              <p:nvPr/>
            </p:nvSpPr>
            <p:spPr>
              <a:xfrm>
                <a:off x="1987975" y="145703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3" name="Google Shape;3003;p62"/>
              <p:cNvSpPr/>
              <p:nvPr/>
            </p:nvSpPr>
            <p:spPr>
              <a:xfrm>
                <a:off x="2124113" y="165597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4" name="Google Shape;3004;p62"/>
              <p:cNvSpPr/>
              <p:nvPr/>
            </p:nvSpPr>
            <p:spPr>
              <a:xfrm>
                <a:off x="1122450" y="3226825"/>
                <a:ext cx="60650" cy="61350"/>
              </a:xfrm>
              <a:custGeom>
                <a:avLst/>
                <a:gdLst/>
                <a:ahLst/>
                <a:cxnLst/>
                <a:rect l="l" t="t" r="r" b="b"/>
                <a:pathLst>
                  <a:path w="2426" h="2454" extrusionOk="0">
                    <a:moveTo>
                      <a:pt x="1" y="0"/>
                    </a:moveTo>
                    <a:lnTo>
                      <a:pt x="1" y="2453"/>
                    </a:lnTo>
                    <a:lnTo>
                      <a:pt x="2426" y="2453"/>
                    </a:lnTo>
                    <a:lnTo>
                      <a:pt x="242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5" name="Google Shape;3005;p62"/>
              <p:cNvSpPr/>
              <p:nvPr/>
            </p:nvSpPr>
            <p:spPr>
              <a:xfrm>
                <a:off x="1075775" y="3263750"/>
                <a:ext cx="70400" cy="70425"/>
              </a:xfrm>
              <a:custGeom>
                <a:avLst/>
                <a:gdLst/>
                <a:ahLst/>
                <a:cxnLst/>
                <a:rect l="l" t="t" r="r" b="b"/>
                <a:pathLst>
                  <a:path w="2816" h="2817" extrusionOk="0">
                    <a:moveTo>
                      <a:pt x="0" y="1"/>
                    </a:moveTo>
                    <a:lnTo>
                      <a:pt x="0" y="2816"/>
                    </a:lnTo>
                    <a:lnTo>
                      <a:pt x="2816" y="2816"/>
                    </a:lnTo>
                    <a:lnTo>
                      <a:pt x="281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6" name="Google Shape;3006;p62"/>
              <p:cNvSpPr/>
              <p:nvPr/>
            </p:nvSpPr>
            <p:spPr>
              <a:xfrm>
                <a:off x="1010250" y="3206625"/>
                <a:ext cx="73200" cy="73175"/>
              </a:xfrm>
              <a:custGeom>
                <a:avLst/>
                <a:gdLst/>
                <a:ahLst/>
                <a:cxnLst/>
                <a:rect l="l" t="t" r="r" b="b"/>
                <a:pathLst>
                  <a:path w="2928" h="2927" extrusionOk="0">
                    <a:moveTo>
                      <a:pt x="1" y="0"/>
                    </a:moveTo>
                    <a:lnTo>
                      <a:pt x="1" y="2927"/>
                    </a:lnTo>
                    <a:lnTo>
                      <a:pt x="2928" y="2927"/>
                    </a:lnTo>
                    <a:lnTo>
                      <a:pt x="292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7" name="Google Shape;3007;p62"/>
              <p:cNvSpPr/>
              <p:nvPr/>
            </p:nvSpPr>
            <p:spPr>
              <a:xfrm>
                <a:off x="951025" y="3235875"/>
                <a:ext cx="26500" cy="27200"/>
              </a:xfrm>
              <a:custGeom>
                <a:avLst/>
                <a:gdLst/>
                <a:ahLst/>
                <a:cxnLst/>
                <a:rect l="l" t="t" r="r" b="b"/>
                <a:pathLst>
                  <a:path w="1060" h="1088" extrusionOk="0">
                    <a:moveTo>
                      <a:pt x="0" y="1"/>
                    </a:moveTo>
                    <a:lnTo>
                      <a:pt x="0" y="1088"/>
                    </a:lnTo>
                    <a:lnTo>
                      <a:pt x="1060" y="1088"/>
                    </a:lnTo>
                    <a:lnTo>
                      <a:pt x="106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8" name="Google Shape;3008;p62"/>
              <p:cNvSpPr/>
              <p:nvPr/>
            </p:nvSpPr>
            <p:spPr>
              <a:xfrm>
                <a:off x="982375" y="3364100"/>
                <a:ext cx="41150" cy="41150"/>
              </a:xfrm>
              <a:custGeom>
                <a:avLst/>
                <a:gdLst/>
                <a:ahLst/>
                <a:cxnLst/>
                <a:rect l="l" t="t" r="r" b="b"/>
                <a:pathLst>
                  <a:path w="1646" h="1646" extrusionOk="0">
                    <a:moveTo>
                      <a:pt x="1" y="1"/>
                    </a:moveTo>
                    <a:lnTo>
                      <a:pt x="1" y="1645"/>
                    </a:lnTo>
                    <a:lnTo>
                      <a:pt x="1645" y="1645"/>
                    </a:lnTo>
                    <a:lnTo>
                      <a:pt x="1645"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9" name="Google Shape;3009;p62"/>
              <p:cNvSpPr/>
              <p:nvPr/>
            </p:nvSpPr>
            <p:spPr>
              <a:xfrm>
                <a:off x="1417250" y="1816396"/>
                <a:ext cx="42525" cy="42525"/>
              </a:xfrm>
              <a:custGeom>
                <a:avLst/>
                <a:gdLst/>
                <a:ahLst/>
                <a:cxnLst/>
                <a:rect l="l" t="t" r="r" b="b"/>
                <a:pathLst>
                  <a:path w="1701" h="1701" extrusionOk="0">
                    <a:moveTo>
                      <a:pt x="0" y="0"/>
                    </a:moveTo>
                    <a:lnTo>
                      <a:pt x="0" y="1700"/>
                    </a:lnTo>
                    <a:lnTo>
                      <a:pt x="1700" y="1700"/>
                    </a:lnTo>
                    <a:lnTo>
                      <a:pt x="1700"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0" name="Google Shape;3010;p62"/>
              <p:cNvSpPr/>
              <p:nvPr/>
            </p:nvSpPr>
            <p:spPr>
              <a:xfrm>
                <a:off x="3040275" y="1906103"/>
                <a:ext cx="76675" cy="76675"/>
              </a:xfrm>
              <a:custGeom>
                <a:avLst/>
                <a:gdLst/>
                <a:ahLst/>
                <a:cxnLst/>
                <a:rect l="l" t="t" r="r" b="b"/>
                <a:pathLst>
                  <a:path w="3067" h="3067" extrusionOk="0">
                    <a:moveTo>
                      <a:pt x="1" y="0"/>
                    </a:moveTo>
                    <a:lnTo>
                      <a:pt x="1" y="3066"/>
                    </a:lnTo>
                    <a:lnTo>
                      <a:pt x="3067" y="3066"/>
                    </a:lnTo>
                    <a:lnTo>
                      <a:pt x="30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1" name="Google Shape;3011;p62"/>
              <p:cNvSpPr/>
              <p:nvPr/>
            </p:nvSpPr>
            <p:spPr>
              <a:xfrm>
                <a:off x="3019375" y="1952078"/>
                <a:ext cx="52300" cy="52300"/>
              </a:xfrm>
              <a:custGeom>
                <a:avLst/>
                <a:gdLst/>
                <a:ahLst/>
                <a:cxnLst/>
                <a:rect l="l" t="t" r="r" b="b"/>
                <a:pathLst>
                  <a:path w="2092" h="2092" extrusionOk="0">
                    <a:moveTo>
                      <a:pt x="0" y="1"/>
                    </a:moveTo>
                    <a:lnTo>
                      <a:pt x="0" y="2092"/>
                    </a:lnTo>
                    <a:lnTo>
                      <a:pt x="2091" y="2092"/>
                    </a:lnTo>
                    <a:lnTo>
                      <a:pt x="209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2" name="Google Shape;3012;p62"/>
              <p:cNvSpPr/>
              <p:nvPr/>
            </p:nvSpPr>
            <p:spPr>
              <a:xfrm>
                <a:off x="2662575" y="3491625"/>
                <a:ext cx="69700" cy="69725"/>
              </a:xfrm>
              <a:custGeom>
                <a:avLst/>
                <a:gdLst/>
                <a:ahLst/>
                <a:cxnLst/>
                <a:rect l="l" t="t" r="r" b="b"/>
                <a:pathLst>
                  <a:path w="2788" h="2789" extrusionOk="0">
                    <a:moveTo>
                      <a:pt x="0" y="1"/>
                    </a:moveTo>
                    <a:lnTo>
                      <a:pt x="0" y="2789"/>
                    </a:lnTo>
                    <a:lnTo>
                      <a:pt x="2788" y="2789"/>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3" name="Google Shape;3013;p62"/>
              <p:cNvSpPr/>
              <p:nvPr/>
            </p:nvSpPr>
            <p:spPr>
              <a:xfrm>
                <a:off x="2569175" y="3569000"/>
                <a:ext cx="28600" cy="28600"/>
              </a:xfrm>
              <a:custGeom>
                <a:avLst/>
                <a:gdLst/>
                <a:ahLst/>
                <a:cxnLst/>
                <a:rect l="l" t="t" r="r" b="b"/>
                <a:pathLst>
                  <a:path w="1144" h="1144" extrusionOk="0">
                    <a:moveTo>
                      <a:pt x="1" y="0"/>
                    </a:moveTo>
                    <a:lnTo>
                      <a:pt x="1" y="1143"/>
                    </a:lnTo>
                    <a:lnTo>
                      <a:pt x="1144" y="1143"/>
                    </a:lnTo>
                    <a:lnTo>
                      <a:pt x="114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4" name="Google Shape;3014;p62"/>
              <p:cNvSpPr/>
              <p:nvPr/>
            </p:nvSpPr>
            <p:spPr>
              <a:xfrm>
                <a:off x="2528075" y="3406625"/>
                <a:ext cx="52275" cy="52275"/>
              </a:xfrm>
              <a:custGeom>
                <a:avLst/>
                <a:gdLst/>
                <a:ahLst/>
                <a:cxnLst/>
                <a:rect l="l" t="t" r="r" b="b"/>
                <a:pathLst>
                  <a:path w="2091" h="2091" extrusionOk="0">
                    <a:moveTo>
                      <a:pt x="0" y="0"/>
                    </a:moveTo>
                    <a:lnTo>
                      <a:pt x="0" y="2091"/>
                    </a:lnTo>
                    <a:lnTo>
                      <a:pt x="2091" y="2091"/>
                    </a:lnTo>
                    <a:lnTo>
                      <a:pt x="20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5" name="Google Shape;3015;p62"/>
              <p:cNvSpPr/>
              <p:nvPr/>
            </p:nvSpPr>
            <p:spPr>
              <a:xfrm>
                <a:off x="2500200" y="3445650"/>
                <a:ext cx="41825" cy="41825"/>
              </a:xfrm>
              <a:custGeom>
                <a:avLst/>
                <a:gdLst/>
                <a:ahLst/>
                <a:cxnLst/>
                <a:rect l="l" t="t" r="r" b="b"/>
                <a:pathLst>
                  <a:path w="1673" h="1673" extrusionOk="0">
                    <a:moveTo>
                      <a:pt x="0" y="0"/>
                    </a:moveTo>
                    <a:lnTo>
                      <a:pt x="0"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6" name="Google Shape;3016;p62"/>
              <p:cNvSpPr/>
              <p:nvPr/>
            </p:nvSpPr>
            <p:spPr>
              <a:xfrm>
                <a:off x="2457000" y="3410800"/>
                <a:ext cx="27200" cy="27200"/>
              </a:xfrm>
              <a:custGeom>
                <a:avLst/>
                <a:gdLst/>
                <a:ahLst/>
                <a:cxnLst/>
                <a:rect l="l" t="t" r="r" b="b"/>
                <a:pathLst>
                  <a:path w="1088" h="1088" extrusionOk="0">
                    <a:moveTo>
                      <a:pt x="0" y="0"/>
                    </a:moveTo>
                    <a:lnTo>
                      <a:pt x="0" y="1088"/>
                    </a:lnTo>
                    <a:lnTo>
                      <a:pt x="1087" y="1088"/>
                    </a:lnTo>
                    <a:lnTo>
                      <a:pt x="108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7" name="Google Shape;3017;p62"/>
              <p:cNvSpPr/>
              <p:nvPr/>
            </p:nvSpPr>
            <p:spPr>
              <a:xfrm>
                <a:off x="2585225" y="3375250"/>
                <a:ext cx="17425" cy="17450"/>
              </a:xfrm>
              <a:custGeom>
                <a:avLst/>
                <a:gdLst/>
                <a:ahLst/>
                <a:cxnLst/>
                <a:rect l="l" t="t" r="r" b="b"/>
                <a:pathLst>
                  <a:path w="697" h="698" extrusionOk="0">
                    <a:moveTo>
                      <a:pt x="0" y="1"/>
                    </a:moveTo>
                    <a:lnTo>
                      <a:pt x="0" y="698"/>
                    </a:lnTo>
                    <a:lnTo>
                      <a:pt x="697" y="698"/>
                    </a:lnTo>
                    <a:lnTo>
                      <a:pt x="6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pic>
        <p:nvPicPr>
          <p:cNvPr id="3" name="Picture 2">
            <a:extLst>
              <a:ext uri="{FF2B5EF4-FFF2-40B4-BE49-F238E27FC236}">
                <a16:creationId xmlns:a16="http://schemas.microsoft.com/office/drawing/2014/main" id="{2BC7D6D0-0A60-77F5-48B0-25747062F6ED}"/>
              </a:ext>
            </a:extLst>
          </p:cNvPr>
          <p:cNvPicPr>
            <a:picLocks noChangeAspect="1"/>
          </p:cNvPicPr>
          <p:nvPr/>
        </p:nvPicPr>
        <p:blipFill rotWithShape="1">
          <a:blip r:embed="rId3"/>
          <a:srcRect l="15399" t="60245" r="42388" b="27806"/>
          <a:stretch/>
        </p:blipFill>
        <p:spPr>
          <a:xfrm>
            <a:off x="771663" y="4234063"/>
            <a:ext cx="3926363" cy="6351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grpSp>
        <p:nvGrpSpPr>
          <p:cNvPr id="1566" name="Google Shape;1566;p38"/>
          <p:cNvGrpSpPr/>
          <p:nvPr/>
        </p:nvGrpSpPr>
        <p:grpSpPr>
          <a:xfrm>
            <a:off x="8122244" y="4811406"/>
            <a:ext cx="1021756" cy="332094"/>
            <a:chOff x="7289663" y="3996131"/>
            <a:chExt cx="1021756" cy="332094"/>
          </a:xfrm>
        </p:grpSpPr>
        <p:sp>
          <p:nvSpPr>
            <p:cNvPr id="1567" name="Google Shape;1567;p38"/>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38"/>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38"/>
          <p:cNvGrpSpPr/>
          <p:nvPr/>
        </p:nvGrpSpPr>
        <p:grpSpPr>
          <a:xfrm>
            <a:off x="105813" y="891403"/>
            <a:ext cx="784347" cy="838327"/>
            <a:chOff x="6652533" y="1529057"/>
            <a:chExt cx="1496195" cy="1430854"/>
          </a:xfrm>
        </p:grpSpPr>
        <p:sp>
          <p:nvSpPr>
            <p:cNvPr id="1573" name="Google Shape;1573;p38"/>
            <p:cNvSpPr/>
            <p:nvPr/>
          </p:nvSpPr>
          <p:spPr>
            <a:xfrm>
              <a:off x="6652533" y="1602231"/>
              <a:ext cx="1416478" cy="1357680"/>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8"/>
            <p:cNvSpPr/>
            <p:nvPr/>
          </p:nvSpPr>
          <p:spPr>
            <a:xfrm>
              <a:off x="6730919" y="1529057"/>
              <a:ext cx="1417809" cy="1357680"/>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75" name="Google Shape;1575;p38"/>
          <p:cNvSpPr txBox="1">
            <a:spLocks noGrp="1"/>
          </p:cNvSpPr>
          <p:nvPr>
            <p:ph type="title"/>
          </p:nvPr>
        </p:nvSpPr>
        <p:spPr>
          <a:xfrm>
            <a:off x="544935" y="41646"/>
            <a:ext cx="4695000"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ABSTRACT</a:t>
            </a:r>
            <a:endParaRPr sz="4000" dirty="0"/>
          </a:p>
        </p:txBody>
      </p:sp>
      <p:sp>
        <p:nvSpPr>
          <p:cNvPr id="1576" name="Google Shape;1576;p38"/>
          <p:cNvSpPr txBox="1">
            <a:spLocks noGrp="1"/>
          </p:cNvSpPr>
          <p:nvPr>
            <p:ph type="subTitle" idx="1"/>
          </p:nvPr>
        </p:nvSpPr>
        <p:spPr>
          <a:xfrm>
            <a:off x="643914" y="1620345"/>
            <a:ext cx="8419529" cy="29805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1">
                    <a:lumMod val="50000"/>
                  </a:schemeClr>
                </a:solidFill>
              </a:rPr>
              <a:t> Waving our hand in front of our computer/laptop allows us to manage certain of its functionalities.</a:t>
            </a:r>
          </a:p>
          <a:p>
            <a:pPr marL="0" lvl="0" indent="0" algn="l" rtl="0">
              <a:spcBef>
                <a:spcPts val="0"/>
              </a:spcBef>
              <a:spcAft>
                <a:spcPts val="0"/>
              </a:spcAft>
              <a:buNone/>
            </a:pPr>
            <a:endParaRPr lang="en-US" sz="1400" dirty="0">
              <a:solidFill>
                <a:schemeClr val="accent1">
                  <a:lumMod val="50000"/>
                </a:schemeClr>
              </a:solidFill>
            </a:endParaRPr>
          </a:p>
          <a:p>
            <a:pPr marL="0" lvl="0" indent="0" algn="l" rtl="0">
              <a:spcBef>
                <a:spcPts val="0"/>
              </a:spcBef>
              <a:spcAft>
                <a:spcPts val="0"/>
              </a:spcAft>
              <a:buNone/>
            </a:pPr>
            <a:endParaRPr lang="en-US" sz="1400" dirty="0">
              <a:solidFill>
                <a:schemeClr val="accent1">
                  <a:lumMod val="50000"/>
                </a:schemeClr>
              </a:solidFill>
            </a:endParaRPr>
          </a:p>
          <a:p>
            <a:pPr marL="0" lvl="0" indent="0" algn="l" rtl="0">
              <a:spcBef>
                <a:spcPts val="0"/>
              </a:spcBef>
              <a:spcAft>
                <a:spcPts val="0"/>
              </a:spcAft>
              <a:buNone/>
            </a:pPr>
            <a:r>
              <a:rPr lang="en-US" sz="1400" dirty="0">
                <a:solidFill>
                  <a:schemeClr val="accent1">
                    <a:lumMod val="50000"/>
                  </a:schemeClr>
                </a:solidFill>
              </a:rPr>
              <a:t>The Virtual Mouse provides an infrastructure between the user and the system using only a camera.</a:t>
            </a:r>
          </a:p>
          <a:p>
            <a:pPr marL="0" lvl="0" indent="0" algn="l" rtl="0">
              <a:spcBef>
                <a:spcPts val="0"/>
              </a:spcBef>
              <a:spcAft>
                <a:spcPts val="0"/>
              </a:spcAft>
              <a:buNone/>
            </a:pPr>
            <a:endParaRPr lang="en-US" sz="1400" dirty="0">
              <a:solidFill>
                <a:schemeClr val="accent1">
                  <a:lumMod val="50000"/>
                </a:schemeClr>
              </a:solidFill>
            </a:endParaRPr>
          </a:p>
          <a:p>
            <a:pPr marL="0" lvl="0" indent="0" algn="l" rtl="0">
              <a:spcBef>
                <a:spcPts val="0"/>
              </a:spcBef>
              <a:spcAft>
                <a:spcPts val="0"/>
              </a:spcAft>
              <a:buNone/>
            </a:pPr>
            <a:r>
              <a:rPr lang="en-US" sz="1400" dirty="0">
                <a:solidFill>
                  <a:schemeClr val="accent1">
                    <a:lumMod val="50000"/>
                  </a:schemeClr>
                </a:solidFill>
              </a:rPr>
              <a:t>This study presents a method for controlling the cursor’s position without the need of any electronic equipment.</a:t>
            </a:r>
          </a:p>
          <a:p>
            <a:pPr marL="0" lvl="0" indent="0" algn="l" rtl="0">
              <a:spcBef>
                <a:spcPts val="0"/>
              </a:spcBef>
              <a:spcAft>
                <a:spcPts val="0"/>
              </a:spcAft>
              <a:buNone/>
            </a:pPr>
            <a:endParaRPr lang="en-US" sz="1400" dirty="0">
              <a:solidFill>
                <a:schemeClr val="accent1">
                  <a:lumMod val="50000"/>
                </a:schemeClr>
              </a:solidFill>
            </a:endParaRPr>
          </a:p>
          <a:p>
            <a:pPr marL="0" lvl="0" indent="0" algn="l" rtl="0">
              <a:spcBef>
                <a:spcPts val="0"/>
              </a:spcBef>
              <a:spcAft>
                <a:spcPts val="0"/>
              </a:spcAft>
              <a:buNone/>
            </a:pPr>
            <a:r>
              <a:rPr lang="en-US" sz="1400" dirty="0">
                <a:solidFill>
                  <a:schemeClr val="accent1">
                    <a:lumMod val="50000"/>
                  </a:schemeClr>
                </a:solidFill>
              </a:rPr>
              <a:t>The suggested system will require the use of OpenCV and Python as well as other tools. The camera’s output will be presented on the system’s screen so that the user can further calibrate it.</a:t>
            </a:r>
          </a:p>
        </p:txBody>
      </p:sp>
      <p:grpSp>
        <p:nvGrpSpPr>
          <p:cNvPr id="1581" name="Google Shape;1581;p38"/>
          <p:cNvGrpSpPr/>
          <p:nvPr/>
        </p:nvGrpSpPr>
        <p:grpSpPr>
          <a:xfrm>
            <a:off x="7507290" y="4217184"/>
            <a:ext cx="749796" cy="717499"/>
            <a:chOff x="7847861" y="3178722"/>
            <a:chExt cx="749796" cy="717499"/>
          </a:xfrm>
        </p:grpSpPr>
        <p:sp>
          <p:nvSpPr>
            <p:cNvPr id="1582" name="Google Shape;1582;p38"/>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38"/>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601;p39">
            <a:extLst>
              <a:ext uri="{FF2B5EF4-FFF2-40B4-BE49-F238E27FC236}">
                <a16:creationId xmlns:a16="http://schemas.microsoft.com/office/drawing/2014/main" id="{F3FE03B3-EE93-2651-59FA-6AD8994686B2}"/>
              </a:ext>
            </a:extLst>
          </p:cNvPr>
          <p:cNvGrpSpPr/>
          <p:nvPr/>
        </p:nvGrpSpPr>
        <p:grpSpPr>
          <a:xfrm>
            <a:off x="350764" y="1040080"/>
            <a:ext cx="335536" cy="418091"/>
            <a:chOff x="1325198" y="1996261"/>
            <a:chExt cx="335536" cy="418091"/>
          </a:xfrm>
        </p:grpSpPr>
        <p:sp>
          <p:nvSpPr>
            <p:cNvPr id="3" name="Google Shape;1602;p39">
              <a:extLst>
                <a:ext uri="{FF2B5EF4-FFF2-40B4-BE49-F238E27FC236}">
                  <a16:creationId xmlns:a16="http://schemas.microsoft.com/office/drawing/2014/main" id="{2B7B0463-FD2D-6EC4-6721-0B8B26E86F59}"/>
                </a:ext>
              </a:extLst>
            </p:cNvPr>
            <p:cNvSpPr/>
            <p:nvPr/>
          </p:nvSpPr>
          <p:spPr>
            <a:xfrm>
              <a:off x="1418889" y="2114228"/>
              <a:ext cx="146340" cy="71793"/>
            </a:xfrm>
            <a:custGeom>
              <a:avLst/>
              <a:gdLst/>
              <a:ahLst/>
              <a:cxnLst/>
              <a:rect l="l" t="t" r="r" b="b"/>
              <a:pathLst>
                <a:path w="4678" h="2295" extrusionOk="0">
                  <a:moveTo>
                    <a:pt x="4474" y="1"/>
                  </a:moveTo>
                  <a:lnTo>
                    <a:pt x="205" y="2"/>
                  </a:lnTo>
                  <a:cubicBezTo>
                    <a:pt x="92" y="2"/>
                    <a:pt x="1" y="93"/>
                    <a:pt x="1" y="205"/>
                  </a:cubicBezTo>
                  <a:lnTo>
                    <a:pt x="1" y="2053"/>
                  </a:lnTo>
                  <a:cubicBezTo>
                    <a:pt x="1" y="2167"/>
                    <a:pt x="93" y="2261"/>
                    <a:pt x="207" y="2264"/>
                  </a:cubicBezTo>
                  <a:lnTo>
                    <a:pt x="1226" y="2277"/>
                  </a:lnTo>
                  <a:lnTo>
                    <a:pt x="1228" y="2277"/>
                  </a:lnTo>
                  <a:cubicBezTo>
                    <a:pt x="1334" y="2277"/>
                    <a:pt x="1423" y="2198"/>
                    <a:pt x="1436" y="2093"/>
                  </a:cubicBezTo>
                  <a:cubicBezTo>
                    <a:pt x="1490" y="1649"/>
                    <a:pt x="1870" y="1314"/>
                    <a:pt x="2318" y="1314"/>
                  </a:cubicBezTo>
                  <a:cubicBezTo>
                    <a:pt x="2765" y="1314"/>
                    <a:pt x="3144" y="1648"/>
                    <a:pt x="3198" y="2091"/>
                  </a:cubicBezTo>
                  <a:lnTo>
                    <a:pt x="3206" y="2150"/>
                  </a:lnTo>
                  <a:cubicBezTo>
                    <a:pt x="3216" y="2225"/>
                    <a:pt x="3279" y="2281"/>
                    <a:pt x="3355" y="2283"/>
                  </a:cubicBezTo>
                  <a:lnTo>
                    <a:pt x="4524" y="2294"/>
                  </a:lnTo>
                  <a:cubicBezTo>
                    <a:pt x="4525" y="2294"/>
                    <a:pt x="4526" y="2294"/>
                    <a:pt x="4526" y="2294"/>
                  </a:cubicBezTo>
                  <a:cubicBezTo>
                    <a:pt x="4579" y="2294"/>
                    <a:pt x="4614" y="2267"/>
                    <a:pt x="4632" y="2250"/>
                  </a:cubicBezTo>
                  <a:cubicBezTo>
                    <a:pt x="4648" y="2235"/>
                    <a:pt x="4673" y="2203"/>
                    <a:pt x="4675" y="2155"/>
                  </a:cubicBezTo>
                  <a:lnTo>
                    <a:pt x="4675" y="1119"/>
                  </a:lnTo>
                  <a:cubicBezTo>
                    <a:pt x="4675" y="1114"/>
                    <a:pt x="4677" y="1109"/>
                    <a:pt x="4677" y="1103"/>
                  </a:cubicBezTo>
                  <a:lnTo>
                    <a:pt x="4677" y="203"/>
                  </a:lnTo>
                  <a:cubicBezTo>
                    <a:pt x="4677" y="150"/>
                    <a:pt x="4655" y="98"/>
                    <a:pt x="4618" y="59"/>
                  </a:cubicBezTo>
                  <a:cubicBezTo>
                    <a:pt x="4580" y="21"/>
                    <a:pt x="4529" y="1"/>
                    <a:pt x="4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03;p39">
              <a:extLst>
                <a:ext uri="{FF2B5EF4-FFF2-40B4-BE49-F238E27FC236}">
                  <a16:creationId xmlns:a16="http://schemas.microsoft.com/office/drawing/2014/main" id="{73D40A1B-ED12-BA55-B675-54489775FDEA}"/>
                </a:ext>
              </a:extLst>
            </p:cNvPr>
            <p:cNvSpPr/>
            <p:nvPr/>
          </p:nvSpPr>
          <p:spPr>
            <a:xfrm>
              <a:off x="1444822" y="2277209"/>
              <a:ext cx="90688" cy="41199"/>
            </a:xfrm>
            <a:custGeom>
              <a:avLst/>
              <a:gdLst/>
              <a:ahLst/>
              <a:cxnLst/>
              <a:rect l="l" t="t" r="r" b="b"/>
              <a:pathLst>
                <a:path w="2899" h="1317" extrusionOk="0">
                  <a:moveTo>
                    <a:pt x="307" y="1"/>
                  </a:moveTo>
                  <a:lnTo>
                    <a:pt x="210" y="320"/>
                  </a:lnTo>
                  <a:cubicBezTo>
                    <a:pt x="164" y="474"/>
                    <a:pt x="92" y="616"/>
                    <a:pt x="1" y="740"/>
                  </a:cubicBezTo>
                  <a:cubicBezTo>
                    <a:pt x="383" y="1112"/>
                    <a:pt x="887" y="1317"/>
                    <a:pt x="1421" y="1317"/>
                  </a:cubicBezTo>
                  <a:cubicBezTo>
                    <a:pt x="1967" y="1317"/>
                    <a:pt x="2479" y="1106"/>
                    <a:pt x="2864" y="720"/>
                  </a:cubicBezTo>
                  <a:lnTo>
                    <a:pt x="2899" y="684"/>
                  </a:lnTo>
                  <a:cubicBezTo>
                    <a:pt x="2821" y="572"/>
                    <a:pt x="2758" y="448"/>
                    <a:pt x="2713" y="314"/>
                  </a:cubicBezTo>
                  <a:lnTo>
                    <a:pt x="2621" y="35"/>
                  </a:lnTo>
                  <a:cubicBezTo>
                    <a:pt x="2275" y="175"/>
                    <a:pt x="1898" y="252"/>
                    <a:pt x="1507" y="252"/>
                  </a:cubicBezTo>
                  <a:cubicBezTo>
                    <a:pt x="1502" y="252"/>
                    <a:pt x="1497" y="252"/>
                    <a:pt x="1492" y="252"/>
                  </a:cubicBezTo>
                  <a:cubicBezTo>
                    <a:pt x="1075" y="252"/>
                    <a:pt x="674" y="163"/>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04;p39">
              <a:extLst>
                <a:ext uri="{FF2B5EF4-FFF2-40B4-BE49-F238E27FC236}">
                  <a16:creationId xmlns:a16="http://schemas.microsoft.com/office/drawing/2014/main" id="{9838E2C0-5BA8-23EA-0481-CEB3F90A3106}"/>
                </a:ext>
              </a:extLst>
            </p:cNvPr>
            <p:cNvSpPr/>
            <p:nvPr/>
          </p:nvSpPr>
          <p:spPr>
            <a:xfrm>
              <a:off x="1464781" y="2077596"/>
              <a:ext cx="54588" cy="12200"/>
            </a:xfrm>
            <a:custGeom>
              <a:avLst/>
              <a:gdLst/>
              <a:ahLst/>
              <a:cxnLst/>
              <a:rect l="l" t="t" r="r" b="b"/>
              <a:pathLst>
                <a:path w="1745" h="390" extrusionOk="0">
                  <a:moveTo>
                    <a:pt x="872" y="1"/>
                  </a:moveTo>
                  <a:cubicBezTo>
                    <a:pt x="629" y="1"/>
                    <a:pt x="386" y="84"/>
                    <a:pt x="175" y="251"/>
                  </a:cubicBezTo>
                  <a:lnTo>
                    <a:pt x="1" y="389"/>
                  </a:lnTo>
                  <a:lnTo>
                    <a:pt x="1745" y="389"/>
                  </a:lnTo>
                  <a:lnTo>
                    <a:pt x="1570" y="251"/>
                  </a:lnTo>
                  <a:cubicBezTo>
                    <a:pt x="1358" y="84"/>
                    <a:pt x="1115" y="1"/>
                    <a:pt x="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05;p39">
              <a:extLst>
                <a:ext uri="{FF2B5EF4-FFF2-40B4-BE49-F238E27FC236}">
                  <a16:creationId xmlns:a16="http://schemas.microsoft.com/office/drawing/2014/main" id="{C1A3E9EB-779E-C933-C7DD-C528D46A248C}"/>
                </a:ext>
              </a:extLst>
            </p:cNvPr>
            <p:cNvSpPr/>
            <p:nvPr/>
          </p:nvSpPr>
          <p:spPr>
            <a:xfrm>
              <a:off x="1588628" y="2139566"/>
              <a:ext cx="32158" cy="57529"/>
            </a:xfrm>
            <a:custGeom>
              <a:avLst/>
              <a:gdLst/>
              <a:ahLst/>
              <a:cxnLst/>
              <a:rect l="l" t="t" r="r" b="b"/>
              <a:pathLst>
                <a:path w="1028" h="1839" extrusionOk="0">
                  <a:moveTo>
                    <a:pt x="34" y="0"/>
                  </a:moveTo>
                  <a:lnTo>
                    <a:pt x="34" y="1332"/>
                  </a:lnTo>
                  <a:cubicBezTo>
                    <a:pt x="34" y="1344"/>
                    <a:pt x="34" y="1356"/>
                    <a:pt x="33" y="1367"/>
                  </a:cubicBezTo>
                  <a:cubicBezTo>
                    <a:pt x="33" y="1529"/>
                    <a:pt x="22" y="1684"/>
                    <a:pt x="0" y="1838"/>
                  </a:cubicBezTo>
                  <a:lnTo>
                    <a:pt x="108" y="1838"/>
                  </a:lnTo>
                  <a:cubicBezTo>
                    <a:pt x="616" y="1838"/>
                    <a:pt x="1027" y="1427"/>
                    <a:pt x="1027" y="919"/>
                  </a:cubicBezTo>
                  <a:cubicBezTo>
                    <a:pt x="1027" y="411"/>
                    <a:pt x="61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6;p39">
              <a:extLst>
                <a:ext uri="{FF2B5EF4-FFF2-40B4-BE49-F238E27FC236}">
                  <a16:creationId xmlns:a16="http://schemas.microsoft.com/office/drawing/2014/main" id="{F0AEF775-D45A-FC0A-DE97-F862159F2B7C}"/>
                </a:ext>
              </a:extLst>
            </p:cNvPr>
            <p:cNvSpPr/>
            <p:nvPr/>
          </p:nvSpPr>
          <p:spPr>
            <a:xfrm>
              <a:off x="1423425" y="2179764"/>
              <a:ext cx="136830" cy="80865"/>
            </a:xfrm>
            <a:custGeom>
              <a:avLst/>
              <a:gdLst/>
              <a:ahLst/>
              <a:cxnLst/>
              <a:rect l="l" t="t" r="r" b="b"/>
              <a:pathLst>
                <a:path w="4374" h="2585" extrusionOk="0">
                  <a:moveTo>
                    <a:pt x="2172" y="0"/>
                  </a:moveTo>
                  <a:cubicBezTo>
                    <a:pt x="2120" y="0"/>
                    <a:pt x="2075" y="40"/>
                    <a:pt x="2068" y="93"/>
                  </a:cubicBezTo>
                  <a:cubicBezTo>
                    <a:pt x="2006" y="591"/>
                    <a:pt x="1584" y="964"/>
                    <a:pt x="1084" y="964"/>
                  </a:cubicBezTo>
                  <a:cubicBezTo>
                    <a:pt x="1079" y="964"/>
                    <a:pt x="1074" y="964"/>
                    <a:pt x="1069" y="964"/>
                  </a:cubicBezTo>
                  <a:lnTo>
                    <a:pt x="52" y="951"/>
                  </a:lnTo>
                  <a:cubicBezTo>
                    <a:pt x="35" y="951"/>
                    <a:pt x="17" y="949"/>
                    <a:pt x="0" y="948"/>
                  </a:cubicBezTo>
                  <a:lnTo>
                    <a:pt x="0" y="948"/>
                  </a:lnTo>
                  <a:cubicBezTo>
                    <a:pt x="333" y="1903"/>
                    <a:pt x="1189" y="2584"/>
                    <a:pt x="2192" y="2584"/>
                  </a:cubicBezTo>
                  <a:cubicBezTo>
                    <a:pt x="2194" y="2584"/>
                    <a:pt x="2196" y="2584"/>
                    <a:pt x="2198" y="2584"/>
                  </a:cubicBezTo>
                  <a:cubicBezTo>
                    <a:pt x="3188" y="2584"/>
                    <a:pt x="4034" y="1919"/>
                    <a:pt x="4373" y="982"/>
                  </a:cubicBezTo>
                  <a:lnTo>
                    <a:pt x="4371" y="982"/>
                  </a:lnTo>
                  <a:lnTo>
                    <a:pt x="3204" y="970"/>
                  </a:lnTo>
                  <a:cubicBezTo>
                    <a:pt x="2737" y="966"/>
                    <a:pt x="2341" y="614"/>
                    <a:pt x="2284" y="150"/>
                  </a:cubicBezTo>
                  <a:lnTo>
                    <a:pt x="2277" y="93"/>
                  </a:lnTo>
                  <a:cubicBezTo>
                    <a:pt x="2270" y="40"/>
                    <a:pt x="2225"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607;p39">
              <a:extLst>
                <a:ext uri="{FF2B5EF4-FFF2-40B4-BE49-F238E27FC236}">
                  <a16:creationId xmlns:a16="http://schemas.microsoft.com/office/drawing/2014/main" id="{D27C48CF-89F6-CD08-F070-6F1313928F94}"/>
                </a:ext>
              </a:extLst>
            </p:cNvPr>
            <p:cNvSpPr/>
            <p:nvPr/>
          </p:nvSpPr>
          <p:spPr>
            <a:xfrm>
              <a:off x="1364176" y="2139566"/>
              <a:ext cx="31220" cy="57529"/>
            </a:xfrm>
            <a:custGeom>
              <a:avLst/>
              <a:gdLst/>
              <a:ahLst/>
              <a:cxnLst/>
              <a:rect l="l" t="t" r="r" b="b"/>
              <a:pathLst>
                <a:path w="998" h="1839" extrusionOk="0">
                  <a:moveTo>
                    <a:pt x="920" y="0"/>
                  </a:moveTo>
                  <a:cubicBezTo>
                    <a:pt x="412" y="0"/>
                    <a:pt x="1" y="411"/>
                    <a:pt x="1" y="919"/>
                  </a:cubicBezTo>
                  <a:cubicBezTo>
                    <a:pt x="1" y="1427"/>
                    <a:pt x="412" y="1838"/>
                    <a:pt x="920" y="1838"/>
                  </a:cubicBezTo>
                  <a:lnTo>
                    <a:pt x="998" y="1838"/>
                  </a:lnTo>
                  <a:cubicBezTo>
                    <a:pt x="976" y="1682"/>
                    <a:pt x="965" y="1520"/>
                    <a:pt x="965" y="1357"/>
                  </a:cubicBezTo>
                  <a:lnTo>
                    <a:pt x="965" y="773"/>
                  </a:lnTo>
                  <a:cubicBezTo>
                    <a:pt x="965" y="761"/>
                    <a:pt x="966" y="750"/>
                    <a:pt x="966" y="739"/>
                  </a:cubicBezTo>
                  <a:lnTo>
                    <a:pt x="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08;p39">
              <a:extLst>
                <a:ext uri="{FF2B5EF4-FFF2-40B4-BE49-F238E27FC236}">
                  <a16:creationId xmlns:a16="http://schemas.microsoft.com/office/drawing/2014/main" id="{539EB2B9-1D4C-C1B1-762D-BD6CAA649AA4}"/>
                </a:ext>
              </a:extLst>
            </p:cNvPr>
            <p:cNvSpPr/>
            <p:nvPr/>
          </p:nvSpPr>
          <p:spPr>
            <a:xfrm>
              <a:off x="1325198" y="2313654"/>
              <a:ext cx="335536" cy="100698"/>
            </a:xfrm>
            <a:custGeom>
              <a:avLst/>
              <a:gdLst/>
              <a:ahLst/>
              <a:cxnLst/>
              <a:rect l="l" t="t" r="r" b="b"/>
              <a:pathLst>
                <a:path w="10726" h="3219" extrusionOk="0">
                  <a:moveTo>
                    <a:pt x="7346" y="0"/>
                  </a:moveTo>
                  <a:cubicBezTo>
                    <a:pt x="7334" y="17"/>
                    <a:pt x="7320" y="36"/>
                    <a:pt x="7303" y="52"/>
                  </a:cubicBezTo>
                  <a:lnTo>
                    <a:pt x="7244" y="111"/>
                  </a:lnTo>
                  <a:cubicBezTo>
                    <a:pt x="6710" y="644"/>
                    <a:pt x="6002" y="939"/>
                    <a:pt x="5248" y="939"/>
                  </a:cubicBezTo>
                  <a:cubicBezTo>
                    <a:pt x="4495" y="939"/>
                    <a:pt x="3787" y="644"/>
                    <a:pt x="3253" y="111"/>
                  </a:cubicBezTo>
                  <a:cubicBezTo>
                    <a:pt x="3233" y="90"/>
                    <a:pt x="3215" y="69"/>
                    <a:pt x="3201" y="44"/>
                  </a:cubicBezTo>
                  <a:lnTo>
                    <a:pt x="1181" y="520"/>
                  </a:lnTo>
                  <a:cubicBezTo>
                    <a:pt x="744" y="668"/>
                    <a:pt x="413" y="1058"/>
                    <a:pt x="315" y="1541"/>
                  </a:cubicBezTo>
                  <a:lnTo>
                    <a:pt x="28" y="2950"/>
                  </a:lnTo>
                  <a:cubicBezTo>
                    <a:pt x="1" y="3089"/>
                    <a:pt x="98" y="3219"/>
                    <a:pt x="228" y="3219"/>
                  </a:cubicBezTo>
                  <a:lnTo>
                    <a:pt x="10498" y="3219"/>
                  </a:lnTo>
                  <a:cubicBezTo>
                    <a:pt x="10628" y="3218"/>
                    <a:pt x="10725" y="3084"/>
                    <a:pt x="10694" y="2945"/>
                  </a:cubicBezTo>
                  <a:lnTo>
                    <a:pt x="10355" y="1428"/>
                  </a:lnTo>
                  <a:cubicBezTo>
                    <a:pt x="10244" y="939"/>
                    <a:pt x="9896" y="552"/>
                    <a:pt x="9447" y="421"/>
                  </a:cubicBezTo>
                  <a:lnTo>
                    <a:pt x="7409" y="21"/>
                  </a:lnTo>
                  <a:cubicBezTo>
                    <a:pt x="7387" y="13"/>
                    <a:pt x="7367" y="6"/>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09;p39">
              <a:extLst>
                <a:ext uri="{FF2B5EF4-FFF2-40B4-BE49-F238E27FC236}">
                  <a16:creationId xmlns:a16="http://schemas.microsoft.com/office/drawing/2014/main" id="{E378DEF1-F4A9-95DC-1644-98067BF41D22}"/>
                </a:ext>
              </a:extLst>
            </p:cNvPr>
            <p:cNvSpPr/>
            <p:nvPr/>
          </p:nvSpPr>
          <p:spPr>
            <a:xfrm>
              <a:off x="1399807" y="1996261"/>
              <a:ext cx="182533" cy="104859"/>
            </a:xfrm>
            <a:custGeom>
              <a:avLst/>
              <a:gdLst/>
              <a:ahLst/>
              <a:cxnLst/>
              <a:rect l="l" t="t" r="r" b="b"/>
              <a:pathLst>
                <a:path w="5835" h="3352" extrusionOk="0">
                  <a:moveTo>
                    <a:pt x="4546" y="1"/>
                  </a:moveTo>
                  <a:lnTo>
                    <a:pt x="2975" y="34"/>
                  </a:lnTo>
                  <a:cubicBezTo>
                    <a:pt x="1838" y="58"/>
                    <a:pt x="900" y="397"/>
                    <a:pt x="366" y="1399"/>
                  </a:cubicBezTo>
                  <a:cubicBezTo>
                    <a:pt x="354" y="1421"/>
                    <a:pt x="344" y="1442"/>
                    <a:pt x="332" y="1464"/>
                  </a:cubicBezTo>
                  <a:cubicBezTo>
                    <a:pt x="260" y="1604"/>
                    <a:pt x="75" y="1895"/>
                    <a:pt x="31" y="2387"/>
                  </a:cubicBezTo>
                  <a:cubicBezTo>
                    <a:pt x="1" y="2729"/>
                    <a:pt x="14" y="3056"/>
                    <a:pt x="52" y="3351"/>
                  </a:cubicBezTo>
                  <a:cubicBezTo>
                    <a:pt x="233" y="3131"/>
                    <a:pt x="507" y="2989"/>
                    <a:pt x="812" y="2989"/>
                  </a:cubicBezTo>
                  <a:lnTo>
                    <a:pt x="1767" y="2237"/>
                  </a:lnTo>
                  <a:cubicBezTo>
                    <a:pt x="2121" y="1958"/>
                    <a:pt x="2536" y="1819"/>
                    <a:pt x="2950" y="1819"/>
                  </a:cubicBezTo>
                  <a:cubicBezTo>
                    <a:pt x="3364" y="1819"/>
                    <a:pt x="3777" y="1958"/>
                    <a:pt x="4130" y="2235"/>
                  </a:cubicBezTo>
                  <a:lnTo>
                    <a:pt x="5085" y="2988"/>
                  </a:lnTo>
                  <a:cubicBezTo>
                    <a:pt x="5332" y="2988"/>
                    <a:pt x="5562" y="3078"/>
                    <a:pt x="5743" y="3242"/>
                  </a:cubicBezTo>
                  <a:cubicBezTo>
                    <a:pt x="5797" y="2855"/>
                    <a:pt x="5834" y="2463"/>
                    <a:pt x="5825" y="2165"/>
                  </a:cubicBezTo>
                  <a:cubicBezTo>
                    <a:pt x="5809" y="1666"/>
                    <a:pt x="5571" y="874"/>
                    <a:pt x="5372" y="448"/>
                  </a:cubicBezTo>
                  <a:cubicBezTo>
                    <a:pt x="5224" y="134"/>
                    <a:pt x="4930" y="21"/>
                    <a:pt x="4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575;p38">
            <a:extLst>
              <a:ext uri="{FF2B5EF4-FFF2-40B4-BE49-F238E27FC236}">
                <a16:creationId xmlns:a16="http://schemas.microsoft.com/office/drawing/2014/main" id="{A20625E6-7D5B-49C3-9EF3-8A2322538ACE}"/>
              </a:ext>
            </a:extLst>
          </p:cNvPr>
          <p:cNvSpPr txBox="1">
            <a:spLocks/>
          </p:cNvSpPr>
          <p:nvPr/>
        </p:nvSpPr>
        <p:spPr>
          <a:xfrm>
            <a:off x="663799" y="787733"/>
            <a:ext cx="8673942" cy="65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rbitron"/>
              <a:buNone/>
              <a:defRPr sz="45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9pPr>
          </a:lstStyle>
          <a:p>
            <a:r>
              <a:rPr lang="en-IN" sz="3200" dirty="0">
                <a:solidFill>
                  <a:schemeClr val="tx1"/>
                </a:solidFill>
              </a:rPr>
              <a:t>VIEN -THE VIRTUAL CONTROLLER</a:t>
            </a:r>
          </a:p>
        </p:txBody>
      </p:sp>
      <p:pic>
        <p:nvPicPr>
          <p:cNvPr id="15" name="Picture 14">
            <a:extLst>
              <a:ext uri="{FF2B5EF4-FFF2-40B4-BE49-F238E27FC236}">
                <a16:creationId xmlns:a16="http://schemas.microsoft.com/office/drawing/2014/main" id="{23EE5772-0A01-7329-6913-2DBF7F56EF04}"/>
              </a:ext>
            </a:extLst>
          </p:cNvPr>
          <p:cNvPicPr>
            <a:picLocks noChangeAspect="1"/>
          </p:cNvPicPr>
          <p:nvPr/>
        </p:nvPicPr>
        <p:blipFill>
          <a:blip r:embed="rId3"/>
          <a:stretch>
            <a:fillRect/>
          </a:stretch>
        </p:blipFill>
        <p:spPr>
          <a:xfrm>
            <a:off x="136701" y="1934139"/>
            <a:ext cx="600663" cy="480531"/>
          </a:xfrm>
          <a:prstGeom prst="rect">
            <a:avLst/>
          </a:prstGeom>
        </p:spPr>
      </p:pic>
      <p:pic>
        <p:nvPicPr>
          <p:cNvPr id="22" name="Picture 21">
            <a:extLst>
              <a:ext uri="{FF2B5EF4-FFF2-40B4-BE49-F238E27FC236}">
                <a16:creationId xmlns:a16="http://schemas.microsoft.com/office/drawing/2014/main" id="{351C7868-9D35-DC0C-75E4-BBE1476A8FC1}"/>
              </a:ext>
            </a:extLst>
          </p:cNvPr>
          <p:cNvPicPr>
            <a:picLocks noChangeAspect="1"/>
          </p:cNvPicPr>
          <p:nvPr/>
        </p:nvPicPr>
        <p:blipFill>
          <a:blip r:embed="rId4"/>
          <a:stretch>
            <a:fillRect/>
          </a:stretch>
        </p:blipFill>
        <p:spPr>
          <a:xfrm>
            <a:off x="146905" y="2595306"/>
            <a:ext cx="632970" cy="436046"/>
          </a:xfrm>
          <a:prstGeom prst="rect">
            <a:avLst/>
          </a:prstGeom>
        </p:spPr>
      </p:pic>
      <p:pic>
        <p:nvPicPr>
          <p:cNvPr id="23" name="Picture 22">
            <a:extLst>
              <a:ext uri="{FF2B5EF4-FFF2-40B4-BE49-F238E27FC236}">
                <a16:creationId xmlns:a16="http://schemas.microsoft.com/office/drawing/2014/main" id="{1C7C1DCD-37ED-9F7D-F6B8-FBF374C66759}"/>
              </a:ext>
            </a:extLst>
          </p:cNvPr>
          <p:cNvPicPr>
            <a:picLocks noChangeAspect="1"/>
          </p:cNvPicPr>
          <p:nvPr/>
        </p:nvPicPr>
        <p:blipFill>
          <a:blip r:embed="rId5"/>
          <a:stretch>
            <a:fillRect/>
          </a:stretch>
        </p:blipFill>
        <p:spPr>
          <a:xfrm>
            <a:off x="136701" y="3084888"/>
            <a:ext cx="632970" cy="436046"/>
          </a:xfrm>
          <a:prstGeom prst="rect">
            <a:avLst/>
          </a:prstGeom>
        </p:spPr>
      </p:pic>
      <p:pic>
        <p:nvPicPr>
          <p:cNvPr id="25" name="Picture 24">
            <a:extLst>
              <a:ext uri="{FF2B5EF4-FFF2-40B4-BE49-F238E27FC236}">
                <a16:creationId xmlns:a16="http://schemas.microsoft.com/office/drawing/2014/main" id="{86220CCA-AD26-4F42-55CC-700938684260}"/>
              </a:ext>
            </a:extLst>
          </p:cNvPr>
          <p:cNvPicPr>
            <a:picLocks noChangeAspect="1"/>
          </p:cNvPicPr>
          <p:nvPr/>
        </p:nvPicPr>
        <p:blipFill>
          <a:blip r:embed="rId6"/>
          <a:stretch>
            <a:fillRect/>
          </a:stretch>
        </p:blipFill>
        <p:spPr>
          <a:xfrm>
            <a:off x="152826" y="3742092"/>
            <a:ext cx="616845" cy="4360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61" name="Google Shape;1561;p37"/>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Introduction</a:t>
            </a:r>
            <a:endParaRPr dirty="0">
              <a:solidFill>
                <a:schemeClr val="tx1"/>
              </a:solidFill>
            </a:endParaRPr>
          </a:p>
        </p:txBody>
      </p:sp>
      <p:sp>
        <p:nvSpPr>
          <p:cNvPr id="3" name="Google Shape;1576;p38">
            <a:extLst>
              <a:ext uri="{FF2B5EF4-FFF2-40B4-BE49-F238E27FC236}">
                <a16:creationId xmlns:a16="http://schemas.microsoft.com/office/drawing/2014/main" id="{66A26097-53F1-147A-AAEC-D03BB5D87194}"/>
              </a:ext>
            </a:extLst>
          </p:cNvPr>
          <p:cNvSpPr txBox="1">
            <a:spLocks noGrp="1"/>
          </p:cNvSpPr>
          <p:nvPr>
            <p:ph type="subTitle" idx="1"/>
          </p:nvPr>
        </p:nvSpPr>
        <p:spPr>
          <a:xfrm>
            <a:off x="578599" y="1192173"/>
            <a:ext cx="8419529" cy="2980587"/>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tx2"/>
              </a:buClr>
              <a:buSzPct val="103000"/>
              <a:buFont typeface="Wingdings" panose="05000000000000000000" pitchFamily="2" charset="2"/>
              <a:buChar char="q"/>
            </a:pPr>
            <a:r>
              <a:rPr lang="en-US" sz="1800" dirty="0">
                <a:solidFill>
                  <a:schemeClr val="accent1">
                    <a:lumMod val="50000"/>
                  </a:schemeClr>
                </a:solidFill>
              </a:rPr>
              <a:t>A gesture control system using a camera allows computer vision to interpret and respond to human gestures captured by the camera.</a:t>
            </a:r>
          </a:p>
          <a:p>
            <a:pPr marL="285750" lvl="0" indent="-285750" algn="l" rtl="0">
              <a:spcBef>
                <a:spcPts val="0"/>
              </a:spcBef>
              <a:spcAft>
                <a:spcPts val="0"/>
              </a:spcAft>
              <a:buClr>
                <a:schemeClr val="tx2"/>
              </a:buClr>
              <a:buSzPct val="103000"/>
              <a:buFont typeface="Wingdings" panose="05000000000000000000" pitchFamily="2" charset="2"/>
              <a:buChar char="q"/>
            </a:pPr>
            <a:endParaRPr lang="en-US" sz="1800" dirty="0">
              <a:solidFill>
                <a:schemeClr val="accent1">
                  <a:lumMod val="50000"/>
                </a:schemeClr>
              </a:solidFill>
            </a:endParaRPr>
          </a:p>
          <a:p>
            <a:pPr marL="285750" lvl="0" indent="-285750" algn="l" rtl="0">
              <a:spcBef>
                <a:spcPts val="0"/>
              </a:spcBef>
              <a:spcAft>
                <a:spcPts val="0"/>
              </a:spcAft>
              <a:buClr>
                <a:schemeClr val="tx2"/>
              </a:buClr>
              <a:buSzPct val="103000"/>
              <a:buFont typeface="Wingdings" panose="05000000000000000000" pitchFamily="2" charset="2"/>
              <a:buChar char="q"/>
            </a:pPr>
            <a:r>
              <a:rPr lang="en-US" sz="1800" dirty="0">
                <a:solidFill>
                  <a:schemeClr val="accent1">
                    <a:lumMod val="50000"/>
                  </a:schemeClr>
                </a:solidFill>
              </a:rPr>
              <a:t>This innovative technology enables users to interact with devices through natural movements, eliminating the need for physical touch or traditional input methods.</a:t>
            </a:r>
          </a:p>
          <a:p>
            <a:pPr marL="285750" lvl="0" indent="-285750" algn="l" rtl="0">
              <a:spcBef>
                <a:spcPts val="0"/>
              </a:spcBef>
              <a:spcAft>
                <a:spcPts val="0"/>
              </a:spcAft>
              <a:buClr>
                <a:schemeClr val="tx2"/>
              </a:buClr>
              <a:buSzPct val="103000"/>
              <a:buFont typeface="Wingdings" panose="05000000000000000000" pitchFamily="2" charset="2"/>
              <a:buChar char="q"/>
            </a:pPr>
            <a:endParaRPr lang="en-US" sz="1800" dirty="0">
              <a:solidFill>
                <a:schemeClr val="accent1">
                  <a:lumMod val="50000"/>
                </a:schemeClr>
              </a:solidFill>
            </a:endParaRPr>
          </a:p>
          <a:p>
            <a:pPr marL="285750" lvl="0" indent="-285750" algn="l" rtl="0">
              <a:spcBef>
                <a:spcPts val="0"/>
              </a:spcBef>
              <a:spcAft>
                <a:spcPts val="0"/>
              </a:spcAft>
              <a:buClr>
                <a:schemeClr val="tx2"/>
              </a:buClr>
              <a:buSzPct val="103000"/>
              <a:buFont typeface="Wingdings" panose="05000000000000000000" pitchFamily="2" charset="2"/>
              <a:buChar char="q"/>
            </a:pPr>
            <a:r>
              <a:rPr lang="en-US" sz="1800" dirty="0">
                <a:solidFill>
                  <a:schemeClr val="accent1">
                    <a:lumMod val="50000"/>
                  </a:schemeClr>
                </a:solidFill>
              </a:rPr>
              <a:t>By analyzing the video feed, the system recognizes predefined gestures, enhancing user experience in diverse applications such as presentations, and hands-free device 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Google Shape;1826;p44"/>
          <p:cNvSpPr txBox="1">
            <a:spLocks noGrp="1"/>
          </p:cNvSpPr>
          <p:nvPr>
            <p:ph type="title"/>
          </p:nvPr>
        </p:nvSpPr>
        <p:spPr>
          <a:xfrm>
            <a:off x="615727" y="649736"/>
            <a:ext cx="4166100" cy="42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Literature survey :</a:t>
            </a:r>
            <a:endParaRPr dirty="0"/>
          </a:p>
        </p:txBody>
      </p:sp>
      <p:graphicFrame>
        <p:nvGraphicFramePr>
          <p:cNvPr id="5" name="Table 4">
            <a:extLst>
              <a:ext uri="{FF2B5EF4-FFF2-40B4-BE49-F238E27FC236}">
                <a16:creationId xmlns:a16="http://schemas.microsoft.com/office/drawing/2014/main" id="{BC28C505-32BC-1AC9-44B0-429F75C81AB1}"/>
              </a:ext>
            </a:extLst>
          </p:cNvPr>
          <p:cNvGraphicFramePr>
            <a:graphicFrameLocks noGrp="1"/>
          </p:cNvGraphicFramePr>
          <p:nvPr>
            <p:extLst>
              <p:ext uri="{D42A27DB-BD31-4B8C-83A1-F6EECF244321}">
                <p14:modId xmlns:p14="http://schemas.microsoft.com/office/powerpoint/2010/main" val="3291367373"/>
              </p:ext>
            </p:extLst>
          </p:nvPr>
        </p:nvGraphicFramePr>
        <p:xfrm>
          <a:off x="793707" y="1331411"/>
          <a:ext cx="7644550" cy="2893090"/>
        </p:xfrm>
        <a:graphic>
          <a:graphicData uri="http://schemas.openxmlformats.org/drawingml/2006/table">
            <a:tbl>
              <a:tblPr firstRow="1" bandRow="1">
                <a:tableStyleId>{349E502F-09BB-4B51-A890-FF951EFF4BC4}</a:tableStyleId>
              </a:tblPr>
              <a:tblGrid>
                <a:gridCol w="703700">
                  <a:extLst>
                    <a:ext uri="{9D8B030D-6E8A-4147-A177-3AD203B41FA5}">
                      <a16:colId xmlns:a16="http://schemas.microsoft.com/office/drawing/2014/main" val="1281922101"/>
                    </a:ext>
                  </a:extLst>
                </a:gridCol>
                <a:gridCol w="2354120">
                  <a:extLst>
                    <a:ext uri="{9D8B030D-6E8A-4147-A177-3AD203B41FA5}">
                      <a16:colId xmlns:a16="http://schemas.microsoft.com/office/drawing/2014/main" val="272674946"/>
                    </a:ext>
                  </a:extLst>
                </a:gridCol>
                <a:gridCol w="904580">
                  <a:extLst>
                    <a:ext uri="{9D8B030D-6E8A-4147-A177-3AD203B41FA5}">
                      <a16:colId xmlns:a16="http://schemas.microsoft.com/office/drawing/2014/main" val="1250540679"/>
                    </a:ext>
                  </a:extLst>
                </a:gridCol>
                <a:gridCol w="2153240">
                  <a:extLst>
                    <a:ext uri="{9D8B030D-6E8A-4147-A177-3AD203B41FA5}">
                      <a16:colId xmlns:a16="http://schemas.microsoft.com/office/drawing/2014/main" val="3390619614"/>
                    </a:ext>
                  </a:extLst>
                </a:gridCol>
                <a:gridCol w="1528910">
                  <a:extLst>
                    <a:ext uri="{9D8B030D-6E8A-4147-A177-3AD203B41FA5}">
                      <a16:colId xmlns:a16="http://schemas.microsoft.com/office/drawing/2014/main" val="2731370054"/>
                    </a:ext>
                  </a:extLst>
                </a:gridCol>
              </a:tblGrid>
              <a:tr h="715025">
                <a:tc>
                  <a:txBody>
                    <a:bodyPr/>
                    <a:lstStyle/>
                    <a:p>
                      <a:pPr algn="ctr"/>
                      <a:endParaRPr lang="en-US" dirty="0">
                        <a:solidFill>
                          <a:schemeClr val="tx1"/>
                        </a:solidFill>
                      </a:endParaRPr>
                    </a:p>
                    <a:p>
                      <a:pPr algn="ctr"/>
                      <a:r>
                        <a:rPr lang="en-US" dirty="0">
                          <a:solidFill>
                            <a:schemeClr val="tx1"/>
                          </a:solidFill>
                        </a:rPr>
                        <a:t>S.NO</a:t>
                      </a:r>
                      <a:endParaRPr lang="en-IN" dirty="0">
                        <a:solidFill>
                          <a:schemeClr val="tx1"/>
                        </a:solidFill>
                      </a:endParaRPr>
                    </a:p>
                  </a:txBody>
                  <a:tcPr/>
                </a:tc>
                <a:tc>
                  <a:txBody>
                    <a:bodyPr/>
                    <a:lstStyle/>
                    <a:p>
                      <a:pPr algn="ctr"/>
                      <a:endParaRPr lang="en-US" dirty="0">
                        <a:solidFill>
                          <a:schemeClr val="tx1"/>
                        </a:solidFill>
                      </a:endParaRPr>
                    </a:p>
                    <a:p>
                      <a:pPr algn="ctr"/>
                      <a:r>
                        <a:rPr lang="en-US" dirty="0">
                          <a:solidFill>
                            <a:schemeClr val="tx1"/>
                          </a:solidFill>
                        </a:rPr>
                        <a:t>TITLE</a:t>
                      </a:r>
                      <a:endParaRPr lang="en-IN" dirty="0">
                        <a:solidFill>
                          <a:schemeClr val="tx1"/>
                        </a:solidFill>
                      </a:endParaRPr>
                    </a:p>
                  </a:txBody>
                  <a:tcPr/>
                </a:tc>
                <a:tc>
                  <a:txBody>
                    <a:bodyPr/>
                    <a:lstStyle/>
                    <a:p>
                      <a:pPr algn="ctr"/>
                      <a:endParaRPr lang="en-US" dirty="0">
                        <a:solidFill>
                          <a:schemeClr val="tx1"/>
                        </a:solidFill>
                      </a:endParaRPr>
                    </a:p>
                    <a:p>
                      <a:pPr algn="ctr"/>
                      <a:r>
                        <a:rPr lang="en-US" dirty="0">
                          <a:solidFill>
                            <a:schemeClr val="tx1"/>
                          </a:solidFill>
                        </a:rPr>
                        <a:t>YEAR</a:t>
                      </a:r>
                      <a:endParaRPr lang="en-IN" dirty="0">
                        <a:solidFill>
                          <a:schemeClr val="tx1"/>
                        </a:solidFill>
                      </a:endParaRPr>
                    </a:p>
                  </a:txBody>
                  <a:tcPr/>
                </a:tc>
                <a:tc>
                  <a:txBody>
                    <a:bodyPr/>
                    <a:lstStyle/>
                    <a:p>
                      <a:pPr algn="ctr"/>
                      <a:endParaRPr lang="en-US" dirty="0">
                        <a:solidFill>
                          <a:schemeClr val="tx1"/>
                        </a:solidFill>
                      </a:endParaRPr>
                    </a:p>
                    <a:p>
                      <a:pPr algn="ctr"/>
                      <a:r>
                        <a:rPr lang="en-US" dirty="0">
                          <a:solidFill>
                            <a:schemeClr val="tx1"/>
                          </a:solidFill>
                        </a:rPr>
                        <a:t>AUTHOR</a:t>
                      </a:r>
                      <a:endParaRPr lang="en-IN" dirty="0">
                        <a:solidFill>
                          <a:schemeClr val="tx1"/>
                        </a:solidFill>
                      </a:endParaRPr>
                    </a:p>
                  </a:txBody>
                  <a:tcPr/>
                </a:tc>
                <a:tc>
                  <a:txBody>
                    <a:bodyPr/>
                    <a:lstStyle/>
                    <a:p>
                      <a:pPr algn="ctr"/>
                      <a:endParaRPr lang="en-US" dirty="0">
                        <a:solidFill>
                          <a:schemeClr val="tx1"/>
                        </a:solidFill>
                      </a:endParaRPr>
                    </a:p>
                    <a:p>
                      <a:pPr algn="ctr"/>
                      <a:r>
                        <a:rPr lang="en-US" dirty="0">
                          <a:solidFill>
                            <a:schemeClr val="tx1"/>
                          </a:solidFill>
                        </a:rPr>
                        <a:t>TECHNOLOGY</a:t>
                      </a:r>
                      <a:endParaRPr lang="en-IN" dirty="0">
                        <a:solidFill>
                          <a:schemeClr val="tx1"/>
                        </a:solidFill>
                      </a:endParaRPr>
                    </a:p>
                  </a:txBody>
                  <a:tcPr/>
                </a:tc>
                <a:extLst>
                  <a:ext uri="{0D108BD9-81ED-4DB2-BD59-A6C34878D82A}">
                    <a16:rowId xmlns:a16="http://schemas.microsoft.com/office/drawing/2014/main" val="1310464978"/>
                  </a:ext>
                </a:extLst>
              </a:tr>
              <a:tr h="715025">
                <a:tc>
                  <a:txBody>
                    <a:bodyPr/>
                    <a:lstStyle/>
                    <a:p>
                      <a:pPr algn="ctr"/>
                      <a:endParaRPr lang="en-US" sz="1400" b="0" i="0" u="none" strike="noStrike" cap="none" baseline="0" dirty="0">
                        <a:solidFill>
                          <a:schemeClr val="tx1"/>
                        </a:solidFill>
                        <a:latin typeface="Arial"/>
                        <a:ea typeface="Arial"/>
                        <a:cs typeface="Arial"/>
                        <a:sym typeface="Arial"/>
                      </a:endParaRPr>
                    </a:p>
                    <a:p>
                      <a:pPr algn="ctr"/>
                      <a:r>
                        <a:rPr lang="en-US" sz="1400" b="0" i="0" u="none" strike="noStrike" cap="none" baseline="0" dirty="0">
                          <a:solidFill>
                            <a:schemeClr val="tx1"/>
                          </a:solidFill>
                          <a:latin typeface="Arial"/>
                          <a:ea typeface="Arial"/>
                          <a:cs typeface="Arial"/>
                          <a:sym typeface="Arial"/>
                        </a:rPr>
                        <a:t>1</a:t>
                      </a:r>
                    </a:p>
                  </a:txBody>
                  <a:tcPr/>
                </a:tc>
                <a:tc>
                  <a:txBody>
                    <a:bodyPr/>
                    <a:lstStyle/>
                    <a:p>
                      <a:r>
                        <a:rPr lang="en-US" sz="1400" b="0" i="0" u="none" strike="noStrike" cap="none" baseline="0" dirty="0">
                          <a:solidFill>
                            <a:schemeClr val="tx1"/>
                          </a:solidFill>
                          <a:latin typeface="Arial"/>
                          <a:ea typeface="Arial"/>
                          <a:cs typeface="Arial"/>
                          <a:sym typeface="Arial"/>
                        </a:rPr>
                        <a:t>Real-time hand gesture recognition </a:t>
                      </a:r>
                    </a:p>
                  </a:txBody>
                  <a:tcPr/>
                </a:tc>
                <a:tc>
                  <a:txBody>
                    <a:bodyPr/>
                    <a:lstStyle/>
                    <a:p>
                      <a:pPr algn="ctr"/>
                      <a:endParaRPr lang="en-US" dirty="0">
                        <a:solidFill>
                          <a:schemeClr val="tx1"/>
                        </a:solidFill>
                      </a:endParaRPr>
                    </a:p>
                    <a:p>
                      <a:pPr algn="ctr"/>
                      <a:r>
                        <a:rPr lang="en-US" dirty="0">
                          <a:solidFill>
                            <a:schemeClr val="tx1"/>
                          </a:solidFill>
                        </a:rPr>
                        <a:t>2018</a:t>
                      </a:r>
                      <a:endParaRPr lang="en-IN" dirty="0">
                        <a:solidFill>
                          <a:schemeClr val="tx1"/>
                        </a:solidFill>
                      </a:endParaRPr>
                    </a:p>
                  </a:txBody>
                  <a:tcPr/>
                </a:tc>
                <a:tc>
                  <a:txBody>
                    <a:bodyPr/>
                    <a:lstStyle/>
                    <a:p>
                      <a:r>
                        <a:rPr lang="en-IN" dirty="0">
                          <a:solidFill>
                            <a:schemeClr val="tx1"/>
                          </a:solidFill>
                        </a:rPr>
                        <a:t> </a:t>
                      </a:r>
                    </a:p>
                    <a:p>
                      <a:r>
                        <a:rPr lang="en-IN" dirty="0" err="1">
                          <a:solidFill>
                            <a:schemeClr val="tx1"/>
                          </a:solidFill>
                        </a:rPr>
                        <a:t>Thakare</a:t>
                      </a:r>
                      <a:r>
                        <a:rPr lang="en-IN" dirty="0">
                          <a:solidFill>
                            <a:schemeClr val="tx1"/>
                          </a:solidFill>
                        </a:rPr>
                        <a:t>, V., &amp; </a:t>
                      </a:r>
                      <a:r>
                        <a:rPr lang="en-IN" dirty="0" err="1">
                          <a:solidFill>
                            <a:schemeClr val="tx1"/>
                          </a:solidFill>
                        </a:rPr>
                        <a:t>Thool</a:t>
                      </a:r>
                      <a:r>
                        <a:rPr lang="en-IN" dirty="0">
                          <a:solidFill>
                            <a:schemeClr val="tx1"/>
                          </a:solidFill>
                        </a:rPr>
                        <a:t>, R</a:t>
                      </a:r>
                    </a:p>
                  </a:txBody>
                  <a:tcPr/>
                </a:tc>
                <a:tc>
                  <a:txBody>
                    <a:bodyPr/>
                    <a:lstStyle/>
                    <a:p>
                      <a:endParaRPr lang="en-IN" dirty="0">
                        <a:solidFill>
                          <a:schemeClr val="tx1"/>
                        </a:solidFill>
                      </a:endParaRPr>
                    </a:p>
                    <a:p>
                      <a:r>
                        <a:rPr lang="en-IN" dirty="0">
                          <a:solidFill>
                            <a:schemeClr val="tx1"/>
                          </a:solidFill>
                        </a:rPr>
                        <a:t>Computer Vision</a:t>
                      </a:r>
                    </a:p>
                  </a:txBody>
                  <a:tcPr/>
                </a:tc>
                <a:extLst>
                  <a:ext uri="{0D108BD9-81ED-4DB2-BD59-A6C34878D82A}">
                    <a16:rowId xmlns:a16="http://schemas.microsoft.com/office/drawing/2014/main" val="2940537452"/>
                  </a:ext>
                </a:extLst>
              </a:tr>
              <a:tr h="578935">
                <a:tc>
                  <a:txBody>
                    <a:bodyPr/>
                    <a:lstStyle/>
                    <a:p>
                      <a:pPr algn="ctr"/>
                      <a:r>
                        <a:rPr lang="en-US" sz="1400" b="0" i="0" u="none" strike="noStrike" baseline="0" dirty="0">
                          <a:solidFill>
                            <a:schemeClr val="tx1"/>
                          </a:solidFill>
                        </a:rPr>
                        <a:t>2</a:t>
                      </a:r>
                      <a:endParaRPr lang="en-IN" sz="1400" b="0" i="0" u="none" strike="noStrike" baseline="0" dirty="0">
                        <a:solidFill>
                          <a:schemeClr val="tx1"/>
                        </a:solidFill>
                      </a:endParaRPr>
                    </a:p>
                  </a:txBody>
                  <a:tcPr/>
                </a:tc>
                <a:tc>
                  <a:txBody>
                    <a:bodyPr/>
                    <a:lstStyle/>
                    <a:p>
                      <a:r>
                        <a:rPr lang="en-US" sz="1400" b="0" i="0" u="none" strike="noStrike" baseline="0" dirty="0">
                          <a:solidFill>
                            <a:schemeClr val="tx1"/>
                          </a:solidFill>
                        </a:rPr>
                        <a:t>Hand gesture recognition based on finger-orientation using depth sensor</a:t>
                      </a:r>
                      <a:endParaRPr lang="en-IN" sz="1400" b="0" i="0" u="none" strike="noStrike" baseline="0" dirty="0">
                        <a:solidFill>
                          <a:schemeClr val="tx1"/>
                        </a:solidFill>
                      </a:endParaRPr>
                    </a:p>
                  </a:txBody>
                  <a:tcPr/>
                </a:tc>
                <a:tc>
                  <a:txBody>
                    <a:bodyPr/>
                    <a:lstStyle/>
                    <a:p>
                      <a:pPr algn="ctr"/>
                      <a:endParaRPr lang="en-US" dirty="0">
                        <a:solidFill>
                          <a:schemeClr val="tx1"/>
                        </a:solidFill>
                      </a:endParaRPr>
                    </a:p>
                    <a:p>
                      <a:pPr algn="ctr"/>
                      <a:r>
                        <a:rPr lang="en-US" dirty="0">
                          <a:solidFill>
                            <a:schemeClr val="tx1"/>
                          </a:solidFill>
                        </a:rPr>
                        <a:t>2020</a:t>
                      </a:r>
                      <a:endParaRPr lang="en-IN" dirty="0">
                        <a:solidFill>
                          <a:schemeClr val="tx1"/>
                        </a:solidFill>
                      </a:endParaRPr>
                    </a:p>
                  </a:txBody>
                  <a:tcPr/>
                </a:tc>
                <a:tc>
                  <a:txBody>
                    <a:bodyPr/>
                    <a:lstStyle/>
                    <a:p>
                      <a:r>
                        <a:rPr lang="en-IN" dirty="0">
                          <a:solidFill>
                            <a:schemeClr val="tx1"/>
                          </a:solidFill>
                        </a:rPr>
                        <a:t> </a:t>
                      </a:r>
                    </a:p>
                    <a:p>
                      <a:r>
                        <a:rPr lang="en-IN" dirty="0">
                          <a:solidFill>
                            <a:schemeClr val="tx1"/>
                          </a:solidFill>
                        </a:rPr>
                        <a:t>Kim, J., &amp; Park, J</a:t>
                      </a:r>
                    </a:p>
                  </a:txBody>
                  <a:tcPr/>
                </a:tc>
                <a:tc>
                  <a:txBody>
                    <a:bodyPr/>
                    <a:lstStyle/>
                    <a:p>
                      <a:endParaRPr lang="en-IN" dirty="0">
                        <a:solidFill>
                          <a:schemeClr val="tx1"/>
                        </a:solidFill>
                      </a:endParaRPr>
                    </a:p>
                    <a:p>
                      <a:r>
                        <a:rPr lang="en-IN" dirty="0">
                          <a:solidFill>
                            <a:schemeClr val="tx1"/>
                          </a:solidFill>
                        </a:rPr>
                        <a:t>Depth Sensing</a:t>
                      </a:r>
                    </a:p>
                  </a:txBody>
                  <a:tcPr/>
                </a:tc>
                <a:extLst>
                  <a:ext uri="{0D108BD9-81ED-4DB2-BD59-A6C34878D82A}">
                    <a16:rowId xmlns:a16="http://schemas.microsoft.com/office/drawing/2014/main" val="2616556330"/>
                  </a:ext>
                </a:extLst>
              </a:tr>
              <a:tr h="715025">
                <a:tc>
                  <a:txBody>
                    <a:bodyPr/>
                    <a:lstStyle/>
                    <a:p>
                      <a:pPr algn="ctr"/>
                      <a:endParaRPr lang="en-US" sz="1400" b="0" i="0" u="none" strike="noStrike" cap="none" baseline="0" dirty="0">
                        <a:solidFill>
                          <a:schemeClr val="tx1"/>
                        </a:solidFill>
                        <a:latin typeface="Arial"/>
                        <a:ea typeface="Arial"/>
                        <a:cs typeface="Arial"/>
                        <a:sym typeface="Arial"/>
                      </a:endParaRPr>
                    </a:p>
                    <a:p>
                      <a:pPr algn="ctr"/>
                      <a:r>
                        <a:rPr lang="en-US" sz="1400" b="0" i="0" u="none" strike="noStrike" cap="none" baseline="0" dirty="0">
                          <a:solidFill>
                            <a:schemeClr val="tx1"/>
                          </a:solidFill>
                          <a:latin typeface="Arial"/>
                          <a:ea typeface="Arial"/>
                          <a:cs typeface="Arial"/>
                          <a:sym typeface="Arial"/>
                        </a:rPr>
                        <a:t>3</a:t>
                      </a:r>
                    </a:p>
                  </a:txBody>
                  <a:tcPr/>
                </a:tc>
                <a:tc>
                  <a:txBody>
                    <a:bodyPr/>
                    <a:lstStyle/>
                    <a:p>
                      <a:r>
                        <a:rPr lang="en-US" sz="1400" b="0" i="0" u="none" strike="noStrike" cap="none" baseline="0" dirty="0">
                          <a:solidFill>
                            <a:schemeClr val="tx1"/>
                          </a:solidFill>
                          <a:latin typeface="Arial"/>
                          <a:ea typeface="Arial"/>
                          <a:cs typeface="Arial"/>
                          <a:sym typeface="Arial"/>
                        </a:rPr>
                        <a:t>Hand gesture recognition system using convolutional neural networks</a:t>
                      </a:r>
                    </a:p>
                  </a:txBody>
                  <a:tcPr/>
                </a:tc>
                <a:tc>
                  <a:txBody>
                    <a:bodyPr/>
                    <a:lstStyle/>
                    <a:p>
                      <a:pPr algn="ctr"/>
                      <a:endParaRPr lang="en-US" dirty="0">
                        <a:solidFill>
                          <a:schemeClr val="tx1"/>
                        </a:solidFill>
                      </a:endParaRPr>
                    </a:p>
                    <a:p>
                      <a:pPr algn="ctr"/>
                      <a:r>
                        <a:rPr lang="en-US" dirty="0">
                          <a:solidFill>
                            <a:schemeClr val="tx1"/>
                          </a:solidFill>
                        </a:rPr>
                        <a:t>2022</a:t>
                      </a:r>
                      <a:endParaRPr lang="en-IN" dirty="0">
                        <a:solidFill>
                          <a:schemeClr val="tx1"/>
                        </a:solidFill>
                      </a:endParaRPr>
                    </a:p>
                  </a:txBody>
                  <a:tcPr/>
                </a:tc>
                <a:tc>
                  <a:txBody>
                    <a:bodyPr/>
                    <a:lstStyle/>
                    <a:p>
                      <a:endParaRPr lang="en-IN" dirty="0">
                        <a:solidFill>
                          <a:schemeClr val="tx1"/>
                        </a:solidFill>
                      </a:endParaRPr>
                    </a:p>
                    <a:p>
                      <a:r>
                        <a:rPr lang="en-IN" dirty="0">
                          <a:solidFill>
                            <a:schemeClr val="tx1"/>
                          </a:solidFill>
                        </a:rPr>
                        <a:t>Sharma, N., &amp; Singh, S.</a:t>
                      </a:r>
                    </a:p>
                  </a:txBody>
                  <a:tcPr/>
                </a:tc>
                <a:tc>
                  <a:txBody>
                    <a:bodyPr/>
                    <a:lstStyle/>
                    <a:p>
                      <a:endParaRPr lang="en-IN" dirty="0">
                        <a:solidFill>
                          <a:schemeClr val="tx1"/>
                        </a:solidFill>
                      </a:endParaRPr>
                    </a:p>
                    <a:p>
                      <a:r>
                        <a:rPr lang="en-IN" dirty="0">
                          <a:solidFill>
                            <a:schemeClr val="tx1"/>
                          </a:solidFill>
                        </a:rPr>
                        <a:t>Deep Learning</a:t>
                      </a:r>
                    </a:p>
                  </a:txBody>
                  <a:tcPr/>
                </a:tc>
                <a:extLst>
                  <a:ext uri="{0D108BD9-81ED-4DB2-BD59-A6C34878D82A}">
                    <a16:rowId xmlns:a16="http://schemas.microsoft.com/office/drawing/2014/main" val="246235559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44" name="Google Shape;1944;p45"/>
          <p:cNvSpPr txBox="1">
            <a:spLocks noGrp="1"/>
          </p:cNvSpPr>
          <p:nvPr>
            <p:ph type="title" idx="8"/>
          </p:nvPr>
        </p:nvSpPr>
        <p:spPr>
          <a:xfrm>
            <a:off x="812053" y="173117"/>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Existing System</a:t>
            </a:r>
          </a:p>
        </p:txBody>
      </p:sp>
      <p:sp>
        <p:nvSpPr>
          <p:cNvPr id="10" name="Google Shape;1948;p45">
            <a:extLst>
              <a:ext uri="{FF2B5EF4-FFF2-40B4-BE49-F238E27FC236}">
                <a16:creationId xmlns:a16="http://schemas.microsoft.com/office/drawing/2014/main" id="{7E37D720-1549-6500-B27B-5EC75BA5439E}"/>
              </a:ext>
            </a:extLst>
          </p:cNvPr>
          <p:cNvSpPr txBox="1">
            <a:spLocks/>
          </p:cNvSpPr>
          <p:nvPr/>
        </p:nvSpPr>
        <p:spPr>
          <a:xfrm>
            <a:off x="3453448" y="1413085"/>
            <a:ext cx="277292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IN" sz="2800" dirty="0">
                <a:solidFill>
                  <a:schemeClr val="tx2">
                    <a:lumMod val="75000"/>
                  </a:schemeClr>
                </a:solidFill>
              </a:rPr>
              <a:t>Description</a:t>
            </a:r>
          </a:p>
        </p:txBody>
      </p:sp>
      <p:sp>
        <p:nvSpPr>
          <p:cNvPr id="12" name="Google Shape;1949;p45">
            <a:extLst>
              <a:ext uri="{FF2B5EF4-FFF2-40B4-BE49-F238E27FC236}">
                <a16:creationId xmlns:a16="http://schemas.microsoft.com/office/drawing/2014/main" id="{B82FC1DE-23CA-B7F6-A2BA-96A13885A263}"/>
              </a:ext>
            </a:extLst>
          </p:cNvPr>
          <p:cNvSpPr txBox="1">
            <a:spLocks/>
          </p:cNvSpPr>
          <p:nvPr/>
        </p:nvSpPr>
        <p:spPr>
          <a:xfrm>
            <a:off x="5377916" y="3383695"/>
            <a:ext cx="8303242" cy="10183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endParaRPr lang="en-US" sz="1200" dirty="0"/>
          </a:p>
        </p:txBody>
      </p:sp>
      <p:grpSp>
        <p:nvGrpSpPr>
          <p:cNvPr id="13" name="Google Shape;1935;p45">
            <a:extLst>
              <a:ext uri="{FF2B5EF4-FFF2-40B4-BE49-F238E27FC236}">
                <a16:creationId xmlns:a16="http://schemas.microsoft.com/office/drawing/2014/main" id="{AFE0C7F3-F0C3-28D8-7F0D-9748141944B6}"/>
              </a:ext>
            </a:extLst>
          </p:cNvPr>
          <p:cNvGrpSpPr/>
          <p:nvPr/>
        </p:nvGrpSpPr>
        <p:grpSpPr>
          <a:xfrm>
            <a:off x="2698686" y="1438868"/>
            <a:ext cx="519076" cy="527700"/>
            <a:chOff x="1317586" y="1856572"/>
            <a:chExt cx="749797" cy="717499"/>
          </a:xfrm>
        </p:grpSpPr>
        <p:sp>
          <p:nvSpPr>
            <p:cNvPr id="14" name="Google Shape;1936;p45">
              <a:extLst>
                <a:ext uri="{FF2B5EF4-FFF2-40B4-BE49-F238E27FC236}">
                  <a16:creationId xmlns:a16="http://schemas.microsoft.com/office/drawing/2014/main" id="{AA2F7672-F3F4-6391-EADC-2C32B1BD9B50}"/>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937;p45">
              <a:extLst>
                <a:ext uri="{FF2B5EF4-FFF2-40B4-BE49-F238E27FC236}">
                  <a16:creationId xmlns:a16="http://schemas.microsoft.com/office/drawing/2014/main" id="{3E44BBC6-488F-965E-F4AE-D0ADA5A74A2E}"/>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16" name="Google Shape;3310;p63">
            <a:extLst>
              <a:ext uri="{FF2B5EF4-FFF2-40B4-BE49-F238E27FC236}">
                <a16:creationId xmlns:a16="http://schemas.microsoft.com/office/drawing/2014/main" id="{64670785-E529-FBE7-3CD6-0EC80D6FAC0D}"/>
              </a:ext>
            </a:extLst>
          </p:cNvPr>
          <p:cNvGrpSpPr/>
          <p:nvPr/>
        </p:nvGrpSpPr>
        <p:grpSpPr>
          <a:xfrm>
            <a:off x="2860191" y="1537908"/>
            <a:ext cx="247392" cy="278054"/>
            <a:chOff x="3903752" y="3459563"/>
            <a:chExt cx="373075" cy="418153"/>
          </a:xfrm>
          <a:solidFill>
            <a:schemeClr val="tx2"/>
          </a:solidFill>
        </p:grpSpPr>
        <p:sp>
          <p:nvSpPr>
            <p:cNvPr id="17" name="Google Shape;3311;p63">
              <a:extLst>
                <a:ext uri="{FF2B5EF4-FFF2-40B4-BE49-F238E27FC236}">
                  <a16:creationId xmlns:a16="http://schemas.microsoft.com/office/drawing/2014/main" id="{6123D537-2795-61BD-5687-32A214FE6176}"/>
                </a:ext>
              </a:extLst>
            </p:cNvPr>
            <p:cNvSpPr/>
            <p:nvPr/>
          </p:nvSpPr>
          <p:spPr>
            <a:xfrm>
              <a:off x="3903752" y="3595454"/>
              <a:ext cx="171491" cy="282262"/>
            </a:xfrm>
            <a:custGeom>
              <a:avLst/>
              <a:gdLst/>
              <a:ahLst/>
              <a:cxnLst/>
              <a:rect l="l" t="t" r="r" b="b"/>
              <a:pathLst>
                <a:path w="5482" h="9023" extrusionOk="0">
                  <a:moveTo>
                    <a:pt x="607" y="0"/>
                  </a:moveTo>
                  <a:cubicBezTo>
                    <a:pt x="500" y="0"/>
                    <a:pt x="393" y="29"/>
                    <a:pt x="297" y="85"/>
                  </a:cubicBezTo>
                  <a:cubicBezTo>
                    <a:pt x="111" y="196"/>
                    <a:pt x="1" y="391"/>
                    <a:pt x="1" y="608"/>
                  </a:cubicBezTo>
                  <a:lnTo>
                    <a:pt x="1" y="5988"/>
                  </a:lnTo>
                  <a:cubicBezTo>
                    <a:pt x="1" y="6206"/>
                    <a:pt x="119" y="6407"/>
                    <a:pt x="308" y="6515"/>
                  </a:cubicBezTo>
                  <a:lnTo>
                    <a:pt x="4575" y="8941"/>
                  </a:lnTo>
                  <a:cubicBezTo>
                    <a:pt x="4668" y="8994"/>
                    <a:pt x="4772" y="9022"/>
                    <a:pt x="4874" y="9022"/>
                  </a:cubicBezTo>
                  <a:cubicBezTo>
                    <a:pt x="4980" y="9022"/>
                    <a:pt x="5085" y="8993"/>
                    <a:pt x="5180" y="8938"/>
                  </a:cubicBezTo>
                  <a:cubicBezTo>
                    <a:pt x="5368" y="8828"/>
                    <a:pt x="5481" y="8632"/>
                    <a:pt x="5481" y="8414"/>
                  </a:cubicBezTo>
                  <a:lnTo>
                    <a:pt x="5481" y="2927"/>
                  </a:lnTo>
                  <a:cubicBezTo>
                    <a:pt x="5482" y="2705"/>
                    <a:pt x="5360" y="2500"/>
                    <a:pt x="5165" y="2394"/>
                  </a:cubicBezTo>
                  <a:lnTo>
                    <a:pt x="897" y="74"/>
                  </a:lnTo>
                  <a:cubicBezTo>
                    <a:pt x="806" y="25"/>
                    <a:pt x="706" y="0"/>
                    <a:pt x="6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12;p63">
              <a:extLst>
                <a:ext uri="{FF2B5EF4-FFF2-40B4-BE49-F238E27FC236}">
                  <a16:creationId xmlns:a16="http://schemas.microsoft.com/office/drawing/2014/main" id="{AD604E31-3603-9EDF-E8EB-CCC714AD63BB}"/>
                </a:ext>
              </a:extLst>
            </p:cNvPr>
            <p:cNvSpPr/>
            <p:nvPr/>
          </p:nvSpPr>
          <p:spPr>
            <a:xfrm>
              <a:off x="3925619" y="3459563"/>
              <a:ext cx="326996" cy="189416"/>
            </a:xfrm>
            <a:custGeom>
              <a:avLst/>
              <a:gdLst/>
              <a:ahLst/>
              <a:cxnLst/>
              <a:rect l="l" t="t" r="r" b="b"/>
              <a:pathLst>
                <a:path w="10453" h="6055" extrusionOk="0">
                  <a:moveTo>
                    <a:pt x="5192" y="0"/>
                  </a:moveTo>
                  <a:cubicBezTo>
                    <a:pt x="5095" y="0"/>
                    <a:pt x="4999" y="24"/>
                    <a:pt x="4911" y="70"/>
                  </a:cubicBezTo>
                  <a:lnTo>
                    <a:pt x="326" y="2484"/>
                  </a:lnTo>
                  <a:cubicBezTo>
                    <a:pt x="126" y="2588"/>
                    <a:pt x="0" y="2793"/>
                    <a:pt x="0" y="3019"/>
                  </a:cubicBezTo>
                  <a:cubicBezTo>
                    <a:pt x="0" y="3245"/>
                    <a:pt x="123" y="3450"/>
                    <a:pt x="323" y="3557"/>
                  </a:cubicBezTo>
                  <a:lnTo>
                    <a:pt x="4909" y="5984"/>
                  </a:lnTo>
                  <a:cubicBezTo>
                    <a:pt x="4998" y="6032"/>
                    <a:pt x="5095" y="6054"/>
                    <a:pt x="5193" y="6054"/>
                  </a:cubicBezTo>
                  <a:cubicBezTo>
                    <a:pt x="5288" y="6054"/>
                    <a:pt x="5385" y="6032"/>
                    <a:pt x="5473" y="5986"/>
                  </a:cubicBezTo>
                  <a:lnTo>
                    <a:pt x="10127" y="3558"/>
                  </a:lnTo>
                  <a:cubicBezTo>
                    <a:pt x="10328" y="3453"/>
                    <a:pt x="10452" y="3247"/>
                    <a:pt x="10452" y="3019"/>
                  </a:cubicBezTo>
                  <a:cubicBezTo>
                    <a:pt x="10452" y="2792"/>
                    <a:pt x="10327" y="2586"/>
                    <a:pt x="10125" y="2483"/>
                  </a:cubicBezTo>
                  <a:lnTo>
                    <a:pt x="5472" y="69"/>
                  </a:lnTo>
                  <a:cubicBezTo>
                    <a:pt x="5384" y="23"/>
                    <a:pt x="5288" y="0"/>
                    <a:pt x="5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313;p63">
              <a:extLst>
                <a:ext uri="{FF2B5EF4-FFF2-40B4-BE49-F238E27FC236}">
                  <a16:creationId xmlns:a16="http://schemas.microsoft.com/office/drawing/2014/main" id="{74678C92-E3F2-A926-63D2-6FD06B62B9E1}"/>
                </a:ext>
              </a:extLst>
            </p:cNvPr>
            <p:cNvSpPr/>
            <p:nvPr/>
          </p:nvSpPr>
          <p:spPr>
            <a:xfrm>
              <a:off x="4105305" y="3595454"/>
              <a:ext cx="171522" cy="282262"/>
            </a:xfrm>
            <a:custGeom>
              <a:avLst/>
              <a:gdLst/>
              <a:ahLst/>
              <a:cxnLst/>
              <a:rect l="l" t="t" r="r" b="b"/>
              <a:pathLst>
                <a:path w="5483" h="9023" extrusionOk="0">
                  <a:moveTo>
                    <a:pt x="4874" y="1"/>
                  </a:moveTo>
                  <a:cubicBezTo>
                    <a:pt x="4775" y="1"/>
                    <a:pt x="4676" y="26"/>
                    <a:pt x="4585" y="75"/>
                  </a:cubicBezTo>
                  <a:lnTo>
                    <a:pt x="318" y="2396"/>
                  </a:lnTo>
                  <a:cubicBezTo>
                    <a:pt x="123" y="2501"/>
                    <a:pt x="1" y="2705"/>
                    <a:pt x="1" y="2929"/>
                  </a:cubicBezTo>
                  <a:lnTo>
                    <a:pt x="1" y="8414"/>
                  </a:lnTo>
                  <a:cubicBezTo>
                    <a:pt x="1" y="8632"/>
                    <a:pt x="114" y="8828"/>
                    <a:pt x="302" y="8938"/>
                  </a:cubicBezTo>
                  <a:cubicBezTo>
                    <a:pt x="398" y="8993"/>
                    <a:pt x="502" y="9022"/>
                    <a:pt x="608" y="9022"/>
                  </a:cubicBezTo>
                  <a:cubicBezTo>
                    <a:pt x="711" y="9022"/>
                    <a:pt x="813" y="8994"/>
                    <a:pt x="908" y="8941"/>
                  </a:cubicBezTo>
                  <a:lnTo>
                    <a:pt x="5175" y="6515"/>
                  </a:lnTo>
                  <a:cubicBezTo>
                    <a:pt x="5365" y="6407"/>
                    <a:pt x="5482" y="6204"/>
                    <a:pt x="5482" y="5988"/>
                  </a:cubicBezTo>
                  <a:lnTo>
                    <a:pt x="5482" y="608"/>
                  </a:lnTo>
                  <a:cubicBezTo>
                    <a:pt x="5483" y="392"/>
                    <a:pt x="5371" y="197"/>
                    <a:pt x="5185" y="88"/>
                  </a:cubicBezTo>
                  <a:cubicBezTo>
                    <a:pt x="5089" y="30"/>
                    <a:pt x="4981" y="1"/>
                    <a:pt x="48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8" name="Table 7">
            <a:extLst>
              <a:ext uri="{FF2B5EF4-FFF2-40B4-BE49-F238E27FC236}">
                <a16:creationId xmlns:a16="http://schemas.microsoft.com/office/drawing/2014/main" id="{935111DE-221A-288B-034A-13DA95A44A8F}"/>
              </a:ext>
            </a:extLst>
          </p:cNvPr>
          <p:cNvGraphicFramePr>
            <a:graphicFrameLocks/>
          </p:cNvGraphicFramePr>
          <p:nvPr>
            <p:extLst>
              <p:ext uri="{D42A27DB-BD31-4B8C-83A1-F6EECF244321}">
                <p14:modId xmlns:p14="http://schemas.microsoft.com/office/powerpoint/2010/main" val="2209652854"/>
              </p:ext>
            </p:extLst>
          </p:nvPr>
        </p:nvGraphicFramePr>
        <p:xfrm>
          <a:off x="1118009" y="1278545"/>
          <a:ext cx="6907981" cy="3056203"/>
        </p:xfrm>
        <a:graphic>
          <a:graphicData uri="http://schemas.openxmlformats.org/drawingml/2006/table">
            <a:tbl>
              <a:tblPr firstRow="1" bandRow="1">
                <a:tableStyleId>{5C22544A-7EE6-4342-B048-85BDC9FD1C3A}</a:tableStyleId>
              </a:tblPr>
              <a:tblGrid>
                <a:gridCol w="6907981">
                  <a:extLst>
                    <a:ext uri="{9D8B030D-6E8A-4147-A177-3AD203B41FA5}">
                      <a16:colId xmlns:a16="http://schemas.microsoft.com/office/drawing/2014/main" val="2408715191"/>
                    </a:ext>
                  </a:extLst>
                </a:gridCol>
              </a:tblGrid>
              <a:tr h="7702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Arial Nova" panose="020B0504020202020204" pitchFamily="34" charset="0"/>
                        <a:cs typeface="Biome" panose="020B05030302040208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5000"/>
                      </a:schemeClr>
                    </a:solidFill>
                  </a:tcPr>
                </a:tc>
                <a:extLst>
                  <a:ext uri="{0D108BD9-81ED-4DB2-BD59-A6C34878D82A}">
                    <a16:rowId xmlns:a16="http://schemas.microsoft.com/office/drawing/2014/main" val="532076292"/>
                  </a:ext>
                </a:extLst>
              </a:tr>
              <a:tr h="2074902">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dirty="0">
                          <a:solidFill>
                            <a:srgbClr val="ECECEC"/>
                          </a:solidFill>
                          <a:effectLst/>
                          <a:latin typeface="Söhne"/>
                        </a:rPr>
                        <a:t>The existing system utilizes gesture recognition technology to control various functions across different software applications. Specifically, it allows users to control a media player (presumably for playing music or videos), zoom in and out in maps (likely referring to the web-based version of Google Maps), and play and pause video clips in YouTube. The system likely employs a camera, such as the Creative Intel RealSense SR300, to capture and interpret hand gestures, which are then translated into corresponding commands for the targeted software applications.</a:t>
                      </a:r>
                      <a:endParaRPr lang="en-US" sz="1600" dirty="0"/>
                    </a:p>
                    <a:p>
                      <a:pPr algn="just"/>
                      <a:endParaRPr lang="en-US" sz="1600" dirty="0">
                        <a:solidFill>
                          <a:schemeClr val="bg1"/>
                        </a:solidFill>
                        <a:latin typeface="Arial Nova" panose="020B0504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alpha val="25000"/>
                      </a:schemeClr>
                    </a:solidFill>
                  </a:tcPr>
                </a:tc>
                <a:extLst>
                  <a:ext uri="{0D108BD9-81ED-4DB2-BD59-A6C34878D82A}">
                    <a16:rowId xmlns:a16="http://schemas.microsoft.com/office/drawing/2014/main" val="373987403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 name="Google Shape;1949;p45"/>
          <p:cNvSpPr txBox="1">
            <a:spLocks/>
          </p:cNvSpPr>
          <p:nvPr/>
        </p:nvSpPr>
        <p:spPr>
          <a:xfrm>
            <a:off x="650461" y="574588"/>
            <a:ext cx="8033219" cy="36649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139700" indent="0"/>
            <a:endParaRPr lang="en-US" sz="2800" dirty="0">
              <a:solidFill>
                <a:srgbClr val="ECECEC"/>
              </a:solidFill>
              <a:latin typeface="Söhne"/>
            </a:endParaRPr>
          </a:p>
          <a:p>
            <a:pPr>
              <a:buFont typeface="+mj-lt"/>
              <a:buAutoNum type="arabicPeriod"/>
            </a:pPr>
            <a:r>
              <a:rPr lang="en-US" sz="2800" b="1" dirty="0">
                <a:solidFill>
                  <a:srgbClr val="ECECEC"/>
                </a:solidFill>
                <a:latin typeface="Söhne"/>
              </a:rPr>
              <a:t>Hands-Free Operation without any actual contact with the system</a:t>
            </a:r>
            <a:endParaRPr lang="en-US" sz="2800" dirty="0">
              <a:solidFill>
                <a:srgbClr val="ECECEC"/>
              </a:solidFill>
              <a:latin typeface="Söhne"/>
            </a:endParaRPr>
          </a:p>
          <a:p>
            <a:pPr>
              <a:buFont typeface="+mj-lt"/>
              <a:buAutoNum type="arabicPeriod"/>
            </a:pPr>
            <a:r>
              <a:rPr lang="en-US" sz="2800" b="1" dirty="0">
                <a:solidFill>
                  <a:srgbClr val="ECECEC"/>
                </a:solidFill>
                <a:latin typeface="Söhne"/>
              </a:rPr>
              <a:t>Enhanced Accessibility(Additional ways to access a single functionality)</a:t>
            </a:r>
            <a:endParaRPr lang="en-US" sz="2800" dirty="0">
              <a:solidFill>
                <a:srgbClr val="ECECEC"/>
              </a:solidFill>
              <a:latin typeface="Söhne"/>
            </a:endParaRPr>
          </a:p>
          <a:p>
            <a:pPr>
              <a:buFont typeface="+mj-lt"/>
              <a:buAutoNum type="arabicPeriod"/>
            </a:pPr>
            <a:r>
              <a:rPr lang="en-US" sz="2800" b="1" dirty="0">
                <a:solidFill>
                  <a:srgbClr val="ECECEC"/>
                </a:solidFill>
                <a:latin typeface="Söhne"/>
              </a:rPr>
              <a:t>Flexibility can be achieved by the diversity of available functions</a:t>
            </a:r>
            <a:endParaRPr lang="en-US" sz="2800" dirty="0">
              <a:solidFill>
                <a:srgbClr val="ECECEC"/>
              </a:solidFill>
              <a:latin typeface="Söhne"/>
            </a:endParaRPr>
          </a:p>
        </p:txBody>
      </p:sp>
      <p:grpSp>
        <p:nvGrpSpPr>
          <p:cNvPr id="1935" name="Google Shape;1935;p45"/>
          <p:cNvGrpSpPr/>
          <p:nvPr/>
        </p:nvGrpSpPr>
        <p:grpSpPr>
          <a:xfrm>
            <a:off x="2180032" y="215052"/>
            <a:ext cx="766019" cy="723668"/>
            <a:chOff x="1317586" y="1856572"/>
            <a:chExt cx="749797" cy="717499"/>
          </a:xfrm>
        </p:grpSpPr>
        <p:sp>
          <p:nvSpPr>
            <p:cNvPr id="1936" name="Google Shape;1936;p45"/>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7" name="Google Shape;1937;p45"/>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0" name="Google Shape;3310;p63">
            <a:extLst>
              <a:ext uri="{FF2B5EF4-FFF2-40B4-BE49-F238E27FC236}">
                <a16:creationId xmlns:a16="http://schemas.microsoft.com/office/drawing/2014/main" id="{FDAD1C17-81CC-026E-23B8-89A1B520F382}"/>
              </a:ext>
            </a:extLst>
          </p:cNvPr>
          <p:cNvGrpSpPr/>
          <p:nvPr/>
        </p:nvGrpSpPr>
        <p:grpSpPr>
          <a:xfrm>
            <a:off x="2432443" y="403133"/>
            <a:ext cx="329168" cy="370118"/>
            <a:chOff x="3903752" y="3459563"/>
            <a:chExt cx="373075" cy="418153"/>
          </a:xfrm>
          <a:solidFill>
            <a:schemeClr val="tx2"/>
          </a:solidFill>
        </p:grpSpPr>
        <p:sp>
          <p:nvSpPr>
            <p:cNvPr id="21" name="Google Shape;3311;p63">
              <a:extLst>
                <a:ext uri="{FF2B5EF4-FFF2-40B4-BE49-F238E27FC236}">
                  <a16:creationId xmlns:a16="http://schemas.microsoft.com/office/drawing/2014/main" id="{57177422-E6B6-FD0F-9D86-F1FE7F4C5322}"/>
                </a:ext>
              </a:extLst>
            </p:cNvPr>
            <p:cNvSpPr/>
            <p:nvPr/>
          </p:nvSpPr>
          <p:spPr>
            <a:xfrm>
              <a:off x="3903752" y="3595454"/>
              <a:ext cx="171491" cy="282262"/>
            </a:xfrm>
            <a:custGeom>
              <a:avLst/>
              <a:gdLst/>
              <a:ahLst/>
              <a:cxnLst/>
              <a:rect l="l" t="t" r="r" b="b"/>
              <a:pathLst>
                <a:path w="5482" h="9023" extrusionOk="0">
                  <a:moveTo>
                    <a:pt x="607" y="0"/>
                  </a:moveTo>
                  <a:cubicBezTo>
                    <a:pt x="500" y="0"/>
                    <a:pt x="393" y="29"/>
                    <a:pt x="297" y="85"/>
                  </a:cubicBezTo>
                  <a:cubicBezTo>
                    <a:pt x="111" y="196"/>
                    <a:pt x="1" y="391"/>
                    <a:pt x="1" y="608"/>
                  </a:cubicBezTo>
                  <a:lnTo>
                    <a:pt x="1" y="5988"/>
                  </a:lnTo>
                  <a:cubicBezTo>
                    <a:pt x="1" y="6206"/>
                    <a:pt x="119" y="6407"/>
                    <a:pt x="308" y="6515"/>
                  </a:cubicBezTo>
                  <a:lnTo>
                    <a:pt x="4575" y="8941"/>
                  </a:lnTo>
                  <a:cubicBezTo>
                    <a:pt x="4668" y="8994"/>
                    <a:pt x="4772" y="9022"/>
                    <a:pt x="4874" y="9022"/>
                  </a:cubicBezTo>
                  <a:cubicBezTo>
                    <a:pt x="4980" y="9022"/>
                    <a:pt x="5085" y="8993"/>
                    <a:pt x="5180" y="8938"/>
                  </a:cubicBezTo>
                  <a:cubicBezTo>
                    <a:pt x="5368" y="8828"/>
                    <a:pt x="5481" y="8632"/>
                    <a:pt x="5481" y="8414"/>
                  </a:cubicBezTo>
                  <a:lnTo>
                    <a:pt x="5481" y="2927"/>
                  </a:lnTo>
                  <a:cubicBezTo>
                    <a:pt x="5482" y="2705"/>
                    <a:pt x="5360" y="2500"/>
                    <a:pt x="5165" y="2394"/>
                  </a:cubicBezTo>
                  <a:lnTo>
                    <a:pt x="897" y="74"/>
                  </a:lnTo>
                  <a:cubicBezTo>
                    <a:pt x="806" y="25"/>
                    <a:pt x="706" y="0"/>
                    <a:pt x="6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2;p63">
              <a:extLst>
                <a:ext uri="{FF2B5EF4-FFF2-40B4-BE49-F238E27FC236}">
                  <a16:creationId xmlns:a16="http://schemas.microsoft.com/office/drawing/2014/main" id="{5656D313-EF0D-9FC3-052F-A3CF05156442}"/>
                </a:ext>
              </a:extLst>
            </p:cNvPr>
            <p:cNvSpPr/>
            <p:nvPr/>
          </p:nvSpPr>
          <p:spPr>
            <a:xfrm>
              <a:off x="3925619" y="3459563"/>
              <a:ext cx="326996" cy="189416"/>
            </a:xfrm>
            <a:custGeom>
              <a:avLst/>
              <a:gdLst/>
              <a:ahLst/>
              <a:cxnLst/>
              <a:rect l="l" t="t" r="r" b="b"/>
              <a:pathLst>
                <a:path w="10453" h="6055" extrusionOk="0">
                  <a:moveTo>
                    <a:pt x="5192" y="0"/>
                  </a:moveTo>
                  <a:cubicBezTo>
                    <a:pt x="5095" y="0"/>
                    <a:pt x="4999" y="24"/>
                    <a:pt x="4911" y="70"/>
                  </a:cubicBezTo>
                  <a:lnTo>
                    <a:pt x="326" y="2484"/>
                  </a:lnTo>
                  <a:cubicBezTo>
                    <a:pt x="126" y="2588"/>
                    <a:pt x="0" y="2793"/>
                    <a:pt x="0" y="3019"/>
                  </a:cubicBezTo>
                  <a:cubicBezTo>
                    <a:pt x="0" y="3245"/>
                    <a:pt x="123" y="3450"/>
                    <a:pt x="323" y="3557"/>
                  </a:cubicBezTo>
                  <a:lnTo>
                    <a:pt x="4909" y="5984"/>
                  </a:lnTo>
                  <a:cubicBezTo>
                    <a:pt x="4998" y="6032"/>
                    <a:pt x="5095" y="6054"/>
                    <a:pt x="5193" y="6054"/>
                  </a:cubicBezTo>
                  <a:cubicBezTo>
                    <a:pt x="5288" y="6054"/>
                    <a:pt x="5385" y="6032"/>
                    <a:pt x="5473" y="5986"/>
                  </a:cubicBezTo>
                  <a:lnTo>
                    <a:pt x="10127" y="3558"/>
                  </a:lnTo>
                  <a:cubicBezTo>
                    <a:pt x="10328" y="3453"/>
                    <a:pt x="10452" y="3247"/>
                    <a:pt x="10452" y="3019"/>
                  </a:cubicBezTo>
                  <a:cubicBezTo>
                    <a:pt x="10452" y="2792"/>
                    <a:pt x="10327" y="2586"/>
                    <a:pt x="10125" y="2483"/>
                  </a:cubicBezTo>
                  <a:lnTo>
                    <a:pt x="5472" y="69"/>
                  </a:lnTo>
                  <a:cubicBezTo>
                    <a:pt x="5384" y="23"/>
                    <a:pt x="5288" y="0"/>
                    <a:pt x="5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3;p63">
              <a:extLst>
                <a:ext uri="{FF2B5EF4-FFF2-40B4-BE49-F238E27FC236}">
                  <a16:creationId xmlns:a16="http://schemas.microsoft.com/office/drawing/2014/main" id="{E7444270-7F28-B0B5-C71D-68DDFBCF1C93}"/>
                </a:ext>
              </a:extLst>
            </p:cNvPr>
            <p:cNvSpPr/>
            <p:nvPr/>
          </p:nvSpPr>
          <p:spPr>
            <a:xfrm>
              <a:off x="4105305" y="3595454"/>
              <a:ext cx="171522" cy="282262"/>
            </a:xfrm>
            <a:custGeom>
              <a:avLst/>
              <a:gdLst/>
              <a:ahLst/>
              <a:cxnLst/>
              <a:rect l="l" t="t" r="r" b="b"/>
              <a:pathLst>
                <a:path w="5483" h="9023" extrusionOk="0">
                  <a:moveTo>
                    <a:pt x="4874" y="1"/>
                  </a:moveTo>
                  <a:cubicBezTo>
                    <a:pt x="4775" y="1"/>
                    <a:pt x="4676" y="26"/>
                    <a:pt x="4585" y="75"/>
                  </a:cubicBezTo>
                  <a:lnTo>
                    <a:pt x="318" y="2396"/>
                  </a:lnTo>
                  <a:cubicBezTo>
                    <a:pt x="123" y="2501"/>
                    <a:pt x="1" y="2705"/>
                    <a:pt x="1" y="2929"/>
                  </a:cubicBezTo>
                  <a:lnTo>
                    <a:pt x="1" y="8414"/>
                  </a:lnTo>
                  <a:cubicBezTo>
                    <a:pt x="1" y="8632"/>
                    <a:pt x="114" y="8828"/>
                    <a:pt x="302" y="8938"/>
                  </a:cubicBezTo>
                  <a:cubicBezTo>
                    <a:pt x="398" y="8993"/>
                    <a:pt x="502" y="9022"/>
                    <a:pt x="608" y="9022"/>
                  </a:cubicBezTo>
                  <a:cubicBezTo>
                    <a:pt x="711" y="9022"/>
                    <a:pt x="813" y="8994"/>
                    <a:pt x="908" y="8941"/>
                  </a:cubicBezTo>
                  <a:lnTo>
                    <a:pt x="5175" y="6515"/>
                  </a:lnTo>
                  <a:cubicBezTo>
                    <a:pt x="5365" y="6407"/>
                    <a:pt x="5482" y="6204"/>
                    <a:pt x="5482" y="5988"/>
                  </a:cubicBezTo>
                  <a:lnTo>
                    <a:pt x="5482" y="608"/>
                  </a:lnTo>
                  <a:cubicBezTo>
                    <a:pt x="5483" y="392"/>
                    <a:pt x="5371" y="197"/>
                    <a:pt x="5185" y="88"/>
                  </a:cubicBezTo>
                  <a:cubicBezTo>
                    <a:pt x="5089" y="30"/>
                    <a:pt x="4981" y="1"/>
                    <a:pt x="48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8" name="Google Shape;1948;p45"/>
          <p:cNvSpPr txBox="1">
            <a:spLocks/>
          </p:cNvSpPr>
          <p:nvPr/>
        </p:nvSpPr>
        <p:spPr>
          <a:xfrm>
            <a:off x="3118642" y="273958"/>
            <a:ext cx="4355752" cy="5500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IN" sz="4000" dirty="0">
                <a:solidFill>
                  <a:schemeClr val="tx2">
                    <a:lumMod val="75000"/>
                  </a:schemeClr>
                </a:solidFill>
              </a:rPr>
              <a:t>Advantages</a:t>
            </a:r>
          </a:p>
        </p:txBody>
      </p:sp>
    </p:spTree>
    <p:extLst>
      <p:ext uri="{BB962C8B-B14F-4D97-AF65-F5344CB8AC3E}">
        <p14:creationId xmlns:p14="http://schemas.microsoft.com/office/powerpoint/2010/main" val="230228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1" name="Google Shape;1941;p45"/>
          <p:cNvGrpSpPr/>
          <p:nvPr/>
        </p:nvGrpSpPr>
        <p:grpSpPr>
          <a:xfrm>
            <a:off x="1974004" y="709749"/>
            <a:ext cx="826565" cy="846195"/>
            <a:chOff x="1317586" y="1856572"/>
            <a:chExt cx="749797" cy="717499"/>
          </a:xfrm>
        </p:grpSpPr>
        <p:sp>
          <p:nvSpPr>
            <p:cNvPr id="1942" name="Google Shape;1942;p45"/>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3" name="Google Shape;1943;p45"/>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4" name="Google Shape;3310;p63">
            <a:extLst>
              <a:ext uri="{FF2B5EF4-FFF2-40B4-BE49-F238E27FC236}">
                <a16:creationId xmlns:a16="http://schemas.microsoft.com/office/drawing/2014/main" id="{7C3B255E-1AF9-8468-D1FE-BAA86D3B4B27}"/>
              </a:ext>
            </a:extLst>
          </p:cNvPr>
          <p:cNvGrpSpPr/>
          <p:nvPr/>
        </p:nvGrpSpPr>
        <p:grpSpPr>
          <a:xfrm>
            <a:off x="2177612" y="887217"/>
            <a:ext cx="376295" cy="431643"/>
            <a:chOff x="3903752" y="3459563"/>
            <a:chExt cx="373075" cy="418153"/>
          </a:xfrm>
          <a:solidFill>
            <a:schemeClr val="tx2"/>
          </a:solidFill>
        </p:grpSpPr>
        <p:sp>
          <p:nvSpPr>
            <p:cNvPr id="25" name="Google Shape;3311;p63">
              <a:extLst>
                <a:ext uri="{FF2B5EF4-FFF2-40B4-BE49-F238E27FC236}">
                  <a16:creationId xmlns:a16="http://schemas.microsoft.com/office/drawing/2014/main" id="{56466DEB-DC49-14A0-B8DF-DB181ECEB932}"/>
                </a:ext>
              </a:extLst>
            </p:cNvPr>
            <p:cNvSpPr/>
            <p:nvPr/>
          </p:nvSpPr>
          <p:spPr>
            <a:xfrm>
              <a:off x="3903752" y="3595454"/>
              <a:ext cx="171491" cy="282262"/>
            </a:xfrm>
            <a:custGeom>
              <a:avLst/>
              <a:gdLst/>
              <a:ahLst/>
              <a:cxnLst/>
              <a:rect l="l" t="t" r="r" b="b"/>
              <a:pathLst>
                <a:path w="5482" h="9023" extrusionOk="0">
                  <a:moveTo>
                    <a:pt x="607" y="0"/>
                  </a:moveTo>
                  <a:cubicBezTo>
                    <a:pt x="500" y="0"/>
                    <a:pt x="393" y="29"/>
                    <a:pt x="297" y="85"/>
                  </a:cubicBezTo>
                  <a:cubicBezTo>
                    <a:pt x="111" y="196"/>
                    <a:pt x="1" y="391"/>
                    <a:pt x="1" y="608"/>
                  </a:cubicBezTo>
                  <a:lnTo>
                    <a:pt x="1" y="5988"/>
                  </a:lnTo>
                  <a:cubicBezTo>
                    <a:pt x="1" y="6206"/>
                    <a:pt x="119" y="6407"/>
                    <a:pt x="308" y="6515"/>
                  </a:cubicBezTo>
                  <a:lnTo>
                    <a:pt x="4575" y="8941"/>
                  </a:lnTo>
                  <a:cubicBezTo>
                    <a:pt x="4668" y="8994"/>
                    <a:pt x="4772" y="9022"/>
                    <a:pt x="4874" y="9022"/>
                  </a:cubicBezTo>
                  <a:cubicBezTo>
                    <a:pt x="4980" y="9022"/>
                    <a:pt x="5085" y="8993"/>
                    <a:pt x="5180" y="8938"/>
                  </a:cubicBezTo>
                  <a:cubicBezTo>
                    <a:pt x="5368" y="8828"/>
                    <a:pt x="5481" y="8632"/>
                    <a:pt x="5481" y="8414"/>
                  </a:cubicBezTo>
                  <a:lnTo>
                    <a:pt x="5481" y="2927"/>
                  </a:lnTo>
                  <a:cubicBezTo>
                    <a:pt x="5482" y="2705"/>
                    <a:pt x="5360" y="2500"/>
                    <a:pt x="5165" y="2394"/>
                  </a:cubicBezTo>
                  <a:lnTo>
                    <a:pt x="897" y="74"/>
                  </a:lnTo>
                  <a:cubicBezTo>
                    <a:pt x="806" y="25"/>
                    <a:pt x="706" y="0"/>
                    <a:pt x="6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12;p63">
              <a:extLst>
                <a:ext uri="{FF2B5EF4-FFF2-40B4-BE49-F238E27FC236}">
                  <a16:creationId xmlns:a16="http://schemas.microsoft.com/office/drawing/2014/main" id="{6C916C3F-061F-40DD-818A-C41C7455C801}"/>
                </a:ext>
              </a:extLst>
            </p:cNvPr>
            <p:cNvSpPr/>
            <p:nvPr/>
          </p:nvSpPr>
          <p:spPr>
            <a:xfrm>
              <a:off x="3925619" y="3459563"/>
              <a:ext cx="326996" cy="189416"/>
            </a:xfrm>
            <a:custGeom>
              <a:avLst/>
              <a:gdLst/>
              <a:ahLst/>
              <a:cxnLst/>
              <a:rect l="l" t="t" r="r" b="b"/>
              <a:pathLst>
                <a:path w="10453" h="6055" extrusionOk="0">
                  <a:moveTo>
                    <a:pt x="5192" y="0"/>
                  </a:moveTo>
                  <a:cubicBezTo>
                    <a:pt x="5095" y="0"/>
                    <a:pt x="4999" y="24"/>
                    <a:pt x="4911" y="70"/>
                  </a:cubicBezTo>
                  <a:lnTo>
                    <a:pt x="326" y="2484"/>
                  </a:lnTo>
                  <a:cubicBezTo>
                    <a:pt x="126" y="2588"/>
                    <a:pt x="0" y="2793"/>
                    <a:pt x="0" y="3019"/>
                  </a:cubicBezTo>
                  <a:cubicBezTo>
                    <a:pt x="0" y="3245"/>
                    <a:pt x="123" y="3450"/>
                    <a:pt x="323" y="3557"/>
                  </a:cubicBezTo>
                  <a:lnTo>
                    <a:pt x="4909" y="5984"/>
                  </a:lnTo>
                  <a:cubicBezTo>
                    <a:pt x="4998" y="6032"/>
                    <a:pt x="5095" y="6054"/>
                    <a:pt x="5193" y="6054"/>
                  </a:cubicBezTo>
                  <a:cubicBezTo>
                    <a:pt x="5288" y="6054"/>
                    <a:pt x="5385" y="6032"/>
                    <a:pt x="5473" y="5986"/>
                  </a:cubicBezTo>
                  <a:lnTo>
                    <a:pt x="10127" y="3558"/>
                  </a:lnTo>
                  <a:cubicBezTo>
                    <a:pt x="10328" y="3453"/>
                    <a:pt x="10452" y="3247"/>
                    <a:pt x="10452" y="3019"/>
                  </a:cubicBezTo>
                  <a:cubicBezTo>
                    <a:pt x="10452" y="2792"/>
                    <a:pt x="10327" y="2586"/>
                    <a:pt x="10125" y="2483"/>
                  </a:cubicBezTo>
                  <a:lnTo>
                    <a:pt x="5472" y="69"/>
                  </a:lnTo>
                  <a:cubicBezTo>
                    <a:pt x="5384" y="23"/>
                    <a:pt x="5288" y="0"/>
                    <a:pt x="5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13;p63">
              <a:extLst>
                <a:ext uri="{FF2B5EF4-FFF2-40B4-BE49-F238E27FC236}">
                  <a16:creationId xmlns:a16="http://schemas.microsoft.com/office/drawing/2014/main" id="{B634DD3B-8AC6-C0E4-785E-2E8636066FFF}"/>
                </a:ext>
              </a:extLst>
            </p:cNvPr>
            <p:cNvSpPr/>
            <p:nvPr/>
          </p:nvSpPr>
          <p:spPr>
            <a:xfrm>
              <a:off x="4105305" y="3595454"/>
              <a:ext cx="171522" cy="282262"/>
            </a:xfrm>
            <a:custGeom>
              <a:avLst/>
              <a:gdLst/>
              <a:ahLst/>
              <a:cxnLst/>
              <a:rect l="l" t="t" r="r" b="b"/>
              <a:pathLst>
                <a:path w="5483" h="9023" extrusionOk="0">
                  <a:moveTo>
                    <a:pt x="4874" y="1"/>
                  </a:moveTo>
                  <a:cubicBezTo>
                    <a:pt x="4775" y="1"/>
                    <a:pt x="4676" y="26"/>
                    <a:pt x="4585" y="75"/>
                  </a:cubicBezTo>
                  <a:lnTo>
                    <a:pt x="318" y="2396"/>
                  </a:lnTo>
                  <a:cubicBezTo>
                    <a:pt x="123" y="2501"/>
                    <a:pt x="1" y="2705"/>
                    <a:pt x="1" y="2929"/>
                  </a:cubicBezTo>
                  <a:lnTo>
                    <a:pt x="1" y="8414"/>
                  </a:lnTo>
                  <a:cubicBezTo>
                    <a:pt x="1" y="8632"/>
                    <a:pt x="114" y="8828"/>
                    <a:pt x="302" y="8938"/>
                  </a:cubicBezTo>
                  <a:cubicBezTo>
                    <a:pt x="398" y="8993"/>
                    <a:pt x="502" y="9022"/>
                    <a:pt x="608" y="9022"/>
                  </a:cubicBezTo>
                  <a:cubicBezTo>
                    <a:pt x="711" y="9022"/>
                    <a:pt x="813" y="8994"/>
                    <a:pt x="908" y="8941"/>
                  </a:cubicBezTo>
                  <a:lnTo>
                    <a:pt x="5175" y="6515"/>
                  </a:lnTo>
                  <a:cubicBezTo>
                    <a:pt x="5365" y="6407"/>
                    <a:pt x="5482" y="6204"/>
                    <a:pt x="5482" y="5988"/>
                  </a:cubicBezTo>
                  <a:lnTo>
                    <a:pt x="5482" y="608"/>
                  </a:lnTo>
                  <a:cubicBezTo>
                    <a:pt x="5483" y="392"/>
                    <a:pt x="5371" y="197"/>
                    <a:pt x="5185" y="88"/>
                  </a:cubicBezTo>
                  <a:cubicBezTo>
                    <a:pt x="5089" y="30"/>
                    <a:pt x="4981" y="1"/>
                    <a:pt x="48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51" name="Google Shape;1951;p45"/>
          <p:cNvSpPr txBox="1">
            <a:spLocks/>
          </p:cNvSpPr>
          <p:nvPr/>
        </p:nvSpPr>
        <p:spPr>
          <a:xfrm>
            <a:off x="2918046" y="847733"/>
            <a:ext cx="532692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IN" sz="4000" dirty="0">
                <a:solidFill>
                  <a:schemeClr val="tx2">
                    <a:lumMod val="75000"/>
                  </a:schemeClr>
                </a:solidFill>
              </a:rPr>
              <a:t>Disadvantages</a:t>
            </a:r>
          </a:p>
        </p:txBody>
      </p:sp>
      <p:sp>
        <p:nvSpPr>
          <p:cNvPr id="1952" name="Google Shape;1952;p45"/>
          <p:cNvSpPr txBox="1">
            <a:spLocks/>
          </p:cNvSpPr>
          <p:nvPr/>
        </p:nvSpPr>
        <p:spPr>
          <a:xfrm>
            <a:off x="1428791" y="1945402"/>
            <a:ext cx="6500100" cy="18840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algn="l">
              <a:buFont typeface="+mj-lt"/>
              <a:buAutoNum type="arabicPeriod"/>
            </a:pPr>
            <a:r>
              <a:rPr lang="en-US" sz="2800" b="1" dirty="0">
                <a:solidFill>
                  <a:srgbClr val="ECECEC"/>
                </a:solidFill>
                <a:latin typeface="Söhne"/>
              </a:rPr>
              <a:t>U</a:t>
            </a:r>
            <a:r>
              <a:rPr lang="en-US" sz="2800" b="1" i="0" dirty="0">
                <a:solidFill>
                  <a:srgbClr val="ECECEC"/>
                </a:solidFill>
                <a:effectLst/>
                <a:latin typeface="Söhne"/>
              </a:rPr>
              <a:t>navailability of system functions</a:t>
            </a:r>
            <a:endParaRPr lang="en-US" sz="2800" b="0" i="0" dirty="0">
              <a:solidFill>
                <a:srgbClr val="ECECEC"/>
              </a:solidFill>
              <a:effectLst/>
              <a:latin typeface="Söhne"/>
            </a:endParaRPr>
          </a:p>
          <a:p>
            <a:pPr algn="l">
              <a:buFont typeface="+mj-lt"/>
              <a:buAutoNum type="arabicPeriod"/>
            </a:pPr>
            <a:r>
              <a:rPr lang="en-US" sz="2800" b="1" i="0" dirty="0">
                <a:solidFill>
                  <a:srgbClr val="ECECEC"/>
                </a:solidFill>
                <a:effectLst/>
                <a:latin typeface="Söhne"/>
              </a:rPr>
              <a:t>Only Limited Gesture Vocabulary is available</a:t>
            </a:r>
            <a:endParaRPr lang="en-US" sz="2800" b="0" i="0" dirty="0">
              <a:solidFill>
                <a:srgbClr val="ECECEC"/>
              </a:solidFill>
              <a:effectLst/>
              <a:latin typeface="Söhne"/>
            </a:endParaRPr>
          </a:p>
          <a:p>
            <a:pPr algn="l">
              <a:buFont typeface="+mj-lt"/>
              <a:buAutoNum type="arabicPeriod"/>
            </a:pPr>
            <a:r>
              <a:rPr lang="en-US" sz="2800" b="1" i="0" dirty="0">
                <a:solidFill>
                  <a:srgbClr val="ECECEC"/>
                </a:solidFill>
                <a:effectLst/>
                <a:latin typeface="Söhne"/>
              </a:rPr>
              <a:t>Privacy Concerns may occur to the user</a:t>
            </a:r>
            <a:endParaRPr lang="en-US" sz="2800" dirty="0">
              <a:solidFill>
                <a:srgbClr val="ECECEC"/>
              </a:solidFill>
              <a:latin typeface="Söhne"/>
            </a:endParaRPr>
          </a:p>
        </p:txBody>
      </p:sp>
    </p:spTree>
    <p:extLst>
      <p:ext uri="{BB962C8B-B14F-4D97-AF65-F5344CB8AC3E}">
        <p14:creationId xmlns:p14="http://schemas.microsoft.com/office/powerpoint/2010/main" val="124472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935111DE-221A-288B-034A-13DA95A44A8F}"/>
              </a:ext>
            </a:extLst>
          </p:cNvPr>
          <p:cNvGraphicFramePr>
            <a:graphicFrameLocks/>
          </p:cNvGraphicFramePr>
          <p:nvPr>
            <p:extLst>
              <p:ext uri="{D42A27DB-BD31-4B8C-83A1-F6EECF244321}">
                <p14:modId xmlns:p14="http://schemas.microsoft.com/office/powerpoint/2010/main" val="2826820787"/>
              </p:ext>
            </p:extLst>
          </p:nvPr>
        </p:nvGraphicFramePr>
        <p:xfrm>
          <a:off x="1018117" y="873271"/>
          <a:ext cx="6907981" cy="3856602"/>
        </p:xfrm>
        <a:graphic>
          <a:graphicData uri="http://schemas.openxmlformats.org/drawingml/2006/table">
            <a:tbl>
              <a:tblPr firstRow="1" bandRow="1">
                <a:tableStyleId>{5C22544A-7EE6-4342-B048-85BDC9FD1C3A}</a:tableStyleId>
              </a:tblPr>
              <a:tblGrid>
                <a:gridCol w="6907981">
                  <a:extLst>
                    <a:ext uri="{9D8B030D-6E8A-4147-A177-3AD203B41FA5}">
                      <a16:colId xmlns:a16="http://schemas.microsoft.com/office/drawing/2014/main" val="2408715191"/>
                    </a:ext>
                  </a:extLst>
                </a:gridCol>
              </a:tblGrid>
              <a:tr h="8125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Arial Nova" panose="020B0504020202020204" pitchFamily="34" charset="0"/>
                        <a:cs typeface="Biome" panose="020B05030302040208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5000"/>
                      </a:schemeClr>
                    </a:solidFill>
                  </a:tcPr>
                </a:tc>
                <a:extLst>
                  <a:ext uri="{0D108BD9-81ED-4DB2-BD59-A6C34878D82A}">
                    <a16:rowId xmlns:a16="http://schemas.microsoft.com/office/drawing/2014/main" val="532076292"/>
                  </a:ext>
                </a:extLst>
              </a:tr>
              <a:tr h="3044091">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dirty="0">
                          <a:solidFill>
                            <a:srgbClr val="ECECEC"/>
                          </a:solidFill>
                          <a:effectLst/>
                          <a:latin typeface="Söhne"/>
                        </a:rPr>
                        <a:t>Vien is a software application that allows users to control their computer cursor and interact with digital interfaces without physically moving a physical mouse.</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i="0" dirty="0">
                        <a:solidFill>
                          <a:srgbClr val="ECECEC"/>
                        </a:solidFill>
                        <a:effectLst/>
                        <a:latin typeface="Söhne"/>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dirty="0">
                          <a:solidFill>
                            <a:srgbClr val="ECECEC"/>
                          </a:solidFill>
                          <a:effectLst/>
                          <a:latin typeface="Söhne"/>
                        </a:rPr>
                        <a:t>Virtual PPT control using gestures offers a hands-free and intuitive way to interact with presentations, making it especially useful in situations where traditional input devices like keyboards or mice are not feasible.</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i="0" dirty="0">
                        <a:solidFill>
                          <a:srgbClr val="ECECEC"/>
                        </a:solidFill>
                        <a:effectLst/>
                        <a:latin typeface="Söhne"/>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dirty="0">
                          <a:solidFill>
                            <a:srgbClr val="ECECEC"/>
                          </a:solidFill>
                          <a:effectLst/>
                          <a:latin typeface="Söhne"/>
                        </a:rPr>
                        <a:t>Switching between modules using audio in Python typically involves using speech recognition libraries  to detect specific commands spoken by the user and then executing actions to switch between modules accordingly.</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600" dirty="0"/>
                    </a:p>
                    <a:p>
                      <a:pPr algn="just"/>
                      <a:endParaRPr lang="en-US" sz="1600" dirty="0">
                        <a:solidFill>
                          <a:schemeClr val="bg1"/>
                        </a:solidFill>
                        <a:latin typeface="Arial Nova" panose="020B0504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alpha val="25000"/>
                      </a:schemeClr>
                    </a:solidFill>
                  </a:tcPr>
                </a:tc>
                <a:extLst>
                  <a:ext uri="{0D108BD9-81ED-4DB2-BD59-A6C34878D82A}">
                    <a16:rowId xmlns:a16="http://schemas.microsoft.com/office/drawing/2014/main" val="3739874031"/>
                  </a:ext>
                </a:extLst>
              </a:tr>
            </a:tbl>
          </a:graphicData>
        </a:graphic>
      </p:graphicFrame>
      <p:sp>
        <p:nvSpPr>
          <p:cNvPr id="1944" name="Google Shape;1944;p45"/>
          <p:cNvSpPr txBox="1">
            <a:spLocks noGrp="1"/>
          </p:cNvSpPr>
          <p:nvPr>
            <p:ph type="title" idx="8"/>
          </p:nvPr>
        </p:nvSpPr>
        <p:spPr>
          <a:xfrm>
            <a:off x="812053" y="173117"/>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Proposed System</a:t>
            </a:r>
          </a:p>
        </p:txBody>
      </p:sp>
      <p:sp>
        <p:nvSpPr>
          <p:cNvPr id="10" name="Google Shape;1948;p45">
            <a:extLst>
              <a:ext uri="{FF2B5EF4-FFF2-40B4-BE49-F238E27FC236}">
                <a16:creationId xmlns:a16="http://schemas.microsoft.com/office/drawing/2014/main" id="{7E37D720-1549-6500-B27B-5EC75BA5439E}"/>
              </a:ext>
            </a:extLst>
          </p:cNvPr>
          <p:cNvSpPr txBox="1">
            <a:spLocks/>
          </p:cNvSpPr>
          <p:nvPr/>
        </p:nvSpPr>
        <p:spPr>
          <a:xfrm>
            <a:off x="1018117" y="1013264"/>
            <a:ext cx="277292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IN" sz="2800" dirty="0">
                <a:solidFill>
                  <a:schemeClr val="tx2">
                    <a:lumMod val="75000"/>
                  </a:schemeClr>
                </a:solidFill>
              </a:rPr>
              <a:t>Description:</a:t>
            </a:r>
          </a:p>
        </p:txBody>
      </p:sp>
      <p:sp>
        <p:nvSpPr>
          <p:cNvPr id="12" name="Google Shape;1949;p45">
            <a:extLst>
              <a:ext uri="{FF2B5EF4-FFF2-40B4-BE49-F238E27FC236}">
                <a16:creationId xmlns:a16="http://schemas.microsoft.com/office/drawing/2014/main" id="{B82FC1DE-23CA-B7F6-A2BA-96A13885A263}"/>
              </a:ext>
            </a:extLst>
          </p:cNvPr>
          <p:cNvSpPr txBox="1">
            <a:spLocks/>
          </p:cNvSpPr>
          <p:nvPr/>
        </p:nvSpPr>
        <p:spPr>
          <a:xfrm>
            <a:off x="5377916" y="3383695"/>
            <a:ext cx="8303242" cy="10183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endParaRPr lang="en-US" sz="1200" dirty="0"/>
          </a:p>
        </p:txBody>
      </p:sp>
      <p:grpSp>
        <p:nvGrpSpPr>
          <p:cNvPr id="13" name="Google Shape;1935;p45">
            <a:extLst>
              <a:ext uri="{FF2B5EF4-FFF2-40B4-BE49-F238E27FC236}">
                <a16:creationId xmlns:a16="http://schemas.microsoft.com/office/drawing/2014/main" id="{AFE0C7F3-F0C3-28D8-7F0D-9748141944B6}"/>
              </a:ext>
            </a:extLst>
          </p:cNvPr>
          <p:cNvGrpSpPr/>
          <p:nvPr/>
        </p:nvGrpSpPr>
        <p:grpSpPr>
          <a:xfrm>
            <a:off x="1761234" y="149777"/>
            <a:ext cx="519076" cy="527700"/>
            <a:chOff x="1317586" y="1856572"/>
            <a:chExt cx="749797" cy="717499"/>
          </a:xfrm>
        </p:grpSpPr>
        <p:sp>
          <p:nvSpPr>
            <p:cNvPr id="14" name="Google Shape;1936;p45">
              <a:extLst>
                <a:ext uri="{FF2B5EF4-FFF2-40B4-BE49-F238E27FC236}">
                  <a16:creationId xmlns:a16="http://schemas.microsoft.com/office/drawing/2014/main" id="{AA2F7672-F3F4-6391-EADC-2C32B1BD9B50}"/>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937;p45">
              <a:extLst>
                <a:ext uri="{FF2B5EF4-FFF2-40B4-BE49-F238E27FC236}">
                  <a16:creationId xmlns:a16="http://schemas.microsoft.com/office/drawing/2014/main" id="{3E44BBC6-488F-965E-F4AE-D0ADA5A74A2E}"/>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16" name="Google Shape;3310;p63">
            <a:extLst>
              <a:ext uri="{FF2B5EF4-FFF2-40B4-BE49-F238E27FC236}">
                <a16:creationId xmlns:a16="http://schemas.microsoft.com/office/drawing/2014/main" id="{64670785-E529-FBE7-3CD6-0EC80D6FAC0D}"/>
              </a:ext>
            </a:extLst>
          </p:cNvPr>
          <p:cNvGrpSpPr/>
          <p:nvPr/>
        </p:nvGrpSpPr>
        <p:grpSpPr>
          <a:xfrm>
            <a:off x="1922739" y="248817"/>
            <a:ext cx="247392" cy="278054"/>
            <a:chOff x="3903752" y="3459563"/>
            <a:chExt cx="373075" cy="418153"/>
          </a:xfrm>
          <a:solidFill>
            <a:schemeClr val="tx2"/>
          </a:solidFill>
        </p:grpSpPr>
        <p:sp>
          <p:nvSpPr>
            <p:cNvPr id="17" name="Google Shape;3311;p63">
              <a:extLst>
                <a:ext uri="{FF2B5EF4-FFF2-40B4-BE49-F238E27FC236}">
                  <a16:creationId xmlns:a16="http://schemas.microsoft.com/office/drawing/2014/main" id="{6123D537-2795-61BD-5687-32A214FE6176}"/>
                </a:ext>
              </a:extLst>
            </p:cNvPr>
            <p:cNvSpPr/>
            <p:nvPr/>
          </p:nvSpPr>
          <p:spPr>
            <a:xfrm>
              <a:off x="3903752" y="3595454"/>
              <a:ext cx="171491" cy="282262"/>
            </a:xfrm>
            <a:custGeom>
              <a:avLst/>
              <a:gdLst/>
              <a:ahLst/>
              <a:cxnLst/>
              <a:rect l="l" t="t" r="r" b="b"/>
              <a:pathLst>
                <a:path w="5482" h="9023" extrusionOk="0">
                  <a:moveTo>
                    <a:pt x="607" y="0"/>
                  </a:moveTo>
                  <a:cubicBezTo>
                    <a:pt x="500" y="0"/>
                    <a:pt x="393" y="29"/>
                    <a:pt x="297" y="85"/>
                  </a:cubicBezTo>
                  <a:cubicBezTo>
                    <a:pt x="111" y="196"/>
                    <a:pt x="1" y="391"/>
                    <a:pt x="1" y="608"/>
                  </a:cubicBezTo>
                  <a:lnTo>
                    <a:pt x="1" y="5988"/>
                  </a:lnTo>
                  <a:cubicBezTo>
                    <a:pt x="1" y="6206"/>
                    <a:pt x="119" y="6407"/>
                    <a:pt x="308" y="6515"/>
                  </a:cubicBezTo>
                  <a:lnTo>
                    <a:pt x="4575" y="8941"/>
                  </a:lnTo>
                  <a:cubicBezTo>
                    <a:pt x="4668" y="8994"/>
                    <a:pt x="4772" y="9022"/>
                    <a:pt x="4874" y="9022"/>
                  </a:cubicBezTo>
                  <a:cubicBezTo>
                    <a:pt x="4980" y="9022"/>
                    <a:pt x="5085" y="8993"/>
                    <a:pt x="5180" y="8938"/>
                  </a:cubicBezTo>
                  <a:cubicBezTo>
                    <a:pt x="5368" y="8828"/>
                    <a:pt x="5481" y="8632"/>
                    <a:pt x="5481" y="8414"/>
                  </a:cubicBezTo>
                  <a:lnTo>
                    <a:pt x="5481" y="2927"/>
                  </a:lnTo>
                  <a:cubicBezTo>
                    <a:pt x="5482" y="2705"/>
                    <a:pt x="5360" y="2500"/>
                    <a:pt x="5165" y="2394"/>
                  </a:cubicBezTo>
                  <a:lnTo>
                    <a:pt x="897" y="74"/>
                  </a:lnTo>
                  <a:cubicBezTo>
                    <a:pt x="806" y="25"/>
                    <a:pt x="706" y="0"/>
                    <a:pt x="6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12;p63">
              <a:extLst>
                <a:ext uri="{FF2B5EF4-FFF2-40B4-BE49-F238E27FC236}">
                  <a16:creationId xmlns:a16="http://schemas.microsoft.com/office/drawing/2014/main" id="{AD604E31-3603-9EDF-E8EB-CCC714AD63BB}"/>
                </a:ext>
              </a:extLst>
            </p:cNvPr>
            <p:cNvSpPr/>
            <p:nvPr/>
          </p:nvSpPr>
          <p:spPr>
            <a:xfrm>
              <a:off x="3925619" y="3459563"/>
              <a:ext cx="326996" cy="189416"/>
            </a:xfrm>
            <a:custGeom>
              <a:avLst/>
              <a:gdLst/>
              <a:ahLst/>
              <a:cxnLst/>
              <a:rect l="l" t="t" r="r" b="b"/>
              <a:pathLst>
                <a:path w="10453" h="6055" extrusionOk="0">
                  <a:moveTo>
                    <a:pt x="5192" y="0"/>
                  </a:moveTo>
                  <a:cubicBezTo>
                    <a:pt x="5095" y="0"/>
                    <a:pt x="4999" y="24"/>
                    <a:pt x="4911" y="70"/>
                  </a:cubicBezTo>
                  <a:lnTo>
                    <a:pt x="326" y="2484"/>
                  </a:lnTo>
                  <a:cubicBezTo>
                    <a:pt x="126" y="2588"/>
                    <a:pt x="0" y="2793"/>
                    <a:pt x="0" y="3019"/>
                  </a:cubicBezTo>
                  <a:cubicBezTo>
                    <a:pt x="0" y="3245"/>
                    <a:pt x="123" y="3450"/>
                    <a:pt x="323" y="3557"/>
                  </a:cubicBezTo>
                  <a:lnTo>
                    <a:pt x="4909" y="5984"/>
                  </a:lnTo>
                  <a:cubicBezTo>
                    <a:pt x="4998" y="6032"/>
                    <a:pt x="5095" y="6054"/>
                    <a:pt x="5193" y="6054"/>
                  </a:cubicBezTo>
                  <a:cubicBezTo>
                    <a:pt x="5288" y="6054"/>
                    <a:pt x="5385" y="6032"/>
                    <a:pt x="5473" y="5986"/>
                  </a:cubicBezTo>
                  <a:lnTo>
                    <a:pt x="10127" y="3558"/>
                  </a:lnTo>
                  <a:cubicBezTo>
                    <a:pt x="10328" y="3453"/>
                    <a:pt x="10452" y="3247"/>
                    <a:pt x="10452" y="3019"/>
                  </a:cubicBezTo>
                  <a:cubicBezTo>
                    <a:pt x="10452" y="2792"/>
                    <a:pt x="10327" y="2586"/>
                    <a:pt x="10125" y="2483"/>
                  </a:cubicBezTo>
                  <a:lnTo>
                    <a:pt x="5472" y="69"/>
                  </a:lnTo>
                  <a:cubicBezTo>
                    <a:pt x="5384" y="23"/>
                    <a:pt x="5288" y="0"/>
                    <a:pt x="5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313;p63">
              <a:extLst>
                <a:ext uri="{FF2B5EF4-FFF2-40B4-BE49-F238E27FC236}">
                  <a16:creationId xmlns:a16="http://schemas.microsoft.com/office/drawing/2014/main" id="{74678C92-E3F2-A926-63D2-6FD06B62B9E1}"/>
                </a:ext>
              </a:extLst>
            </p:cNvPr>
            <p:cNvSpPr/>
            <p:nvPr/>
          </p:nvSpPr>
          <p:spPr>
            <a:xfrm>
              <a:off x="4105305" y="3595454"/>
              <a:ext cx="171522" cy="282262"/>
            </a:xfrm>
            <a:custGeom>
              <a:avLst/>
              <a:gdLst/>
              <a:ahLst/>
              <a:cxnLst/>
              <a:rect l="l" t="t" r="r" b="b"/>
              <a:pathLst>
                <a:path w="5483" h="9023" extrusionOk="0">
                  <a:moveTo>
                    <a:pt x="4874" y="1"/>
                  </a:moveTo>
                  <a:cubicBezTo>
                    <a:pt x="4775" y="1"/>
                    <a:pt x="4676" y="26"/>
                    <a:pt x="4585" y="75"/>
                  </a:cubicBezTo>
                  <a:lnTo>
                    <a:pt x="318" y="2396"/>
                  </a:lnTo>
                  <a:cubicBezTo>
                    <a:pt x="123" y="2501"/>
                    <a:pt x="1" y="2705"/>
                    <a:pt x="1" y="2929"/>
                  </a:cubicBezTo>
                  <a:lnTo>
                    <a:pt x="1" y="8414"/>
                  </a:lnTo>
                  <a:cubicBezTo>
                    <a:pt x="1" y="8632"/>
                    <a:pt x="114" y="8828"/>
                    <a:pt x="302" y="8938"/>
                  </a:cubicBezTo>
                  <a:cubicBezTo>
                    <a:pt x="398" y="8993"/>
                    <a:pt x="502" y="9022"/>
                    <a:pt x="608" y="9022"/>
                  </a:cubicBezTo>
                  <a:cubicBezTo>
                    <a:pt x="711" y="9022"/>
                    <a:pt x="813" y="8994"/>
                    <a:pt x="908" y="8941"/>
                  </a:cubicBezTo>
                  <a:lnTo>
                    <a:pt x="5175" y="6515"/>
                  </a:lnTo>
                  <a:cubicBezTo>
                    <a:pt x="5365" y="6407"/>
                    <a:pt x="5482" y="6204"/>
                    <a:pt x="5482" y="5988"/>
                  </a:cubicBezTo>
                  <a:lnTo>
                    <a:pt x="5482" y="608"/>
                  </a:lnTo>
                  <a:cubicBezTo>
                    <a:pt x="5483" y="392"/>
                    <a:pt x="5371" y="197"/>
                    <a:pt x="5185" y="88"/>
                  </a:cubicBezTo>
                  <a:cubicBezTo>
                    <a:pt x="5089" y="30"/>
                    <a:pt x="4981" y="1"/>
                    <a:pt x="48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7363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5" name="Google Shape;1935;p45"/>
          <p:cNvGrpSpPr/>
          <p:nvPr/>
        </p:nvGrpSpPr>
        <p:grpSpPr>
          <a:xfrm>
            <a:off x="2180032" y="215052"/>
            <a:ext cx="766019" cy="723668"/>
            <a:chOff x="1317586" y="1856572"/>
            <a:chExt cx="749797" cy="717499"/>
          </a:xfrm>
        </p:grpSpPr>
        <p:sp>
          <p:nvSpPr>
            <p:cNvPr id="1936" name="Google Shape;1936;p45"/>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7" name="Google Shape;1937;p45"/>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0" name="Google Shape;3310;p63">
            <a:extLst>
              <a:ext uri="{FF2B5EF4-FFF2-40B4-BE49-F238E27FC236}">
                <a16:creationId xmlns:a16="http://schemas.microsoft.com/office/drawing/2014/main" id="{FDAD1C17-81CC-026E-23B8-89A1B520F382}"/>
              </a:ext>
            </a:extLst>
          </p:cNvPr>
          <p:cNvGrpSpPr/>
          <p:nvPr/>
        </p:nvGrpSpPr>
        <p:grpSpPr>
          <a:xfrm>
            <a:off x="2432443" y="403133"/>
            <a:ext cx="329168" cy="370118"/>
            <a:chOff x="3903752" y="3459563"/>
            <a:chExt cx="373075" cy="418153"/>
          </a:xfrm>
          <a:solidFill>
            <a:schemeClr val="tx2"/>
          </a:solidFill>
        </p:grpSpPr>
        <p:sp>
          <p:nvSpPr>
            <p:cNvPr id="21" name="Google Shape;3311;p63">
              <a:extLst>
                <a:ext uri="{FF2B5EF4-FFF2-40B4-BE49-F238E27FC236}">
                  <a16:creationId xmlns:a16="http://schemas.microsoft.com/office/drawing/2014/main" id="{57177422-E6B6-FD0F-9D86-F1FE7F4C5322}"/>
                </a:ext>
              </a:extLst>
            </p:cNvPr>
            <p:cNvSpPr/>
            <p:nvPr/>
          </p:nvSpPr>
          <p:spPr>
            <a:xfrm>
              <a:off x="3903752" y="3595454"/>
              <a:ext cx="171491" cy="282262"/>
            </a:xfrm>
            <a:custGeom>
              <a:avLst/>
              <a:gdLst/>
              <a:ahLst/>
              <a:cxnLst/>
              <a:rect l="l" t="t" r="r" b="b"/>
              <a:pathLst>
                <a:path w="5482" h="9023" extrusionOk="0">
                  <a:moveTo>
                    <a:pt x="607" y="0"/>
                  </a:moveTo>
                  <a:cubicBezTo>
                    <a:pt x="500" y="0"/>
                    <a:pt x="393" y="29"/>
                    <a:pt x="297" y="85"/>
                  </a:cubicBezTo>
                  <a:cubicBezTo>
                    <a:pt x="111" y="196"/>
                    <a:pt x="1" y="391"/>
                    <a:pt x="1" y="608"/>
                  </a:cubicBezTo>
                  <a:lnTo>
                    <a:pt x="1" y="5988"/>
                  </a:lnTo>
                  <a:cubicBezTo>
                    <a:pt x="1" y="6206"/>
                    <a:pt x="119" y="6407"/>
                    <a:pt x="308" y="6515"/>
                  </a:cubicBezTo>
                  <a:lnTo>
                    <a:pt x="4575" y="8941"/>
                  </a:lnTo>
                  <a:cubicBezTo>
                    <a:pt x="4668" y="8994"/>
                    <a:pt x="4772" y="9022"/>
                    <a:pt x="4874" y="9022"/>
                  </a:cubicBezTo>
                  <a:cubicBezTo>
                    <a:pt x="4980" y="9022"/>
                    <a:pt x="5085" y="8993"/>
                    <a:pt x="5180" y="8938"/>
                  </a:cubicBezTo>
                  <a:cubicBezTo>
                    <a:pt x="5368" y="8828"/>
                    <a:pt x="5481" y="8632"/>
                    <a:pt x="5481" y="8414"/>
                  </a:cubicBezTo>
                  <a:lnTo>
                    <a:pt x="5481" y="2927"/>
                  </a:lnTo>
                  <a:cubicBezTo>
                    <a:pt x="5482" y="2705"/>
                    <a:pt x="5360" y="2500"/>
                    <a:pt x="5165" y="2394"/>
                  </a:cubicBezTo>
                  <a:lnTo>
                    <a:pt x="897" y="74"/>
                  </a:lnTo>
                  <a:cubicBezTo>
                    <a:pt x="806" y="25"/>
                    <a:pt x="706" y="0"/>
                    <a:pt x="6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2;p63">
              <a:extLst>
                <a:ext uri="{FF2B5EF4-FFF2-40B4-BE49-F238E27FC236}">
                  <a16:creationId xmlns:a16="http://schemas.microsoft.com/office/drawing/2014/main" id="{5656D313-EF0D-9FC3-052F-A3CF05156442}"/>
                </a:ext>
              </a:extLst>
            </p:cNvPr>
            <p:cNvSpPr/>
            <p:nvPr/>
          </p:nvSpPr>
          <p:spPr>
            <a:xfrm>
              <a:off x="3925619" y="3459563"/>
              <a:ext cx="326996" cy="189416"/>
            </a:xfrm>
            <a:custGeom>
              <a:avLst/>
              <a:gdLst/>
              <a:ahLst/>
              <a:cxnLst/>
              <a:rect l="l" t="t" r="r" b="b"/>
              <a:pathLst>
                <a:path w="10453" h="6055" extrusionOk="0">
                  <a:moveTo>
                    <a:pt x="5192" y="0"/>
                  </a:moveTo>
                  <a:cubicBezTo>
                    <a:pt x="5095" y="0"/>
                    <a:pt x="4999" y="24"/>
                    <a:pt x="4911" y="70"/>
                  </a:cubicBezTo>
                  <a:lnTo>
                    <a:pt x="326" y="2484"/>
                  </a:lnTo>
                  <a:cubicBezTo>
                    <a:pt x="126" y="2588"/>
                    <a:pt x="0" y="2793"/>
                    <a:pt x="0" y="3019"/>
                  </a:cubicBezTo>
                  <a:cubicBezTo>
                    <a:pt x="0" y="3245"/>
                    <a:pt x="123" y="3450"/>
                    <a:pt x="323" y="3557"/>
                  </a:cubicBezTo>
                  <a:lnTo>
                    <a:pt x="4909" y="5984"/>
                  </a:lnTo>
                  <a:cubicBezTo>
                    <a:pt x="4998" y="6032"/>
                    <a:pt x="5095" y="6054"/>
                    <a:pt x="5193" y="6054"/>
                  </a:cubicBezTo>
                  <a:cubicBezTo>
                    <a:pt x="5288" y="6054"/>
                    <a:pt x="5385" y="6032"/>
                    <a:pt x="5473" y="5986"/>
                  </a:cubicBezTo>
                  <a:lnTo>
                    <a:pt x="10127" y="3558"/>
                  </a:lnTo>
                  <a:cubicBezTo>
                    <a:pt x="10328" y="3453"/>
                    <a:pt x="10452" y="3247"/>
                    <a:pt x="10452" y="3019"/>
                  </a:cubicBezTo>
                  <a:cubicBezTo>
                    <a:pt x="10452" y="2792"/>
                    <a:pt x="10327" y="2586"/>
                    <a:pt x="10125" y="2483"/>
                  </a:cubicBezTo>
                  <a:lnTo>
                    <a:pt x="5472" y="69"/>
                  </a:lnTo>
                  <a:cubicBezTo>
                    <a:pt x="5384" y="23"/>
                    <a:pt x="5288" y="0"/>
                    <a:pt x="5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3;p63">
              <a:extLst>
                <a:ext uri="{FF2B5EF4-FFF2-40B4-BE49-F238E27FC236}">
                  <a16:creationId xmlns:a16="http://schemas.microsoft.com/office/drawing/2014/main" id="{E7444270-7F28-B0B5-C71D-68DDFBCF1C93}"/>
                </a:ext>
              </a:extLst>
            </p:cNvPr>
            <p:cNvSpPr/>
            <p:nvPr/>
          </p:nvSpPr>
          <p:spPr>
            <a:xfrm>
              <a:off x="4105305" y="3595454"/>
              <a:ext cx="171522" cy="282262"/>
            </a:xfrm>
            <a:custGeom>
              <a:avLst/>
              <a:gdLst/>
              <a:ahLst/>
              <a:cxnLst/>
              <a:rect l="l" t="t" r="r" b="b"/>
              <a:pathLst>
                <a:path w="5483" h="9023" extrusionOk="0">
                  <a:moveTo>
                    <a:pt x="4874" y="1"/>
                  </a:moveTo>
                  <a:cubicBezTo>
                    <a:pt x="4775" y="1"/>
                    <a:pt x="4676" y="26"/>
                    <a:pt x="4585" y="75"/>
                  </a:cubicBezTo>
                  <a:lnTo>
                    <a:pt x="318" y="2396"/>
                  </a:lnTo>
                  <a:cubicBezTo>
                    <a:pt x="123" y="2501"/>
                    <a:pt x="1" y="2705"/>
                    <a:pt x="1" y="2929"/>
                  </a:cubicBezTo>
                  <a:lnTo>
                    <a:pt x="1" y="8414"/>
                  </a:lnTo>
                  <a:cubicBezTo>
                    <a:pt x="1" y="8632"/>
                    <a:pt x="114" y="8828"/>
                    <a:pt x="302" y="8938"/>
                  </a:cubicBezTo>
                  <a:cubicBezTo>
                    <a:pt x="398" y="8993"/>
                    <a:pt x="502" y="9022"/>
                    <a:pt x="608" y="9022"/>
                  </a:cubicBezTo>
                  <a:cubicBezTo>
                    <a:pt x="711" y="9022"/>
                    <a:pt x="813" y="8994"/>
                    <a:pt x="908" y="8941"/>
                  </a:cubicBezTo>
                  <a:lnTo>
                    <a:pt x="5175" y="6515"/>
                  </a:lnTo>
                  <a:cubicBezTo>
                    <a:pt x="5365" y="6407"/>
                    <a:pt x="5482" y="6204"/>
                    <a:pt x="5482" y="5988"/>
                  </a:cubicBezTo>
                  <a:lnTo>
                    <a:pt x="5482" y="608"/>
                  </a:lnTo>
                  <a:cubicBezTo>
                    <a:pt x="5483" y="392"/>
                    <a:pt x="5371" y="197"/>
                    <a:pt x="5185" y="88"/>
                  </a:cubicBezTo>
                  <a:cubicBezTo>
                    <a:pt x="5089" y="30"/>
                    <a:pt x="4981" y="1"/>
                    <a:pt x="48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8" name="Google Shape;1948;p45"/>
          <p:cNvSpPr txBox="1">
            <a:spLocks/>
          </p:cNvSpPr>
          <p:nvPr/>
        </p:nvSpPr>
        <p:spPr>
          <a:xfrm>
            <a:off x="3351334" y="283658"/>
            <a:ext cx="2980532" cy="5500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IN" sz="3200" dirty="0">
                <a:solidFill>
                  <a:schemeClr val="tx2">
                    <a:lumMod val="75000"/>
                  </a:schemeClr>
                </a:solidFill>
              </a:rPr>
              <a:t>Advantages</a:t>
            </a:r>
          </a:p>
        </p:txBody>
      </p:sp>
      <p:sp>
        <p:nvSpPr>
          <p:cNvPr id="3" name="Rectangle 2">
            <a:extLst>
              <a:ext uri="{FF2B5EF4-FFF2-40B4-BE49-F238E27FC236}">
                <a16:creationId xmlns:a16="http://schemas.microsoft.com/office/drawing/2014/main" id="{C6F06A6A-98B3-D350-CE12-74BF3AFE6A55}"/>
              </a:ext>
            </a:extLst>
          </p:cNvPr>
          <p:cNvSpPr/>
          <p:nvPr/>
        </p:nvSpPr>
        <p:spPr>
          <a:xfrm>
            <a:off x="1021976" y="1175094"/>
            <a:ext cx="7192256" cy="3266985"/>
          </a:xfrm>
          <a:prstGeom prst="rect">
            <a:avLst/>
          </a:prstGeom>
          <a:noFill/>
        </p:spPr>
        <p:txBody>
          <a:bodyPr wrap="square" lIns="91440" tIns="45720" rIns="91440" bIns="45720">
            <a:spAutoFit/>
          </a:bodyPr>
          <a:lstStyle/>
          <a:p>
            <a:pPr marL="285750" indent="-285750">
              <a:lnSpc>
                <a:spcPct val="150000"/>
              </a:lnSpc>
              <a:buClr>
                <a:schemeClr val="tx1"/>
              </a:buClr>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Provides hands free experience</a:t>
            </a:r>
          </a:p>
          <a:p>
            <a:pPr marL="285750" indent="-285750">
              <a:lnSpc>
                <a:spcPct val="150000"/>
              </a:lnSpc>
              <a:buClr>
                <a:schemeClr val="tx1"/>
              </a:buClr>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Substitutes for some additional hardware devices(Mouse)</a:t>
            </a:r>
          </a:p>
          <a:p>
            <a:pPr marL="285750" indent="-285750">
              <a:lnSpc>
                <a:spcPct val="150000"/>
              </a:lnSpc>
              <a:buClr>
                <a:schemeClr val="tx1"/>
              </a:buClr>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Can be adapted for natural movements</a:t>
            </a:r>
          </a:p>
          <a:p>
            <a:pPr marL="285750" indent="-285750">
              <a:lnSpc>
                <a:spcPct val="150000"/>
              </a:lnSpc>
              <a:buClr>
                <a:schemeClr val="tx1"/>
              </a:buClr>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Convenient with quick</a:t>
            </a:r>
            <a:r>
              <a:rPr lang="en-US" sz="2000" dirty="0">
                <a:ln w="0"/>
                <a:solidFill>
                  <a:schemeClr val="tx1"/>
                </a:solidFill>
                <a:effectLst>
                  <a:outerShdw blurRad="38100" dist="19050" dir="2700000" algn="tl" rotWithShape="0">
                    <a:schemeClr val="dk1">
                      <a:alpha val="40000"/>
                    </a:schemeClr>
                  </a:outerShdw>
                </a:effectLst>
              </a:rPr>
              <a:t> and real-time responses</a:t>
            </a:r>
          </a:p>
          <a:p>
            <a:pPr marL="285750" indent="-285750">
              <a:lnSpc>
                <a:spcPct val="150000"/>
              </a:lnSpc>
              <a:buClr>
                <a:schemeClr val="tx1"/>
              </a:buClr>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New functions can be easily added and existing functions can be easily altered or customized(With adequate programming skill)</a:t>
            </a:r>
          </a:p>
        </p:txBody>
      </p:sp>
    </p:spTree>
    <p:extLst>
      <p:ext uri="{BB962C8B-B14F-4D97-AF65-F5344CB8AC3E}">
        <p14:creationId xmlns:p14="http://schemas.microsoft.com/office/powerpoint/2010/main" val="1144198129"/>
      </p:ext>
    </p:extLst>
  </p:cSld>
  <p:clrMapOvr>
    <a:masterClrMapping/>
  </p:clrMapOvr>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TotalTime>
  <Words>1073</Words>
  <Application>Microsoft Office PowerPoint</Application>
  <PresentationFormat>On-screen Show (16:9)</PresentationFormat>
  <Paragraphs>161</Paragraphs>
  <Slides>19</Slides>
  <Notes>11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19</vt:i4>
      </vt:variant>
    </vt:vector>
  </HeadingPairs>
  <TitlesOfParts>
    <vt:vector size="34" baseType="lpstr">
      <vt:lpstr>Orbitron</vt:lpstr>
      <vt:lpstr>Archivo Light</vt:lpstr>
      <vt:lpstr>Archivo</vt:lpstr>
      <vt:lpstr>PT Sans</vt:lpstr>
      <vt:lpstr>Arial</vt:lpstr>
      <vt:lpstr>Algerian</vt:lpstr>
      <vt:lpstr>Söhne</vt:lpstr>
      <vt:lpstr>Wingdings</vt:lpstr>
      <vt:lpstr>Exo</vt:lpstr>
      <vt:lpstr>Roboto Condensed Light</vt:lpstr>
      <vt:lpstr>Arial Nova</vt:lpstr>
      <vt:lpstr>Biome</vt:lpstr>
      <vt:lpstr>Courier New</vt:lpstr>
      <vt:lpstr>Virtual Metaverse Project Proposal by Slidesgo</vt:lpstr>
      <vt:lpstr>1_Virtual Metaverse Project Proposal by Slidesgo</vt:lpstr>
      <vt:lpstr>VIEN   THE VIRTUAL CONTROLLER</vt:lpstr>
      <vt:lpstr>ABSTRACT</vt:lpstr>
      <vt:lpstr>Introduction</vt:lpstr>
      <vt:lpstr>Literature survey :</vt:lpstr>
      <vt:lpstr>Existing System</vt:lpstr>
      <vt:lpstr>PowerPoint Presentation</vt:lpstr>
      <vt:lpstr>PowerPoint Presentation</vt:lpstr>
      <vt:lpstr>Proposed System</vt:lpstr>
      <vt:lpstr>PowerPoint Presentation</vt:lpstr>
      <vt:lpstr>PowerPoint Presentation</vt:lpstr>
      <vt:lpstr>Existing  VS  Proposed System :</vt:lpstr>
      <vt:lpstr>System Requirements:</vt:lpstr>
      <vt:lpstr>SYSTEM  ARCHITECTURE</vt:lpstr>
      <vt:lpstr>MODULES [DATA FLOW DIAGRAM] </vt:lpstr>
      <vt:lpstr>SCREENSHOT :</vt:lpstr>
      <vt:lpstr>Conclusion:</vt:lpstr>
      <vt:lpstr>FUTURE  ENHANCEMENT</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project</dc:title>
  <dc:creator>Hello Hacker</dc:creator>
  <cp:lastModifiedBy>Hello Hacker</cp:lastModifiedBy>
  <cp:revision>46</cp:revision>
  <dcterms:modified xsi:type="dcterms:W3CDTF">2024-04-22T04:47:21Z</dcterms:modified>
</cp:coreProperties>
</file>