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9:23:5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595 346 24575,'0'-15'0,"-1"-24"0,3 0 0,7-51 0,-8 81 0,1 0 0,0 0 0,1 0 0,0 0 0,0 0 0,0 1 0,1-1 0,1 1 0,-1 0 0,2 0 0,-1 1 0,1-1 0,0 1 0,0 0 0,11-8 0,-10 11 0,0 1 0,0 0 0,0 0 0,0 0 0,0 1 0,1 1 0,-1-1 0,1 1 0,-1 0 0,1 1 0,-1 0 0,1 0 0,10 1 0,-1 1 0,1 1 0,0 0 0,-1 2 0,27 9 0,-11 1 0,53 34 0,-29-16 0,247 153 0,-265-164 0,22 11 0,82 62 0,-86-52 0,-18-14 0,0 2 0,35 38 0,-32-29 0,-27-26 0,-1 0 0,23 28 0,-7-1 0,44 43 0,-66-76 0,-1 0 0,0 0 0,0 1 0,-1 0 0,0 0 0,0 1 0,-1 0 0,0 0 0,-1 0 0,0 0 0,-1 0 0,0 1 0,0 0 0,-1 0 0,-1-1 0,0 1 0,-1 19 0,1 1 0,0-17 0,0 1 0,-1-1 0,0 1 0,-2-1 0,1 1 0,-2-1 0,0 0 0,0 0 0,-2 0 0,-11 25 0,-6 0 0,-8 13 0,-1-1 0,-57 68 0,74-105 0,-1-1 0,0 0 0,-1-2 0,0 1 0,-1-2 0,-1 0 0,1-2 0,-1 0 0,-1 0 0,0-2 0,-31 7 0,-68 11 0,11-4 0,63-10 0,0-3 0,-74 4 0,-481-12 0,588 0 0,-1 0 0,1 0 0,0-2 0,-1 1 0,1-2 0,0 1 0,1-1 0,-1-1 0,1 0 0,0-1 0,0 1 0,0-2 0,1 0 0,0 0 0,0 0 0,1-1 0,-10-12 0,-28-25 0,34 34 0,0 0 0,-17-22 0,-67-73 0,44 47 0,-39-51 0,80 94 0,1 0 0,1-1 0,0 0 0,1 0 0,-9-27 0,5 5 0,-2-4 0,-11-68 0,16 66 0,6 33 0,1 0 0,0 1 0,0-1 0,1-1 0,1 1 0,0 0 0,1 0 0,2-15 0,48-165 0,-15 70 0,-33 114 0,1-1 0,-1 1 0,1-1 0,0 1 0,11-13 0,10-24 0,-10 11 0,39-64 0,-47 87 0,0 1 0,0 0 0,1 0 0,0 1 0,1 0 0,0 1 0,1 0 0,-1 0 0,22-12 0,-16 14 13,0 0-1,1 0 1,0 2-1,0 0 1,0 0-1,20 0 0,98 1-734,-102 3-8,-11 0-6096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9:24:07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1609 985 24575,'-33'1'0,"-55"10"0,54-5 0,-51 1 0,54-5 0,-45 8 0,45-5 0,-47 2 0,11-6 0,-130-4 0,20-26 0,91 12 0,64 12 0,1-1 0,0-1 0,0-1 0,-35-19 0,4 2 0,-10 0 0,42 18 0,0-1 0,0-1 0,1 0 0,0-2 0,0 0 0,-20-18 0,-2 0 0,34 25 0,-1-1 0,1 0 0,0-1 0,0 1 0,1-1 0,0-1 0,0 1 0,-6-9 0,-10-13 0,-7-12 0,18 14 0,0-1 0,2 0 0,-8-40 0,14 51 0,0 0 0,2 1 0,0-1 0,0 0 0,2 0 0,0 0 0,5-27 0,-3 32 0,2 1 0,-1-1 0,1 1 0,1 0 0,-1 1 0,2-1 0,12-14 0,60-59 0,-66 70 0,3 0 0,0 0 0,1 1 0,0 1 0,1 1 0,25-12 0,7-3 0,-34 17 0,1 1 0,0 1 0,1 0 0,-1 1 0,1 1 0,0 1 0,28-2 0,135 4 0,-88 4 0,-53-3 0,-19-2 0,-1 2 0,1 0 0,0 1 0,-1 1 0,1 2 0,-1 0 0,0 0 0,33 13 0,-38-11 0,2 0 0,-1-2 0,29 5 0,-3-1 0,-9-1 0,-1 1 0,0 2 0,-1 1 0,47 24 0,0-3 0,-62-26 0,0 0 0,0 0 0,-1 1 0,28 19 0,102 68 0,-94-58 0,-20-16 0,-2 2 0,42 39 0,-64-53 0,0 0 0,-1 0 0,1 1 0,-2 0 0,1 0 0,-1 1 0,-1-1 0,0 1 0,0 0 0,-1 0 0,0 1 0,-1-1 0,0 1 0,-1-1 0,0 1 0,0-1 0,-2 19 0,-1-15 0,0 0 0,0 0 0,-1 0 0,-1 0 0,-1-1 0,0 1 0,0-1 0,-1-1 0,-1 1 0,0-1 0,-1 0 0,-17 21 0,16-26 0,1 0 0,-1 0 0,-1-1 0,1 0 0,-1-1 0,0 0 0,0 0 0,-16 4 0,-30 16 0,43-20 0,0 0 0,0 0 0,0-1 0,-1-1 0,-16 2 0,-8 2 0,-4-1 0,-1-1 0,0-2 0,-81-6 0,25 0 0,28 3-1365,50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9:24:3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51 293 24575,'5'-1'0,"0"-2"0,-1 1 0,1 0 0,-1-1 0,0 0 0,0 0 0,0 0 0,0 0 0,0-1 0,-1 0 0,6-7 0,1 1 0,-1 1 0,18-18 0,33-26 0,-50 46 0,0 0 0,0 1 0,0 0 0,1 0 0,0 1 0,0 1 0,20-6 0,111-15 0,-76 14 0,-42 7 0,0 0 0,31-1 0,-8 6 0,-16 0 0,1-2 0,-1-1 0,54-10 0,-44 6 0,0 1 0,1 2 0,-1 2 0,47 4 0,9 0 0,-13-5 0,95 5 0,-162-1 0,-1 2 0,1 0 0,0 1 0,-1 1 0,0 1 0,0 0 0,-1 1 0,0 0 0,19 15 0,55 27 0,-43-30 0,-23-11 0,-1 1 0,28 17 0,3 1 0,-39-22 0,-2 0 0,1 1 0,17 12 0,-16-9 0,0-1 0,1-1 0,0-1 0,1 0 0,26 8 0,-27-11 0,-1 1 0,0 1 0,0 0 0,0 1 0,-1 0 0,0 1 0,16 13 0,-14-9 0,1 0 0,22 12 0,-23-15 0,-1 0 0,0 1 0,14 14 0,-23-20 0,-1 0 0,0 1 0,0 0 0,-1 0 0,0 0 0,1 0 0,-2 1 0,1-1 0,-1 1 0,0 0 0,0-1 0,2 12 0,6 25 0,3 23 0,-13-61 0,1 0 0,-2 1 0,1-1 0,0 0 0,-1 1 0,0-1 0,0 0 0,0 0 0,0 0 0,-1 0 0,0 0 0,-4 8 0,-2-1 0,0 0 0,-1-1 0,0 0 0,-1 0 0,0-1 0,-1 0 0,0-1 0,-19 11 0,10-6 0,-210 138 0,181-122 0,-1-3 0,-1-3 0,-74 25 0,72-31 0,-1-2 0,-104 14 0,85-25 0,47-4 0,1 2 0,-50 8 0,50-5 0,0-1 0,-45 0 0,43-4 0,1 2 0,-40 7 0,21-2 0,0-2 0,-1-2 0,-89-6 0,30 1 0,-325 2 0,420-1 0,-1 0 0,0-1 0,1 0 0,-1-1 0,1 0 0,0 0 0,0-1 0,0-1 0,1 0 0,-1 0 0,1-1 0,0 0 0,-15-13 0,23 18 0,-29-19 0,23 17 0,1-1 0,0 0 0,-1 0 0,2-1 0,-1 0 0,0 0 0,1-1 0,0 1 0,0-1 0,1 0 0,-5-8 0,3 2 0,1 0 0,0-1 0,1 1 0,1-1 0,0-1 0,0 1 0,0-20 0,3-99 0,3 58 0,-2 55 0,0 1 0,9-31 0,2-32 0,-10 54 0,2 0 0,1 0 0,12-37 0,1-8 0,-12 54 0,0 1 0,1-1 0,1 2 0,0-1 0,15-21 0,7-12 0,67-118 0,-80 137-1365,-10 17-5461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9:24:4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3285 1324 24575,'-16'3'0,"-1"0"0,1 1 0,0 0 0,0 2 0,0 0 0,1 0 0,-16 10 0,19-10 0,0-2 0,0 1 0,-1-2 0,1 0 0,-1 0 0,0-1 0,-18 1 0,-97-5 0,52-1 0,-68 5 0,-144-5 0,204-8 0,-15-1 0,-91-12 0,86 12 0,73 7 0,-50-3 0,62 7 0,1-1 0,0-1 0,0-1 0,-29-10 0,29 8 0,-1 1 0,1 1 0,-1 0 0,-26-1 0,-69-6 0,77 5 0,-52 0 0,51 4 0,-60-10 0,20 1 0,59 8 0,1-1 0,-1-1 0,-18-6 0,22 5 0,-2 1 0,1 1 0,0 0 0,-20-1 0,-59-9 0,46 4 0,4 1 0,0-3 0,-46-17 0,-26-9 0,51 23 0,37 9 0,0-1 0,-52-21 0,59 20 0,1-2 0,0-1 0,1 0 0,0-2 0,1 0 0,1-1 0,0-1 0,-31-32 0,43 40 0,0 0 0,0-1 0,1 0 0,0 0 0,1 0 0,-1 0 0,1-1 0,1 1 0,0-1 0,0 0 0,1 0 0,0 0 0,0-1 0,1 1 0,0 0 0,1-1 0,1-13 0,-1 6 0,-1-10 0,2 0 0,0 0 0,2 0 0,0 0 0,2 0 0,2 0 0,15-43 0,-13 48 0,2 0 0,0 0 0,26-35 0,-14 32 0,1 0 0,1 1 0,0 2 0,2 0 0,1 2 0,44-25 0,-55 37 0,-1 1 0,1 1 0,1 0 0,-1 2 0,1 0 0,20-2 0,18-5 0,218-42 0,-221 46 0,0 2 0,0 2 0,73 7 0,-13-1 0,342-3 0,-432 1 0,1 1 0,31 8 0,10 1 0,222 37 0,-260-43 0,-1 1 0,30 12 0,12 3 0,26-1 0,43 12 0,-120-27 0,0 1 0,-1 1 0,0 1 0,0 0 0,26 18 0,-22-10 0,-1 0 0,-1 2 0,23 27 0,44 38 0,-58-52 0,161 181 0,-178-200 0,0 0 0,-2 1 0,1 0 0,-1 0 0,-1 1 0,-1 0 0,0 1 0,-1-1 0,5 20 0,-3-5 0,-1 1 0,-2-1 0,1 56 0,-4-78-57,-2 1 0,1-1 1,-1 0-1,0 0 0,0 0 0,-1 0 0,0 0 0,-1 0 0,1 0 0,-1-1 0,0 1 1,-1-1-1,0 0 0,0 0 0,0 0 0,0 0 0,-1-1 0,0 1 0,0-1 1,-1-1-1,0 1 0,1-1 0,-10 5 0,0 0-6769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61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189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191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6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149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44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7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260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6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48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13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19F7-F5A4-4CD3-A8DE-A0B4EC89A593}" type="datetimeFigureOut">
              <a:rPr lang="th-TH" smtClean="0"/>
              <a:t>20/03/66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2FE7-59E5-415A-9412-52F043CDC33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35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" y="2613755"/>
            <a:ext cx="11676312" cy="2064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939" y="450574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</a:t>
            </a:r>
            <a:r>
              <a:rPr lang="th-TH" sz="3200" b="1" dirty="0"/>
              <a:t>ปกติ ปริมาณจราจรเยอะ</a:t>
            </a:r>
            <a:endParaRPr lang="th-TH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7" y="5002488"/>
            <a:ext cx="10024941" cy="1315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7354" y="379657"/>
            <a:ext cx="514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rgbClr val="FF0000"/>
                </a:solidFill>
              </a:rPr>
              <a:t>รถติดสะสมตรงวงเวียน ไม่ขยับ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9314D9-5EF4-12D5-34C5-4F42A2240221}"/>
                  </a:ext>
                </a:extLst>
              </p14:cNvPr>
              <p14:cNvContentPartPr/>
              <p14:nvPr/>
            </p14:nvContentPartPr>
            <p14:xfrm>
              <a:off x="4237105" y="2368657"/>
              <a:ext cx="768240" cy="62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9314D9-5EF4-12D5-34C5-4F42A2240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8105" y="2360017"/>
                <a:ext cx="7858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576C70-0A27-9FCA-3D81-1A59901E2AAE}"/>
                  </a:ext>
                </a:extLst>
              </p14:cNvPr>
              <p14:cNvContentPartPr/>
              <p14:nvPr/>
            </p14:nvContentPartPr>
            <p14:xfrm>
              <a:off x="8486905" y="2492137"/>
              <a:ext cx="702000" cy="37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576C70-0A27-9FCA-3D81-1A59901E2A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7905" y="2483137"/>
                <a:ext cx="719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63F4BD-352C-E577-13A0-108EE8190AD8}"/>
                  </a:ext>
                </a:extLst>
              </p14:cNvPr>
              <p14:cNvContentPartPr/>
              <p14:nvPr/>
            </p14:nvContentPartPr>
            <p14:xfrm>
              <a:off x="10781905" y="2465137"/>
              <a:ext cx="880200" cy="452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63F4BD-352C-E577-13A0-108EE8190A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73265" y="2456137"/>
                <a:ext cx="8978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C4541E-2649-2943-7259-0174D72057B3}"/>
                  </a:ext>
                </a:extLst>
              </p14:cNvPr>
              <p14:cNvContentPartPr/>
              <p14:nvPr/>
            </p14:nvContentPartPr>
            <p14:xfrm>
              <a:off x="7150225" y="4793977"/>
              <a:ext cx="1182960" cy="50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C4541E-2649-2943-7259-0174D72057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1225" y="4784977"/>
                <a:ext cx="120060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7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7" y="2050981"/>
            <a:ext cx="11424141" cy="2163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939" y="450574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CASE:1 </a:t>
            </a:r>
            <a:r>
              <a:rPr lang="th-TH" sz="3200" b="1" dirty="0"/>
              <a:t>ทำแยก+ไฟจราจร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27" y="4491277"/>
            <a:ext cx="8143512" cy="10348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7" y="127408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5th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3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2939" y="450574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CASE:2 </a:t>
            </a:r>
            <a:r>
              <a:rPr lang="th-TH" sz="3200" b="1" dirty="0"/>
              <a:t>ทำแยก ไม่ควบคุม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564"/>
          <a:stretch/>
        </p:blipFill>
        <p:spPr>
          <a:xfrm>
            <a:off x="246821" y="1648032"/>
            <a:ext cx="11488037" cy="2181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22" y="4193071"/>
            <a:ext cx="8791162" cy="11897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92677" y="127408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4th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54" y="2246864"/>
            <a:ext cx="11391900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704" y="596348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CASE:3 </a:t>
            </a:r>
            <a:r>
              <a:rPr lang="th-TH" sz="3200" b="1" dirty="0"/>
              <a:t>แก้ไขเส้นทางเดินรถของวงเวียน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3" y="4252912"/>
            <a:ext cx="9703081" cy="1220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7" y="127408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2nd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1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2" y="2285586"/>
            <a:ext cx="1171575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939" y="450574"/>
            <a:ext cx="748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CASE:4 </a:t>
            </a:r>
            <a:r>
              <a:rPr lang="th-TH" sz="3200" b="1" dirty="0"/>
              <a:t>แก้ไขเส้นทางเดินรถของวงเวียน+ขยายเลนขาออก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9" y="4267614"/>
            <a:ext cx="10097748" cy="1311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7" y="127408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1st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6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1" y="2223881"/>
            <a:ext cx="11706225" cy="217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939" y="450574"/>
            <a:ext cx="61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CASE:5 </a:t>
            </a:r>
            <a:r>
              <a:rPr lang="th-TH" sz="3200" b="1" dirty="0"/>
              <a:t>ทำแยก+ไฟจราจร +ขยายเลนขาออก</a:t>
            </a:r>
            <a:endParaRPr lang="th-T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1" y="4534935"/>
            <a:ext cx="8546110" cy="1110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92677" y="127408"/>
            <a:ext cx="106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3rd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5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Jaturaphat THENHIT</dc:creator>
  <cp:lastModifiedBy>Vivitthachai LAPRATTANATRAI</cp:lastModifiedBy>
  <cp:revision>7</cp:revision>
  <dcterms:created xsi:type="dcterms:W3CDTF">2023-03-10T04:37:26Z</dcterms:created>
  <dcterms:modified xsi:type="dcterms:W3CDTF">2023-03-19T19:25:07Z</dcterms:modified>
</cp:coreProperties>
</file>