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C3FF6-8C83-C493-C4DB-D9888859B5FD}" v="10" dt="2025-01-27T21:22:33.359"/>
    <p1510:client id="{8AD2E7A8-2027-A57F-9511-A26B6A0F4B83}" v="11" dt="2025-01-26T03:18:28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0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vé, Marc-Antoine" userId="S::201037421@cegepsherbrooke.qc.ca::ca1fefa0-3227-4f56-8c51-5dbecb0b782d" providerId="AD" clId="Web-{A939184E-FCAA-A6DB-FDD0-D7F32CCF787B}"/>
    <pc:docChg chg="modSld">
      <pc:chgData name="Sauvé, Marc-Antoine" userId="S::201037421@cegepsherbrooke.qc.ca::ca1fefa0-3227-4f56-8c51-5dbecb0b782d" providerId="AD" clId="Web-{A939184E-FCAA-A6DB-FDD0-D7F32CCF787B}" dt="2025-01-23T16:39:13.288" v="27"/>
      <pc:docMkLst>
        <pc:docMk/>
      </pc:docMkLst>
      <pc:sldChg chg="delSp modSp">
        <pc:chgData name="Sauvé, Marc-Antoine" userId="S::201037421@cegepsherbrooke.qc.ca::ca1fefa0-3227-4f56-8c51-5dbecb0b782d" providerId="AD" clId="Web-{A939184E-FCAA-A6DB-FDD0-D7F32CCF787B}" dt="2025-01-23T16:39:13.288" v="27"/>
        <pc:sldMkLst>
          <pc:docMk/>
          <pc:sldMk cId="4148508366" sldId="259"/>
        </pc:sldMkLst>
        <pc:spChg chg="mod">
          <ac:chgData name="Sauvé, Marc-Antoine" userId="S::201037421@cegepsherbrooke.qc.ca::ca1fefa0-3227-4f56-8c51-5dbecb0b782d" providerId="AD" clId="Web-{A939184E-FCAA-A6DB-FDD0-D7F32CCF787B}" dt="2025-01-23T16:36:59.754" v="15" actId="20577"/>
          <ac:spMkLst>
            <pc:docMk/>
            <pc:sldMk cId="4148508366" sldId="259"/>
            <ac:spMk id="5" creationId="{8EBB8D73-8CCE-F414-CB72-CA5053B827A6}"/>
          </ac:spMkLst>
        </pc:spChg>
        <pc:spChg chg="mod">
          <ac:chgData name="Sauvé, Marc-Antoine" userId="S::201037421@cegepsherbrooke.qc.ca::ca1fefa0-3227-4f56-8c51-5dbecb0b782d" providerId="AD" clId="Web-{A939184E-FCAA-A6DB-FDD0-D7F32CCF787B}" dt="2025-01-23T16:38:12.380" v="26" actId="1076"/>
          <ac:spMkLst>
            <pc:docMk/>
            <pc:sldMk cId="4148508366" sldId="259"/>
            <ac:spMk id="9" creationId="{E00F5F38-1BBB-5BF3-5B1A-9AB838C8270D}"/>
          </ac:spMkLst>
        </pc:spChg>
        <pc:spChg chg="del mod">
          <ac:chgData name="Sauvé, Marc-Antoine" userId="S::201037421@cegepsherbrooke.qc.ca::ca1fefa0-3227-4f56-8c51-5dbecb0b782d" providerId="AD" clId="Web-{A939184E-FCAA-A6DB-FDD0-D7F32CCF787B}" dt="2025-01-23T16:36:19.676" v="1"/>
          <ac:spMkLst>
            <pc:docMk/>
            <pc:sldMk cId="4148508366" sldId="259"/>
            <ac:spMk id="18" creationId="{FDC34898-77CB-77F4-D171-C79A90233747}"/>
          </ac:spMkLst>
        </pc:spChg>
        <pc:picChg chg="mod">
          <ac:chgData name="Sauvé, Marc-Antoine" userId="S::201037421@cegepsherbrooke.qc.ca::ca1fefa0-3227-4f56-8c51-5dbecb0b782d" providerId="AD" clId="Web-{A939184E-FCAA-A6DB-FDD0-D7F32CCF787B}" dt="2025-01-23T16:36:48.567" v="12" actId="1076"/>
          <ac:picMkLst>
            <pc:docMk/>
            <pc:sldMk cId="4148508366" sldId="259"/>
            <ac:picMk id="11" creationId="{89A60BA8-3397-BA2B-5E83-0ABB491B575F}"/>
          </ac:picMkLst>
        </pc:picChg>
        <pc:picChg chg="mod">
          <ac:chgData name="Sauvé, Marc-Antoine" userId="S::201037421@cegepsherbrooke.qc.ca::ca1fefa0-3227-4f56-8c51-5dbecb0b782d" providerId="AD" clId="Web-{A939184E-FCAA-A6DB-FDD0-D7F32CCF787B}" dt="2025-01-23T16:39:13.288" v="27"/>
          <ac:picMkLst>
            <pc:docMk/>
            <pc:sldMk cId="4148508366" sldId="259"/>
            <ac:picMk id="31" creationId="{F2DEDBD4-CA0F-412C-9EBD-BAF560F133AC}"/>
          </ac:picMkLst>
        </pc:picChg>
      </pc:sldChg>
    </pc:docChg>
  </pc:docChgLst>
  <pc:docChgLst>
    <pc:chgData name="Sauvé, Marc-Antoine" userId="S::201037421@cegepsherbrooke.qc.ca::ca1fefa0-3227-4f56-8c51-5dbecb0b782d" providerId="AD" clId="Web-{218E062A-0C8F-BBF7-1775-3422FB3C5AB1}"/>
    <pc:docChg chg="modSld">
      <pc:chgData name="Sauvé, Marc-Antoine" userId="S::201037421@cegepsherbrooke.qc.ca::ca1fefa0-3227-4f56-8c51-5dbecb0b782d" providerId="AD" clId="Web-{218E062A-0C8F-BBF7-1775-3422FB3C5AB1}" dt="2025-01-22T15:26:22.437" v="217" actId="1076"/>
      <pc:docMkLst>
        <pc:docMk/>
      </pc:docMkLst>
      <pc:sldChg chg="addSp delSp modSp">
        <pc:chgData name="Sauvé, Marc-Antoine" userId="S::201037421@cegepsherbrooke.qc.ca::ca1fefa0-3227-4f56-8c51-5dbecb0b782d" providerId="AD" clId="Web-{218E062A-0C8F-BBF7-1775-3422FB3C5AB1}" dt="2025-01-22T15:26:22.437" v="217" actId="1076"/>
        <pc:sldMkLst>
          <pc:docMk/>
          <pc:sldMk cId="4148508366" sldId="259"/>
        </pc:sldMkLst>
        <pc:spChg chg="mod">
          <ac:chgData name="Sauvé, Marc-Antoine" userId="S::201037421@cegepsherbrooke.qc.ca::ca1fefa0-3227-4f56-8c51-5dbecb0b782d" providerId="AD" clId="Web-{218E062A-0C8F-BBF7-1775-3422FB3C5AB1}" dt="2025-01-22T14:55:51.410" v="10" actId="1076"/>
          <ac:spMkLst>
            <pc:docMk/>
            <pc:sldMk cId="4148508366" sldId="259"/>
            <ac:spMk id="2" creationId="{565FE3BF-A874-0BF7-CE90-DAEE2C66BECB}"/>
          </ac:spMkLst>
        </pc:spChg>
        <pc:spChg chg="del mod">
          <ac:chgData name="Sauvé, Marc-Antoine" userId="S::201037421@cegepsherbrooke.qc.ca::ca1fefa0-3227-4f56-8c51-5dbecb0b782d" providerId="AD" clId="Web-{218E062A-0C8F-BBF7-1775-3422FB3C5AB1}" dt="2025-01-22T15:21:55.590" v="169"/>
          <ac:spMkLst>
            <pc:docMk/>
            <pc:sldMk cId="4148508366" sldId="259"/>
            <ac:spMk id="4" creationId="{4F776A25-87A1-C28C-FA2A-74276004095A}"/>
          </ac:spMkLst>
        </pc:spChg>
        <pc:spChg chg="add mod">
          <ac:chgData name="Sauvé, Marc-Antoine" userId="S::201037421@cegepsherbrooke.qc.ca::ca1fefa0-3227-4f56-8c51-5dbecb0b782d" providerId="AD" clId="Web-{218E062A-0C8F-BBF7-1775-3422FB3C5AB1}" dt="2025-01-22T15:21:07.573" v="166" actId="14100"/>
          <ac:spMkLst>
            <pc:docMk/>
            <pc:sldMk cId="4148508366" sldId="259"/>
            <ac:spMk id="5" creationId="{8EBB8D73-8CCE-F414-CB72-CA5053B827A6}"/>
          </ac:spMkLst>
        </pc:spChg>
        <pc:spChg chg="add mod">
          <ac:chgData name="Sauvé, Marc-Antoine" userId="S::201037421@cegepsherbrooke.qc.ca::ca1fefa0-3227-4f56-8c51-5dbecb0b782d" providerId="AD" clId="Web-{218E062A-0C8F-BBF7-1775-3422FB3C5AB1}" dt="2025-01-22T15:00:29.789" v="78" actId="1076"/>
          <ac:spMkLst>
            <pc:docMk/>
            <pc:sldMk cId="4148508366" sldId="259"/>
            <ac:spMk id="6" creationId="{21ACD700-2E37-B4BB-9208-C7157A592C5A}"/>
          </ac:spMkLst>
        </pc:spChg>
        <pc:spChg chg="del mod">
          <ac:chgData name="Sauvé, Marc-Antoine" userId="S::201037421@cegepsherbrooke.qc.ca::ca1fefa0-3227-4f56-8c51-5dbecb0b782d" providerId="AD" clId="Web-{218E062A-0C8F-BBF7-1775-3422FB3C5AB1}" dt="2025-01-22T14:59:39.867" v="63"/>
          <ac:spMkLst>
            <pc:docMk/>
            <pc:sldMk cId="4148508366" sldId="259"/>
            <ac:spMk id="7" creationId="{C688B86B-2139-C9AB-9071-7A364AD538F6}"/>
          </ac:spMkLst>
        </pc:spChg>
        <pc:spChg chg="mod">
          <ac:chgData name="Sauvé, Marc-Antoine" userId="S::201037421@cegepsherbrooke.qc.ca::ca1fefa0-3227-4f56-8c51-5dbecb0b782d" providerId="AD" clId="Web-{218E062A-0C8F-BBF7-1775-3422FB3C5AB1}" dt="2025-01-22T15:12:35.550" v="119" actId="1076"/>
          <ac:spMkLst>
            <pc:docMk/>
            <pc:sldMk cId="4148508366" sldId="259"/>
            <ac:spMk id="9" creationId="{E00F5F38-1BBB-5BF3-5B1A-9AB838C8270D}"/>
          </ac:spMkLst>
        </pc:spChg>
        <pc:spChg chg="del mod">
          <ac:chgData name="Sauvé, Marc-Antoine" userId="S::201037421@cegepsherbrooke.qc.ca::ca1fefa0-3227-4f56-8c51-5dbecb0b782d" providerId="AD" clId="Web-{218E062A-0C8F-BBF7-1775-3422FB3C5AB1}" dt="2025-01-22T15:00:21.664" v="77"/>
          <ac:spMkLst>
            <pc:docMk/>
            <pc:sldMk cId="4148508366" sldId="259"/>
            <ac:spMk id="12" creationId="{2EECC67D-E984-F535-123A-8B7966E64994}"/>
          </ac:spMkLst>
        </pc:spChg>
        <pc:spChg chg="mod">
          <ac:chgData name="Sauvé, Marc-Antoine" userId="S::201037421@cegepsherbrooke.qc.ca::ca1fefa0-3227-4f56-8c51-5dbecb0b782d" providerId="AD" clId="Web-{218E062A-0C8F-BBF7-1775-3422FB3C5AB1}" dt="2025-01-22T14:55:24.332" v="3" actId="1076"/>
          <ac:spMkLst>
            <pc:docMk/>
            <pc:sldMk cId="4148508366" sldId="259"/>
            <ac:spMk id="13" creationId="{399793DF-6B12-5673-FDE2-C9A1CAC4FF03}"/>
          </ac:spMkLst>
        </pc:spChg>
        <pc:spChg chg="del mod">
          <ac:chgData name="Sauvé, Marc-Antoine" userId="S::201037421@cegepsherbrooke.qc.ca::ca1fefa0-3227-4f56-8c51-5dbecb0b782d" providerId="AD" clId="Web-{218E062A-0C8F-BBF7-1775-3422FB3C5AB1}" dt="2025-01-22T15:21:53.933" v="167"/>
          <ac:spMkLst>
            <pc:docMk/>
            <pc:sldMk cId="4148508366" sldId="259"/>
            <ac:spMk id="15" creationId="{098E04DF-55AD-BA3F-3650-4EE14D0A6FEE}"/>
          </ac:spMkLst>
        </pc:spChg>
        <pc:spChg chg="del mod">
          <ac:chgData name="Sauvé, Marc-Antoine" userId="S::201037421@cegepsherbrooke.qc.ca::ca1fefa0-3227-4f56-8c51-5dbecb0b782d" providerId="AD" clId="Web-{218E062A-0C8F-BBF7-1775-3422FB3C5AB1}" dt="2025-01-22T15:21:54.855" v="168"/>
          <ac:spMkLst>
            <pc:docMk/>
            <pc:sldMk cId="4148508366" sldId="259"/>
            <ac:spMk id="20" creationId="{C2E6D60A-8115-0222-82F5-A1EC5DF983D6}"/>
          </ac:spMkLst>
        </pc:spChg>
        <pc:spChg chg="mod">
          <ac:chgData name="Sauvé, Marc-Antoine" userId="S::201037421@cegepsherbrooke.qc.ca::ca1fefa0-3227-4f56-8c51-5dbecb0b782d" providerId="AD" clId="Web-{218E062A-0C8F-BBF7-1775-3422FB3C5AB1}" dt="2025-01-22T14:55:24.332" v="4" actId="1076"/>
          <ac:spMkLst>
            <pc:docMk/>
            <pc:sldMk cId="4148508366" sldId="259"/>
            <ac:spMk id="21" creationId="{299F668D-8CA4-0FC2-5686-553D6E6AB3FB}"/>
          </ac:spMkLst>
        </pc:spChg>
        <pc:spChg chg="mod">
          <ac:chgData name="Sauvé, Marc-Antoine" userId="S::201037421@cegepsherbrooke.qc.ca::ca1fefa0-3227-4f56-8c51-5dbecb0b782d" providerId="AD" clId="Web-{218E062A-0C8F-BBF7-1775-3422FB3C5AB1}" dt="2025-01-22T15:13:10.879" v="123" actId="1076"/>
          <ac:spMkLst>
            <pc:docMk/>
            <pc:sldMk cId="4148508366" sldId="259"/>
            <ac:spMk id="22" creationId="{A0A5459C-E852-003C-1E7D-9A8172912D10}"/>
          </ac:spMkLst>
        </pc:spChg>
        <pc:spChg chg="del mod">
          <ac:chgData name="Sauvé, Marc-Antoine" userId="S::201037421@cegepsherbrooke.qc.ca::ca1fefa0-3227-4f56-8c51-5dbecb0b782d" providerId="AD" clId="Web-{218E062A-0C8F-BBF7-1775-3422FB3C5AB1}" dt="2025-01-22T15:21:56.277" v="170"/>
          <ac:spMkLst>
            <pc:docMk/>
            <pc:sldMk cId="4148508366" sldId="259"/>
            <ac:spMk id="23" creationId="{AA520594-37FE-D658-FB67-6D291DD0025B}"/>
          </ac:spMkLst>
        </pc:spChg>
        <pc:spChg chg="add del mod">
          <ac:chgData name="Sauvé, Marc-Antoine" userId="S::201037421@cegepsherbrooke.qc.ca::ca1fefa0-3227-4f56-8c51-5dbecb0b782d" providerId="AD" clId="Web-{218E062A-0C8F-BBF7-1775-3422FB3C5AB1}" dt="2025-01-22T15:23:29.794" v="177"/>
          <ac:spMkLst>
            <pc:docMk/>
            <pc:sldMk cId="4148508366" sldId="259"/>
            <ac:spMk id="25" creationId="{943275AD-3881-C804-F435-C5B20350BBF8}"/>
          </ac:spMkLst>
        </pc:spChg>
        <pc:spChg chg="add mod">
          <ac:chgData name="Sauvé, Marc-Antoine" userId="S::201037421@cegepsherbrooke.qc.ca::ca1fefa0-3227-4f56-8c51-5dbecb0b782d" providerId="AD" clId="Web-{218E062A-0C8F-BBF7-1775-3422FB3C5AB1}" dt="2025-01-22T15:25:39.140" v="208" actId="1076"/>
          <ac:spMkLst>
            <pc:docMk/>
            <pc:sldMk cId="4148508366" sldId="259"/>
            <ac:spMk id="27" creationId="{A86F00F3-1A32-2CD6-F2EF-BA7BFBA86F38}"/>
          </ac:spMkLst>
        </pc:spChg>
        <pc:spChg chg="mod">
          <ac:chgData name="Sauvé, Marc-Antoine" userId="S::201037421@cegepsherbrooke.qc.ca::ca1fefa0-3227-4f56-8c51-5dbecb0b782d" providerId="AD" clId="Web-{218E062A-0C8F-BBF7-1775-3422FB3C5AB1}" dt="2025-01-22T15:15:11.709" v="131" actId="1076"/>
          <ac:spMkLst>
            <pc:docMk/>
            <pc:sldMk cId="4148508366" sldId="259"/>
            <ac:spMk id="28" creationId="{BCB70D7A-E10A-7D7C-42BA-17DDAD698D9F}"/>
          </ac:spMkLst>
        </pc:spChg>
        <pc:spChg chg="add mod">
          <ac:chgData name="Sauvé, Marc-Antoine" userId="S::201037421@cegepsherbrooke.qc.ca::ca1fefa0-3227-4f56-8c51-5dbecb0b782d" providerId="AD" clId="Web-{218E062A-0C8F-BBF7-1775-3422FB3C5AB1}" dt="2025-01-22T15:26:06.109" v="210" actId="1076"/>
          <ac:spMkLst>
            <pc:docMk/>
            <pc:sldMk cId="4148508366" sldId="259"/>
            <ac:spMk id="29" creationId="{B791D357-4D28-048A-36D9-832F8ECF75B4}"/>
          </ac:spMkLst>
        </pc:spChg>
        <pc:spChg chg="add mod">
          <ac:chgData name="Sauvé, Marc-Antoine" userId="S::201037421@cegepsherbrooke.qc.ca::ca1fefa0-3227-4f56-8c51-5dbecb0b782d" providerId="AD" clId="Web-{218E062A-0C8F-BBF7-1775-3422FB3C5AB1}" dt="2025-01-22T15:26:22.437" v="217" actId="1076"/>
          <ac:spMkLst>
            <pc:docMk/>
            <pc:sldMk cId="4148508366" sldId="259"/>
            <ac:spMk id="30" creationId="{C00A8272-4ABF-BA08-F5E0-BB28302303B2}"/>
          </ac:spMkLst>
        </pc:spChg>
        <pc:picChg chg="mod">
          <ac:chgData name="Sauvé, Marc-Antoine" userId="S::201037421@cegepsherbrooke.qc.ca::ca1fefa0-3227-4f56-8c51-5dbecb0b782d" providerId="AD" clId="Web-{218E062A-0C8F-BBF7-1775-3422FB3C5AB1}" dt="2025-01-22T15:00:43.821" v="80" actId="1076"/>
          <ac:picMkLst>
            <pc:docMk/>
            <pc:sldMk cId="4148508366" sldId="259"/>
            <ac:picMk id="3" creationId="{8D57E7A3-36A1-B438-2821-98C1FF025680}"/>
          </ac:picMkLst>
        </pc:picChg>
        <pc:picChg chg="del">
          <ac:chgData name="Sauvé, Marc-Antoine" userId="S::201037421@cegepsherbrooke.qc.ca::ca1fefa0-3227-4f56-8c51-5dbecb0b782d" providerId="AD" clId="Web-{218E062A-0C8F-BBF7-1775-3422FB3C5AB1}" dt="2025-01-22T15:10:39.642" v="109"/>
          <ac:picMkLst>
            <pc:docMk/>
            <pc:sldMk cId="4148508366" sldId="259"/>
            <ac:picMk id="8" creationId="{F1940955-9144-ADF8-2655-0FE4AC8E66FA}"/>
          </ac:picMkLst>
        </pc:picChg>
        <pc:picChg chg="mod">
          <ac:chgData name="Sauvé, Marc-Antoine" userId="S::201037421@cegepsherbrooke.qc.ca::ca1fefa0-3227-4f56-8c51-5dbecb0b782d" providerId="AD" clId="Web-{218E062A-0C8F-BBF7-1775-3422FB3C5AB1}" dt="2025-01-22T14:55:24.316" v="2" actId="1076"/>
          <ac:picMkLst>
            <pc:docMk/>
            <pc:sldMk cId="4148508366" sldId="259"/>
            <ac:picMk id="10" creationId="{E56037B3-1826-E06A-9501-01B8281D1B8C}"/>
          </ac:picMkLst>
        </pc:picChg>
        <pc:picChg chg="add mod modCrop">
          <ac:chgData name="Sauvé, Marc-Antoine" userId="S::201037421@cegepsherbrooke.qc.ca::ca1fefa0-3227-4f56-8c51-5dbecb0b782d" providerId="AD" clId="Web-{218E062A-0C8F-BBF7-1775-3422FB3C5AB1}" dt="2025-01-22T15:22:44.059" v="174"/>
          <ac:picMkLst>
            <pc:docMk/>
            <pc:sldMk cId="4148508366" sldId="259"/>
            <ac:picMk id="14" creationId="{5B7188CC-A866-80F1-0A0E-EF9C044D4611}"/>
          </ac:picMkLst>
        </pc:picChg>
        <pc:picChg chg="add del mod">
          <ac:chgData name="Sauvé, Marc-Antoine" userId="S::201037421@cegepsherbrooke.qc.ca::ca1fefa0-3227-4f56-8c51-5dbecb0b782d" providerId="AD" clId="Web-{218E062A-0C8F-BBF7-1775-3422FB3C5AB1}" dt="2025-01-22T15:18:46.071" v="152"/>
          <ac:picMkLst>
            <pc:docMk/>
            <pc:sldMk cId="4148508366" sldId="259"/>
            <ac:picMk id="16" creationId="{3675A4AB-639A-4B65-3585-466F732D2C22}"/>
          </ac:picMkLst>
        </pc:picChg>
        <pc:picChg chg="add del mod">
          <ac:chgData name="Sauvé, Marc-Antoine" userId="S::201037421@cegepsherbrooke.qc.ca::ca1fefa0-3227-4f56-8c51-5dbecb0b782d" providerId="AD" clId="Web-{218E062A-0C8F-BBF7-1775-3422FB3C5AB1}" dt="2025-01-22T15:19:50.244" v="157"/>
          <ac:picMkLst>
            <pc:docMk/>
            <pc:sldMk cId="4148508366" sldId="259"/>
            <ac:picMk id="17" creationId="{520F42FB-C825-1E95-9208-8756EFA3FD66}"/>
          </ac:picMkLst>
        </pc:picChg>
        <pc:picChg chg="mod">
          <ac:chgData name="Sauvé, Marc-Antoine" userId="S::201037421@cegepsherbrooke.qc.ca::ca1fefa0-3227-4f56-8c51-5dbecb0b782d" providerId="AD" clId="Web-{218E062A-0C8F-BBF7-1775-3422FB3C5AB1}" dt="2025-01-22T15:13:06.472" v="122" actId="1076"/>
          <ac:picMkLst>
            <pc:docMk/>
            <pc:sldMk cId="4148508366" sldId="259"/>
            <ac:picMk id="19" creationId="{1052F040-2B9B-BC99-FBB0-42D6B905B611}"/>
          </ac:picMkLst>
        </pc:picChg>
        <pc:picChg chg="add mod">
          <ac:chgData name="Sauvé, Marc-Antoine" userId="S::201037421@cegepsherbrooke.qc.ca::ca1fefa0-3227-4f56-8c51-5dbecb0b782d" providerId="AD" clId="Web-{218E062A-0C8F-BBF7-1775-3422FB3C5AB1}" dt="2025-01-22T15:20:10.041" v="161" actId="14100"/>
          <ac:picMkLst>
            <pc:docMk/>
            <pc:sldMk cId="4148508366" sldId="259"/>
            <ac:picMk id="24" creationId="{BD9A080D-405B-BA3C-5C27-124EFA8E77E1}"/>
          </ac:picMkLst>
        </pc:picChg>
        <pc:cxnChg chg="add del mod">
          <ac:chgData name="Sauvé, Marc-Antoine" userId="S::201037421@cegepsherbrooke.qc.ca::ca1fefa0-3227-4f56-8c51-5dbecb0b782d" providerId="AD" clId="Web-{218E062A-0C8F-BBF7-1775-3422FB3C5AB1}" dt="2025-01-22T15:24:46.670" v="193"/>
          <ac:cxnSpMkLst>
            <pc:docMk/>
            <pc:sldMk cId="4148508366" sldId="259"/>
            <ac:cxnSpMk id="26" creationId="{084138CC-0479-4505-E8EF-735715827129}"/>
          </ac:cxnSpMkLst>
        </pc:cxnChg>
      </pc:sldChg>
    </pc:docChg>
  </pc:docChgLst>
  <pc:docChgLst>
    <pc:chgData name="Sauvé, Marc-Antoine" userId="S::201037421@cegepsherbrooke.qc.ca::ca1fefa0-3227-4f56-8c51-5dbecb0b782d" providerId="AD" clId="Web-{272D092F-4FCC-8A8C-7E36-8036559A112E}"/>
    <pc:docChg chg="modSld">
      <pc:chgData name="Sauvé, Marc-Antoine" userId="S::201037421@cegepsherbrooke.qc.ca::ca1fefa0-3227-4f56-8c51-5dbecb0b782d" providerId="AD" clId="Web-{272D092F-4FCC-8A8C-7E36-8036559A112E}" dt="2025-01-22T15:35:11.897" v="42" actId="1076"/>
      <pc:docMkLst>
        <pc:docMk/>
      </pc:docMkLst>
      <pc:sldChg chg="addSp delSp modSp">
        <pc:chgData name="Sauvé, Marc-Antoine" userId="S::201037421@cegepsherbrooke.qc.ca::ca1fefa0-3227-4f56-8c51-5dbecb0b782d" providerId="AD" clId="Web-{272D092F-4FCC-8A8C-7E36-8036559A112E}" dt="2025-01-22T15:35:11.897" v="42" actId="1076"/>
        <pc:sldMkLst>
          <pc:docMk/>
          <pc:sldMk cId="4148508366" sldId="259"/>
        </pc:sldMkLst>
        <pc:spChg chg="mod">
          <ac:chgData name="Sauvé, Marc-Antoine" userId="S::201037421@cegepsherbrooke.qc.ca::ca1fefa0-3227-4f56-8c51-5dbecb0b782d" providerId="AD" clId="Web-{272D092F-4FCC-8A8C-7E36-8036559A112E}" dt="2025-01-22T15:29:26.186" v="14" actId="1076"/>
          <ac:spMkLst>
            <pc:docMk/>
            <pc:sldMk cId="4148508366" sldId="259"/>
            <ac:spMk id="2" creationId="{565FE3BF-A874-0BF7-CE90-DAEE2C66BECB}"/>
          </ac:spMkLst>
        </pc:spChg>
        <pc:spChg chg="mod">
          <ac:chgData name="Sauvé, Marc-Antoine" userId="S::201037421@cegepsherbrooke.qc.ca::ca1fefa0-3227-4f56-8c51-5dbecb0b782d" providerId="AD" clId="Web-{272D092F-4FCC-8A8C-7E36-8036559A112E}" dt="2025-01-22T15:32:20.597" v="25" actId="1076"/>
          <ac:spMkLst>
            <pc:docMk/>
            <pc:sldMk cId="4148508366" sldId="259"/>
            <ac:spMk id="5" creationId="{8EBB8D73-8CCE-F414-CB72-CA5053B827A6}"/>
          </ac:spMkLst>
        </pc:spChg>
        <pc:spChg chg="mod">
          <ac:chgData name="Sauvé, Marc-Antoine" userId="S::201037421@cegepsherbrooke.qc.ca::ca1fefa0-3227-4f56-8c51-5dbecb0b782d" providerId="AD" clId="Web-{272D092F-4FCC-8A8C-7E36-8036559A112E}" dt="2025-01-22T15:29:01.202" v="13" actId="1076"/>
          <ac:spMkLst>
            <pc:docMk/>
            <pc:sldMk cId="4148508366" sldId="259"/>
            <ac:spMk id="6" creationId="{21ACD700-2E37-B4BB-9208-C7157A592C5A}"/>
          </ac:spMkLst>
        </pc:spChg>
        <pc:spChg chg="add del mod">
          <ac:chgData name="Sauvé, Marc-Antoine" userId="S::201037421@cegepsherbrooke.qc.ca::ca1fefa0-3227-4f56-8c51-5dbecb0b782d" providerId="AD" clId="Web-{272D092F-4FCC-8A8C-7E36-8036559A112E}" dt="2025-01-22T15:33:40.801" v="38"/>
          <ac:spMkLst>
            <pc:docMk/>
            <pc:sldMk cId="4148508366" sldId="259"/>
            <ac:spMk id="7" creationId="{59DC2086-1FA9-A70F-F3B3-C05E3BB1BD77}"/>
          </ac:spMkLst>
        </pc:spChg>
        <pc:spChg chg="mod">
          <ac:chgData name="Sauvé, Marc-Antoine" userId="S::201037421@cegepsherbrooke.qc.ca::ca1fefa0-3227-4f56-8c51-5dbecb0b782d" providerId="AD" clId="Web-{272D092F-4FCC-8A8C-7E36-8036559A112E}" dt="2025-01-22T15:28:15.029" v="8"/>
          <ac:spMkLst>
            <pc:docMk/>
            <pc:sldMk cId="4148508366" sldId="259"/>
            <ac:spMk id="9" creationId="{E00F5F38-1BBB-5BF3-5B1A-9AB838C8270D}"/>
          </ac:spMkLst>
        </pc:spChg>
        <pc:spChg chg="mod">
          <ac:chgData name="Sauvé, Marc-Antoine" userId="S::201037421@cegepsherbrooke.qc.ca::ca1fefa0-3227-4f56-8c51-5dbecb0b782d" providerId="AD" clId="Web-{272D092F-4FCC-8A8C-7E36-8036559A112E}" dt="2025-01-22T15:35:11.897" v="42" actId="1076"/>
          <ac:spMkLst>
            <pc:docMk/>
            <pc:sldMk cId="4148508366" sldId="259"/>
            <ac:spMk id="13" creationId="{399793DF-6B12-5673-FDE2-C9A1CAC4FF03}"/>
          </ac:spMkLst>
        </pc:spChg>
        <pc:spChg chg="mod">
          <ac:chgData name="Sauvé, Marc-Antoine" userId="S::201037421@cegepsherbrooke.qc.ca::ca1fefa0-3227-4f56-8c51-5dbecb0b782d" providerId="AD" clId="Web-{272D092F-4FCC-8A8C-7E36-8036559A112E}" dt="2025-01-22T15:28:43.826" v="11" actId="14100"/>
          <ac:spMkLst>
            <pc:docMk/>
            <pc:sldMk cId="4148508366" sldId="259"/>
            <ac:spMk id="18" creationId="{FDC34898-77CB-77F4-D171-C79A90233747}"/>
          </ac:spMkLst>
        </pc:spChg>
        <pc:spChg chg="mod">
          <ac:chgData name="Sauvé, Marc-Antoine" userId="S::201037421@cegepsherbrooke.qc.ca::ca1fefa0-3227-4f56-8c51-5dbecb0b782d" providerId="AD" clId="Web-{272D092F-4FCC-8A8C-7E36-8036559A112E}" dt="2025-01-22T15:28:01.481" v="5"/>
          <ac:spMkLst>
            <pc:docMk/>
            <pc:sldMk cId="4148508366" sldId="259"/>
            <ac:spMk id="22" creationId="{A0A5459C-E852-003C-1E7D-9A8172912D10}"/>
          </ac:spMkLst>
        </pc:spChg>
        <pc:spChg chg="mod">
          <ac:chgData name="Sauvé, Marc-Antoine" userId="S::201037421@cegepsherbrooke.qc.ca::ca1fefa0-3227-4f56-8c51-5dbecb0b782d" providerId="AD" clId="Web-{272D092F-4FCC-8A8C-7E36-8036559A112E}" dt="2025-01-22T15:28:09.763" v="7"/>
          <ac:spMkLst>
            <pc:docMk/>
            <pc:sldMk cId="4148508366" sldId="259"/>
            <ac:spMk id="28" creationId="{BCB70D7A-E10A-7D7C-42BA-17DDAD698D9F}"/>
          </ac:spMkLst>
        </pc:spChg>
        <pc:picChg chg="add mod">
          <ac:chgData name="Sauvé, Marc-Antoine" userId="S::201037421@cegepsherbrooke.qc.ca::ca1fefa0-3227-4f56-8c51-5dbecb0b782d" providerId="AD" clId="Web-{272D092F-4FCC-8A8C-7E36-8036559A112E}" dt="2025-01-22T15:30:08.469" v="23" actId="1076"/>
          <ac:picMkLst>
            <pc:docMk/>
            <pc:sldMk cId="4148508366" sldId="259"/>
            <ac:picMk id="4" creationId="{7608183E-2CB2-1733-732A-40318A82C216}"/>
          </ac:picMkLst>
        </pc:picChg>
        <pc:picChg chg="mod">
          <ac:chgData name="Sauvé, Marc-Antoine" userId="S::201037421@cegepsherbrooke.qc.ca::ca1fefa0-3227-4f56-8c51-5dbecb0b782d" providerId="AD" clId="Web-{272D092F-4FCC-8A8C-7E36-8036559A112E}" dt="2025-01-22T15:32:45.753" v="27" actId="1076"/>
          <ac:picMkLst>
            <pc:docMk/>
            <pc:sldMk cId="4148508366" sldId="259"/>
            <ac:picMk id="10" creationId="{E56037B3-1826-E06A-9501-01B8281D1B8C}"/>
          </ac:picMkLst>
        </pc:picChg>
        <pc:picChg chg="mod">
          <ac:chgData name="Sauvé, Marc-Antoine" userId="S::201037421@cegepsherbrooke.qc.ca::ca1fefa0-3227-4f56-8c51-5dbecb0b782d" providerId="AD" clId="Web-{272D092F-4FCC-8A8C-7E36-8036559A112E}" dt="2025-01-22T15:28:57.014" v="12" actId="1076"/>
          <ac:picMkLst>
            <pc:docMk/>
            <pc:sldMk cId="4148508366" sldId="259"/>
            <ac:picMk id="24" creationId="{BD9A080D-405B-BA3C-5C27-124EFA8E77E1}"/>
          </ac:picMkLst>
        </pc:picChg>
      </pc:sldChg>
    </pc:docChg>
  </pc:docChgLst>
  <pc:docChgLst>
    <pc:chgData name="Sauvé, Marc-Antoine" userId="S::201037421@cegepsherbrooke.qc.ca::ca1fefa0-3227-4f56-8c51-5dbecb0b782d" providerId="AD" clId="Web-{AF0678D7-4464-8DAC-78E7-35657962018B}"/>
    <pc:docChg chg="modSld">
      <pc:chgData name="Sauvé, Marc-Antoine" userId="S::201037421@cegepsherbrooke.qc.ca::ca1fefa0-3227-4f56-8c51-5dbecb0b782d" providerId="AD" clId="Web-{AF0678D7-4464-8DAC-78E7-35657962018B}" dt="2025-01-22T18:12:37.647" v="279"/>
      <pc:docMkLst>
        <pc:docMk/>
      </pc:docMkLst>
      <pc:sldChg chg="addSp delSp modSp">
        <pc:chgData name="Sauvé, Marc-Antoine" userId="S::201037421@cegepsherbrooke.qc.ca::ca1fefa0-3227-4f56-8c51-5dbecb0b782d" providerId="AD" clId="Web-{AF0678D7-4464-8DAC-78E7-35657962018B}" dt="2025-01-22T18:12:37.647" v="279"/>
        <pc:sldMkLst>
          <pc:docMk/>
          <pc:sldMk cId="4148508366" sldId="259"/>
        </pc:sldMkLst>
        <pc:spChg chg="mod ord">
          <ac:chgData name="Sauvé, Marc-Antoine" userId="S::201037421@cegepsherbrooke.qc.ca::ca1fefa0-3227-4f56-8c51-5dbecb0b782d" providerId="AD" clId="Web-{AF0678D7-4464-8DAC-78E7-35657962018B}" dt="2025-01-22T18:12:37.647" v="279"/>
          <ac:spMkLst>
            <pc:docMk/>
            <pc:sldMk cId="4148508366" sldId="259"/>
            <ac:spMk id="2" creationId="{565FE3BF-A874-0BF7-CE90-DAEE2C66BECB}"/>
          </ac:spMkLst>
        </pc:spChg>
        <pc:spChg chg="mod">
          <ac:chgData name="Sauvé, Marc-Antoine" userId="S::201037421@cegepsherbrooke.qc.ca::ca1fefa0-3227-4f56-8c51-5dbecb0b782d" providerId="AD" clId="Web-{AF0678D7-4464-8DAC-78E7-35657962018B}" dt="2025-01-22T18:06:46.763" v="242" actId="20577"/>
          <ac:spMkLst>
            <pc:docMk/>
            <pc:sldMk cId="4148508366" sldId="259"/>
            <ac:spMk id="5" creationId="{8EBB8D73-8CCE-F414-CB72-CA5053B827A6}"/>
          </ac:spMkLst>
        </pc:spChg>
        <pc:spChg chg="mod">
          <ac:chgData name="Sauvé, Marc-Antoine" userId="S::201037421@cegepsherbrooke.qc.ca::ca1fefa0-3227-4f56-8c51-5dbecb0b782d" providerId="AD" clId="Web-{AF0678D7-4464-8DAC-78E7-35657962018B}" dt="2025-01-22T18:08:59.423" v="261" actId="1076"/>
          <ac:spMkLst>
            <pc:docMk/>
            <pc:sldMk cId="4148508366" sldId="259"/>
            <ac:spMk id="6" creationId="{21ACD700-2E37-B4BB-9208-C7157A592C5A}"/>
          </ac:spMkLst>
        </pc:spChg>
        <pc:spChg chg="add del mod">
          <ac:chgData name="Sauvé, Marc-Antoine" userId="S::201037421@cegepsherbrooke.qc.ca::ca1fefa0-3227-4f56-8c51-5dbecb0b782d" providerId="AD" clId="Web-{AF0678D7-4464-8DAC-78E7-35657962018B}" dt="2025-01-22T17:09:58.270" v="5"/>
          <ac:spMkLst>
            <pc:docMk/>
            <pc:sldMk cId="4148508366" sldId="259"/>
            <ac:spMk id="8" creationId="{4B599E30-EF51-671C-4A6C-7C9A39CA8999}"/>
          </ac:spMkLst>
        </pc:spChg>
        <pc:spChg chg="mod">
          <ac:chgData name="Sauvé, Marc-Antoine" userId="S::201037421@cegepsherbrooke.qc.ca::ca1fefa0-3227-4f56-8c51-5dbecb0b782d" providerId="AD" clId="Web-{AF0678D7-4464-8DAC-78E7-35657962018B}" dt="2025-01-22T18:02:35.632" v="230" actId="1076"/>
          <ac:spMkLst>
            <pc:docMk/>
            <pc:sldMk cId="4148508366" sldId="259"/>
            <ac:spMk id="9" creationId="{E00F5F38-1BBB-5BF3-5B1A-9AB838C8270D}"/>
          </ac:spMkLst>
        </pc:spChg>
        <pc:spChg chg="del mod">
          <ac:chgData name="Sauvé, Marc-Antoine" userId="S::201037421@cegepsherbrooke.qc.ca::ca1fefa0-3227-4f56-8c51-5dbecb0b782d" providerId="AD" clId="Web-{AF0678D7-4464-8DAC-78E7-35657962018B}" dt="2025-01-22T17:36:50.014" v="62"/>
          <ac:spMkLst>
            <pc:docMk/>
            <pc:sldMk cId="4148508366" sldId="259"/>
            <ac:spMk id="13" creationId="{399793DF-6B12-5673-FDE2-C9A1CAC4FF03}"/>
          </ac:spMkLst>
        </pc:spChg>
        <pc:spChg chg="add del mod">
          <ac:chgData name="Sauvé, Marc-Antoine" userId="S::201037421@cegepsherbrooke.qc.ca::ca1fefa0-3227-4f56-8c51-5dbecb0b782d" providerId="AD" clId="Web-{AF0678D7-4464-8DAC-78E7-35657962018B}" dt="2025-01-22T17:33:27.134" v="44"/>
          <ac:spMkLst>
            <pc:docMk/>
            <pc:sldMk cId="4148508366" sldId="259"/>
            <ac:spMk id="15" creationId="{51167082-1AE7-40C5-146E-3B63103EBAC7}"/>
          </ac:spMkLst>
        </pc:spChg>
        <pc:spChg chg="add mod">
          <ac:chgData name="Sauvé, Marc-Antoine" userId="S::201037421@cegepsherbrooke.qc.ca::ca1fefa0-3227-4f56-8c51-5dbecb0b782d" providerId="AD" clId="Web-{AF0678D7-4464-8DAC-78E7-35657962018B}" dt="2025-01-22T17:42:10.178" v="139"/>
          <ac:spMkLst>
            <pc:docMk/>
            <pc:sldMk cId="4148508366" sldId="259"/>
            <ac:spMk id="17" creationId="{76000339-6F67-7345-EFBC-779636DCC1D1}"/>
          </ac:spMkLst>
        </pc:spChg>
        <pc:spChg chg="mod">
          <ac:chgData name="Sauvé, Marc-Antoine" userId="S::201037421@cegepsherbrooke.qc.ca::ca1fefa0-3227-4f56-8c51-5dbecb0b782d" providerId="AD" clId="Web-{AF0678D7-4464-8DAC-78E7-35657962018B}" dt="2025-01-22T17:39:36.378" v="114" actId="1076"/>
          <ac:spMkLst>
            <pc:docMk/>
            <pc:sldMk cId="4148508366" sldId="259"/>
            <ac:spMk id="18" creationId="{FDC34898-77CB-77F4-D171-C79A90233747}"/>
          </ac:spMkLst>
        </pc:spChg>
        <pc:spChg chg="mod">
          <ac:chgData name="Sauvé, Marc-Antoine" userId="S::201037421@cegepsherbrooke.qc.ca::ca1fefa0-3227-4f56-8c51-5dbecb0b782d" providerId="AD" clId="Web-{AF0678D7-4464-8DAC-78E7-35657962018B}" dt="2025-01-22T17:59:23.830" v="183"/>
          <ac:spMkLst>
            <pc:docMk/>
            <pc:sldMk cId="4148508366" sldId="259"/>
            <ac:spMk id="21" creationId="{299F668D-8CA4-0FC2-5686-553D6E6AB3FB}"/>
          </ac:spMkLst>
        </pc:spChg>
        <pc:spChg chg="mod">
          <ac:chgData name="Sauvé, Marc-Antoine" userId="S::201037421@cegepsherbrooke.qc.ca::ca1fefa0-3227-4f56-8c51-5dbecb0b782d" providerId="AD" clId="Web-{AF0678D7-4464-8DAC-78E7-35657962018B}" dt="2025-01-22T18:04:32.650" v="234" actId="1076"/>
          <ac:spMkLst>
            <pc:docMk/>
            <pc:sldMk cId="4148508366" sldId="259"/>
            <ac:spMk id="22" creationId="{A0A5459C-E852-003C-1E7D-9A8172912D10}"/>
          </ac:spMkLst>
        </pc:spChg>
        <pc:spChg chg="mod">
          <ac:chgData name="Sauvé, Marc-Antoine" userId="S::201037421@cegepsherbrooke.qc.ca::ca1fefa0-3227-4f56-8c51-5dbecb0b782d" providerId="AD" clId="Web-{AF0678D7-4464-8DAC-78E7-35657962018B}" dt="2025-01-22T17:39:29.487" v="111" actId="688"/>
          <ac:spMkLst>
            <pc:docMk/>
            <pc:sldMk cId="4148508366" sldId="259"/>
            <ac:spMk id="27" creationId="{A86F00F3-1A32-2CD6-F2EF-BA7BFBA86F38}"/>
          </ac:spMkLst>
        </pc:spChg>
        <pc:spChg chg="mod">
          <ac:chgData name="Sauvé, Marc-Antoine" userId="S::201037421@cegepsherbrooke.qc.ca::ca1fefa0-3227-4f56-8c51-5dbecb0b782d" providerId="AD" clId="Web-{AF0678D7-4464-8DAC-78E7-35657962018B}" dt="2025-01-22T17:39:32.221" v="112" actId="1076"/>
          <ac:spMkLst>
            <pc:docMk/>
            <pc:sldMk cId="4148508366" sldId="259"/>
            <ac:spMk id="28" creationId="{BCB70D7A-E10A-7D7C-42BA-17DDAD698D9F}"/>
          </ac:spMkLst>
        </pc:spChg>
        <pc:spChg chg="mod">
          <ac:chgData name="Sauvé, Marc-Antoine" userId="S::201037421@cegepsherbrooke.qc.ca::ca1fefa0-3227-4f56-8c51-5dbecb0b782d" providerId="AD" clId="Web-{AF0678D7-4464-8DAC-78E7-35657962018B}" dt="2025-01-22T17:42:35.742" v="144" actId="1076"/>
          <ac:spMkLst>
            <pc:docMk/>
            <pc:sldMk cId="4148508366" sldId="259"/>
            <ac:spMk id="29" creationId="{B791D357-4D28-048A-36D9-832F8ECF75B4}"/>
          </ac:spMkLst>
        </pc:spChg>
        <pc:spChg chg="mod">
          <ac:chgData name="Sauvé, Marc-Antoine" userId="S::201037421@cegepsherbrooke.qc.ca::ca1fefa0-3227-4f56-8c51-5dbecb0b782d" providerId="AD" clId="Web-{AF0678D7-4464-8DAC-78E7-35657962018B}" dt="2025-01-22T17:39:34.518" v="113" actId="1076"/>
          <ac:spMkLst>
            <pc:docMk/>
            <pc:sldMk cId="4148508366" sldId="259"/>
            <ac:spMk id="30" creationId="{C00A8272-4ABF-BA08-F5E0-BB28302303B2}"/>
          </ac:spMkLst>
        </pc:spChg>
        <pc:spChg chg="add mod ord">
          <ac:chgData name="Sauvé, Marc-Antoine" userId="S::201037421@cegepsherbrooke.qc.ca::ca1fefa0-3227-4f56-8c51-5dbecb0b782d" providerId="AD" clId="Web-{AF0678D7-4464-8DAC-78E7-35657962018B}" dt="2025-01-22T18:08:59.438" v="262" actId="1076"/>
          <ac:spMkLst>
            <pc:docMk/>
            <pc:sldMk cId="4148508366" sldId="259"/>
            <ac:spMk id="32" creationId="{68C79CF9-6DC3-4E89-1C7D-DE2495452A27}"/>
          </ac:spMkLst>
        </pc:spChg>
        <pc:grpChg chg="add mod">
          <ac:chgData name="Sauvé, Marc-Antoine" userId="S::201037421@cegepsherbrooke.qc.ca::ca1fefa0-3227-4f56-8c51-5dbecb0b782d" providerId="AD" clId="Web-{AF0678D7-4464-8DAC-78E7-35657962018B}" dt="2025-01-22T17:44:40.167" v="168" actId="1076"/>
          <ac:grpSpMkLst>
            <pc:docMk/>
            <pc:sldMk cId="4148508366" sldId="259"/>
            <ac:grpSpMk id="26" creationId="{AE3F7ED9-DE16-1730-D9EE-5341B0CA4457}"/>
          </ac:grpSpMkLst>
        </pc:grpChg>
        <pc:picChg chg="mod">
          <ac:chgData name="Sauvé, Marc-Antoine" userId="S::201037421@cegepsherbrooke.qc.ca::ca1fefa0-3227-4f56-8c51-5dbecb0b782d" providerId="AD" clId="Web-{AF0678D7-4464-8DAC-78E7-35657962018B}" dt="2025-01-22T17:39:25.612" v="110" actId="1076"/>
          <ac:picMkLst>
            <pc:docMk/>
            <pc:sldMk cId="4148508366" sldId="259"/>
            <ac:picMk id="3" creationId="{8D57E7A3-36A1-B438-2821-98C1FF025680}"/>
          </ac:picMkLst>
        </pc:picChg>
        <pc:picChg chg="mod">
          <ac:chgData name="Sauvé, Marc-Antoine" userId="S::201037421@cegepsherbrooke.qc.ca::ca1fefa0-3227-4f56-8c51-5dbecb0b782d" providerId="AD" clId="Web-{AF0678D7-4464-8DAC-78E7-35657962018B}" dt="2025-01-22T18:08:59.392" v="259" actId="1076"/>
          <ac:picMkLst>
            <pc:docMk/>
            <pc:sldMk cId="4148508366" sldId="259"/>
            <ac:picMk id="4" creationId="{7608183E-2CB2-1733-732A-40318A82C216}"/>
          </ac:picMkLst>
        </pc:picChg>
        <pc:picChg chg="add del mod modCrop">
          <ac:chgData name="Sauvé, Marc-Antoine" userId="S::201037421@cegepsherbrooke.qc.ca::ca1fefa0-3227-4f56-8c51-5dbecb0b782d" providerId="AD" clId="Web-{AF0678D7-4464-8DAC-78E7-35657962018B}" dt="2025-01-22T17:33:22.946" v="43"/>
          <ac:picMkLst>
            <pc:docMk/>
            <pc:sldMk cId="4148508366" sldId="259"/>
            <ac:picMk id="10" creationId="{E56037B3-1826-E06A-9501-01B8281D1B8C}"/>
          </ac:picMkLst>
        </pc:picChg>
        <pc:picChg chg="mod">
          <ac:chgData name="Sauvé, Marc-Antoine" userId="S::201037421@cegepsherbrooke.qc.ca::ca1fefa0-3227-4f56-8c51-5dbecb0b782d" providerId="AD" clId="Web-{AF0678D7-4464-8DAC-78E7-35657962018B}" dt="2025-01-22T18:09:15.908" v="264" actId="14100"/>
          <ac:picMkLst>
            <pc:docMk/>
            <pc:sldMk cId="4148508366" sldId="259"/>
            <ac:picMk id="11" creationId="{89A60BA8-3397-BA2B-5E83-0ABB491B575F}"/>
          </ac:picMkLst>
        </pc:picChg>
        <pc:picChg chg="del mod">
          <ac:chgData name="Sauvé, Marc-Antoine" userId="S::201037421@cegepsherbrooke.qc.ca::ca1fefa0-3227-4f56-8c51-5dbecb0b782d" providerId="AD" clId="Web-{AF0678D7-4464-8DAC-78E7-35657962018B}" dt="2025-01-22T17:57:28.108" v="169"/>
          <ac:picMkLst>
            <pc:docMk/>
            <pc:sldMk cId="4148508366" sldId="259"/>
            <ac:picMk id="14" creationId="{5B7188CC-A866-80F1-0A0E-EF9C044D4611}"/>
          </ac:picMkLst>
        </pc:picChg>
        <pc:picChg chg="add mod ord modCrop">
          <ac:chgData name="Sauvé, Marc-Antoine" userId="S::201037421@cegepsherbrooke.qc.ca::ca1fefa0-3227-4f56-8c51-5dbecb0b782d" providerId="AD" clId="Web-{AF0678D7-4464-8DAC-78E7-35657962018B}" dt="2025-01-22T18:06:18.153" v="238" actId="1076"/>
          <ac:picMkLst>
            <pc:docMk/>
            <pc:sldMk cId="4148508366" sldId="259"/>
            <ac:picMk id="16" creationId="{607A2DAF-68D4-FF78-0B34-60F1336C77E2}"/>
          </ac:picMkLst>
        </pc:picChg>
        <pc:picChg chg="mod ord">
          <ac:chgData name="Sauvé, Marc-Antoine" userId="S::201037421@cegepsherbrooke.qc.ca::ca1fefa0-3227-4f56-8c51-5dbecb0b782d" providerId="AD" clId="Web-{AF0678D7-4464-8DAC-78E7-35657962018B}" dt="2025-01-22T17:59:52.956" v="186" actId="14100"/>
          <ac:picMkLst>
            <pc:docMk/>
            <pc:sldMk cId="4148508366" sldId="259"/>
            <ac:picMk id="19" creationId="{1052F040-2B9B-BC99-FBB0-42D6B905B611}"/>
          </ac:picMkLst>
        </pc:picChg>
        <pc:picChg chg="mod">
          <ac:chgData name="Sauvé, Marc-Antoine" userId="S::201037421@cegepsherbrooke.qc.ca::ca1fefa0-3227-4f56-8c51-5dbecb0b782d" providerId="AD" clId="Web-{AF0678D7-4464-8DAC-78E7-35657962018B}" dt="2025-01-22T18:08:59.407" v="260" actId="1076"/>
          <ac:picMkLst>
            <pc:docMk/>
            <pc:sldMk cId="4148508366" sldId="259"/>
            <ac:picMk id="24" creationId="{BD9A080D-405B-BA3C-5C27-124EFA8E77E1}"/>
          </ac:picMkLst>
        </pc:picChg>
        <pc:picChg chg="add mod ord modCrop">
          <ac:chgData name="Sauvé, Marc-Antoine" userId="S::201037421@cegepsherbrooke.qc.ca::ca1fefa0-3227-4f56-8c51-5dbecb0b782d" providerId="AD" clId="Web-{AF0678D7-4464-8DAC-78E7-35657962018B}" dt="2025-01-22T18:12:17.287" v="278"/>
          <ac:picMkLst>
            <pc:docMk/>
            <pc:sldMk cId="4148508366" sldId="259"/>
            <ac:picMk id="25" creationId="{39416BC7-A771-C7F4-FA2D-440DC9A77298}"/>
          </ac:picMkLst>
        </pc:picChg>
        <pc:picChg chg="add mod modCrop">
          <ac:chgData name="Sauvé, Marc-Antoine" userId="S::201037421@cegepsherbrooke.qc.ca::ca1fefa0-3227-4f56-8c51-5dbecb0b782d" providerId="AD" clId="Web-{AF0678D7-4464-8DAC-78E7-35657962018B}" dt="2025-01-22T18:04:19.400" v="232" actId="1076"/>
          <ac:picMkLst>
            <pc:docMk/>
            <pc:sldMk cId="4148508366" sldId="259"/>
            <ac:picMk id="31" creationId="{F2DEDBD4-CA0F-412C-9EBD-BAF560F133AC}"/>
          </ac:picMkLst>
        </pc:picChg>
        <pc:cxnChg chg="add mod">
          <ac:chgData name="Sauvé, Marc-Antoine" userId="S::201037421@cegepsherbrooke.qc.ca::ca1fefa0-3227-4f56-8c51-5dbecb0b782d" providerId="AD" clId="Web-{AF0678D7-4464-8DAC-78E7-35657962018B}" dt="2025-01-22T17:58:55.423" v="178" actId="14100"/>
          <ac:cxnSpMkLst>
            <pc:docMk/>
            <pc:sldMk cId="4148508366" sldId="259"/>
            <ac:cxnSpMk id="20" creationId="{0B206520-D048-AE70-AE9D-04D698FBA810}"/>
          </ac:cxnSpMkLst>
        </pc:cxnChg>
        <pc:cxnChg chg="add mod">
          <ac:chgData name="Sauvé, Marc-Antoine" userId="S::201037421@cegepsherbrooke.qc.ca::ca1fefa0-3227-4f56-8c51-5dbecb0b782d" providerId="AD" clId="Web-{AF0678D7-4464-8DAC-78E7-35657962018B}" dt="2025-01-22T18:06:01.168" v="237" actId="14100"/>
          <ac:cxnSpMkLst>
            <pc:docMk/>
            <pc:sldMk cId="4148508366" sldId="259"/>
            <ac:cxnSpMk id="23" creationId="{5F35BBE7-C3BF-3AA4-12C3-8086872CA457}"/>
          </ac:cxnSpMkLst>
        </pc:cxnChg>
      </pc:sldChg>
    </pc:docChg>
  </pc:docChgLst>
  <pc:docChgLst>
    <pc:chgData name="Sauvé, Marc-Antoine" userId="S::201037421@cegepsherbrooke.qc.ca::ca1fefa0-3227-4f56-8c51-5dbecb0b782d" providerId="AD" clId="Web-{8AD2E7A8-2027-A57F-9511-A26B6A0F4B83}"/>
    <pc:docChg chg="modSld">
      <pc:chgData name="Sauvé, Marc-Antoine" userId="S::201037421@cegepsherbrooke.qc.ca::ca1fefa0-3227-4f56-8c51-5dbecb0b782d" providerId="AD" clId="Web-{8AD2E7A8-2027-A57F-9511-A26B6A0F4B83}" dt="2025-01-26T03:18:28.847" v="10" actId="14100"/>
      <pc:docMkLst>
        <pc:docMk/>
      </pc:docMkLst>
      <pc:sldChg chg="delSp modSp">
        <pc:chgData name="Sauvé, Marc-Antoine" userId="S::201037421@cegepsherbrooke.qc.ca::ca1fefa0-3227-4f56-8c51-5dbecb0b782d" providerId="AD" clId="Web-{8AD2E7A8-2027-A57F-9511-A26B6A0F4B83}" dt="2025-01-26T03:18:28.847" v="10" actId="14100"/>
        <pc:sldMkLst>
          <pc:docMk/>
          <pc:sldMk cId="4148508366" sldId="259"/>
        </pc:sldMkLst>
        <pc:spChg chg="del">
          <ac:chgData name="Sauvé, Marc-Antoine" userId="S::201037421@cegepsherbrooke.qc.ca::ca1fefa0-3227-4f56-8c51-5dbecb0b782d" providerId="AD" clId="Web-{8AD2E7A8-2027-A57F-9511-A26B6A0F4B83}" dt="2025-01-26T03:15:13.391" v="0"/>
          <ac:spMkLst>
            <pc:docMk/>
            <pc:sldMk cId="4148508366" sldId="259"/>
            <ac:spMk id="6" creationId="{21ACD700-2E37-B4BB-9208-C7157A592C5A}"/>
          </ac:spMkLst>
        </pc:spChg>
        <pc:picChg chg="mod">
          <ac:chgData name="Sauvé, Marc-Antoine" userId="S::201037421@cegepsherbrooke.qc.ca::ca1fefa0-3227-4f56-8c51-5dbecb0b782d" providerId="AD" clId="Web-{8AD2E7A8-2027-A57F-9511-A26B6A0F4B83}" dt="2025-01-26T03:18:28.847" v="10" actId="14100"/>
          <ac:picMkLst>
            <pc:docMk/>
            <pc:sldMk cId="4148508366" sldId="259"/>
            <ac:picMk id="4" creationId="{7608183E-2CB2-1733-732A-40318A82C216}"/>
          </ac:picMkLst>
        </pc:picChg>
        <pc:picChg chg="mod">
          <ac:chgData name="Sauvé, Marc-Antoine" userId="S::201037421@cegepsherbrooke.qc.ca::ca1fefa0-3227-4f56-8c51-5dbecb0b782d" providerId="AD" clId="Web-{8AD2E7A8-2027-A57F-9511-A26B6A0F4B83}" dt="2025-01-26T03:18:14.550" v="7" actId="1076"/>
          <ac:picMkLst>
            <pc:docMk/>
            <pc:sldMk cId="4148508366" sldId="259"/>
            <ac:picMk id="11" creationId="{89A60BA8-3397-BA2B-5E83-0ABB491B575F}"/>
          </ac:picMkLst>
        </pc:picChg>
        <pc:picChg chg="mod">
          <ac:chgData name="Sauvé, Marc-Antoine" userId="S::201037421@cegepsherbrooke.qc.ca::ca1fefa0-3227-4f56-8c51-5dbecb0b782d" providerId="AD" clId="Web-{8AD2E7A8-2027-A57F-9511-A26B6A0F4B83}" dt="2025-01-26T03:15:26.407" v="3" actId="1076"/>
          <ac:picMkLst>
            <pc:docMk/>
            <pc:sldMk cId="4148508366" sldId="259"/>
            <ac:picMk id="24" creationId="{BD9A080D-405B-BA3C-5C27-124EFA8E77E1}"/>
          </ac:picMkLst>
        </pc:picChg>
      </pc:sldChg>
    </pc:docChg>
  </pc:docChgLst>
  <pc:docChgLst>
    <pc:chgData name="Sauvé, Marc-Antoine" userId="S::201037421@cegepsherbrooke.qc.ca::ca1fefa0-3227-4f56-8c51-5dbecb0b782d" providerId="AD" clId="Web-{367C3FF6-8C83-C493-C4DB-D9888859B5FD}"/>
    <pc:docChg chg="modSld">
      <pc:chgData name="Sauvé, Marc-Antoine" userId="S::201037421@cegepsherbrooke.qc.ca::ca1fefa0-3227-4f56-8c51-5dbecb0b782d" providerId="AD" clId="Web-{367C3FF6-8C83-C493-C4DB-D9888859B5FD}" dt="2025-01-27T21:22:33.359" v="8" actId="1076"/>
      <pc:docMkLst>
        <pc:docMk/>
      </pc:docMkLst>
      <pc:sldChg chg="modSp">
        <pc:chgData name="Sauvé, Marc-Antoine" userId="S::201037421@cegepsherbrooke.qc.ca::ca1fefa0-3227-4f56-8c51-5dbecb0b782d" providerId="AD" clId="Web-{367C3FF6-8C83-C493-C4DB-D9888859B5FD}" dt="2025-01-27T21:22:33.359" v="8" actId="1076"/>
        <pc:sldMkLst>
          <pc:docMk/>
          <pc:sldMk cId="4148508366" sldId="259"/>
        </pc:sldMkLst>
        <pc:spChg chg="mod">
          <ac:chgData name="Sauvé, Marc-Antoine" userId="S::201037421@cegepsherbrooke.qc.ca::ca1fefa0-3227-4f56-8c51-5dbecb0b782d" providerId="AD" clId="Web-{367C3FF6-8C83-C493-C4DB-D9888859B5FD}" dt="2025-01-27T21:22:26.374" v="7" actId="14100"/>
          <ac:spMkLst>
            <pc:docMk/>
            <pc:sldMk cId="4148508366" sldId="259"/>
            <ac:spMk id="32" creationId="{68C79CF9-6DC3-4E89-1C7D-DE2495452A27}"/>
          </ac:spMkLst>
        </pc:spChg>
        <pc:picChg chg="mod">
          <ac:chgData name="Sauvé, Marc-Antoine" userId="S::201037421@cegepsherbrooke.qc.ca::ca1fefa0-3227-4f56-8c51-5dbecb0b782d" providerId="AD" clId="Web-{367C3FF6-8C83-C493-C4DB-D9888859B5FD}" dt="2025-01-27T21:22:33.359" v="8" actId="1076"/>
          <ac:picMkLst>
            <pc:docMk/>
            <pc:sldMk cId="4148508366" sldId="259"/>
            <ac:picMk id="4" creationId="{7608183E-2CB2-1733-732A-40318A82C216}"/>
          </ac:picMkLst>
        </pc:picChg>
        <pc:picChg chg="mod">
          <ac:chgData name="Sauvé, Marc-Antoine" userId="S::201037421@cegepsherbrooke.qc.ca::ca1fefa0-3227-4f56-8c51-5dbecb0b782d" providerId="AD" clId="Web-{367C3FF6-8C83-C493-C4DB-D9888859B5FD}" dt="2025-01-27T21:22:14.343" v="5" actId="1076"/>
          <ac:picMkLst>
            <pc:docMk/>
            <pc:sldMk cId="4148508366" sldId="259"/>
            <ac:picMk id="24" creationId="{BD9A080D-405B-BA3C-5C27-124EFA8E77E1}"/>
          </ac:picMkLst>
        </pc:picChg>
      </pc:sldChg>
    </pc:docChg>
  </pc:docChgLst>
  <pc:docChgLst>
    <pc:chgData name="Sauvé, Marc-Antoine" userId="S::201037421@cegepsherbrooke.qc.ca::ca1fefa0-3227-4f56-8c51-5dbecb0b782d" providerId="AD" clId="Web-{9FBFA02E-4107-AE48-5892-38AFFF70BAAD}"/>
    <pc:docChg chg="delSld modSld">
      <pc:chgData name="Sauvé, Marc-Antoine" userId="S::201037421@cegepsherbrooke.qc.ca::ca1fefa0-3227-4f56-8c51-5dbecb0b782d" providerId="AD" clId="Web-{9FBFA02E-4107-AE48-5892-38AFFF70BAAD}" dt="2025-01-21T17:17:45.844" v="506"/>
      <pc:docMkLst>
        <pc:docMk/>
      </pc:docMkLst>
      <pc:sldChg chg="del">
        <pc:chgData name="Sauvé, Marc-Antoine" userId="S::201037421@cegepsherbrooke.qc.ca::ca1fefa0-3227-4f56-8c51-5dbecb0b782d" providerId="AD" clId="Web-{9FBFA02E-4107-AE48-5892-38AFFF70BAAD}" dt="2025-01-21T15:40:00.961" v="2"/>
        <pc:sldMkLst>
          <pc:docMk/>
          <pc:sldMk cId="1461143868" sldId="256"/>
        </pc:sldMkLst>
      </pc:sldChg>
      <pc:sldChg chg="del">
        <pc:chgData name="Sauvé, Marc-Antoine" userId="S::201037421@cegepsherbrooke.qc.ca::ca1fefa0-3227-4f56-8c51-5dbecb0b782d" providerId="AD" clId="Web-{9FBFA02E-4107-AE48-5892-38AFFF70BAAD}" dt="2025-01-21T15:40:00.961" v="1"/>
        <pc:sldMkLst>
          <pc:docMk/>
          <pc:sldMk cId="3542357816" sldId="257"/>
        </pc:sldMkLst>
      </pc:sldChg>
      <pc:sldChg chg="del">
        <pc:chgData name="Sauvé, Marc-Antoine" userId="S::201037421@cegepsherbrooke.qc.ca::ca1fefa0-3227-4f56-8c51-5dbecb0b782d" providerId="AD" clId="Web-{9FBFA02E-4107-AE48-5892-38AFFF70BAAD}" dt="2025-01-21T15:40:00.946" v="0"/>
        <pc:sldMkLst>
          <pc:docMk/>
          <pc:sldMk cId="1279157306" sldId="258"/>
        </pc:sldMkLst>
      </pc:sldChg>
      <pc:sldChg chg="addSp delSp modSp">
        <pc:chgData name="Sauvé, Marc-Antoine" userId="S::201037421@cegepsherbrooke.qc.ca::ca1fefa0-3227-4f56-8c51-5dbecb0b782d" providerId="AD" clId="Web-{9FBFA02E-4107-AE48-5892-38AFFF70BAAD}" dt="2025-01-21T17:17:45.844" v="506"/>
        <pc:sldMkLst>
          <pc:docMk/>
          <pc:sldMk cId="4148508366" sldId="259"/>
        </pc:sldMkLst>
        <pc:spChg chg="mod">
          <ac:chgData name="Sauvé, Marc-Antoine" userId="S::201037421@cegepsherbrooke.qc.ca::ca1fefa0-3227-4f56-8c51-5dbecb0b782d" providerId="AD" clId="Web-{9FBFA02E-4107-AE48-5892-38AFFF70BAAD}" dt="2025-01-21T17:17:21.719" v="502" actId="1076"/>
          <ac:spMkLst>
            <pc:docMk/>
            <pc:sldMk cId="4148508366" sldId="259"/>
            <ac:spMk id="2" creationId="{565FE3BF-A874-0BF7-CE90-DAEE2C66BECB}"/>
          </ac:spMkLst>
        </pc:spChg>
        <pc:spChg chg="add mod">
          <ac:chgData name="Sauvé, Marc-Antoine" userId="S::201037421@cegepsherbrooke.qc.ca::ca1fefa0-3227-4f56-8c51-5dbecb0b782d" providerId="AD" clId="Web-{9FBFA02E-4107-AE48-5892-38AFFF70BAAD}" dt="2025-01-21T17:12:23.714" v="477" actId="1076"/>
          <ac:spMkLst>
            <pc:docMk/>
            <pc:sldMk cId="4148508366" sldId="259"/>
            <ac:spMk id="4" creationId="{4F776A25-87A1-C28C-FA2A-74276004095A}"/>
          </ac:spMkLst>
        </pc:spChg>
        <pc:spChg chg="del">
          <ac:chgData name="Sauvé, Marc-Antoine" userId="S::201037421@cegepsherbrooke.qc.ca::ca1fefa0-3227-4f56-8c51-5dbecb0b782d" providerId="AD" clId="Web-{9FBFA02E-4107-AE48-5892-38AFFF70BAAD}" dt="2025-01-21T15:40:31.978" v="14"/>
          <ac:spMkLst>
            <pc:docMk/>
            <pc:sldMk cId="4148508366" sldId="259"/>
            <ac:spMk id="4" creationId="{CD2FD109-6964-D23A-B2F0-87C2962C356F}"/>
          </ac:spMkLst>
        </pc:spChg>
        <pc:spChg chg="add del mod">
          <ac:chgData name="Sauvé, Marc-Antoine" userId="S::201037421@cegepsherbrooke.qc.ca::ca1fefa0-3227-4f56-8c51-5dbecb0b782d" providerId="AD" clId="Web-{9FBFA02E-4107-AE48-5892-38AFFF70BAAD}" dt="2025-01-21T15:40:38.681" v="15"/>
          <ac:spMkLst>
            <pc:docMk/>
            <pc:sldMk cId="4148508366" sldId="259"/>
            <ac:spMk id="5" creationId="{27D0B4BB-981E-7C40-B7D8-1F7A05E4A431}"/>
          </ac:spMkLst>
        </pc:spChg>
        <pc:spChg chg="add del mod">
          <ac:chgData name="Sauvé, Marc-Antoine" userId="S::201037421@cegepsherbrooke.qc.ca::ca1fefa0-3227-4f56-8c51-5dbecb0b782d" providerId="AD" clId="Web-{9FBFA02E-4107-AE48-5892-38AFFF70BAAD}" dt="2025-01-21T16:39:44.743" v="257"/>
          <ac:spMkLst>
            <pc:docMk/>
            <pc:sldMk cId="4148508366" sldId="259"/>
            <ac:spMk id="5" creationId="{6F796588-4C50-2E9C-7E32-4FE92DC17FEA}"/>
          </ac:spMkLst>
        </pc:spChg>
        <pc:spChg chg="add del mod">
          <ac:chgData name="Sauvé, Marc-Antoine" userId="S::201037421@cegepsherbrooke.qc.ca::ca1fefa0-3227-4f56-8c51-5dbecb0b782d" providerId="AD" clId="Web-{9FBFA02E-4107-AE48-5892-38AFFF70BAAD}" dt="2025-01-21T16:43:51.684" v="314"/>
          <ac:spMkLst>
            <pc:docMk/>
            <pc:sldMk cId="4148508366" sldId="259"/>
            <ac:spMk id="6" creationId="{679FCEB5-EA49-D7E9-0530-7ABF4BD5F496}"/>
          </ac:spMkLst>
        </pc:spChg>
        <pc:spChg chg="add del mod">
          <ac:chgData name="Sauvé, Marc-Antoine" userId="S::201037421@cegepsherbrooke.qc.ca::ca1fefa0-3227-4f56-8c51-5dbecb0b782d" providerId="AD" clId="Web-{9FBFA02E-4107-AE48-5892-38AFFF70BAAD}" dt="2025-01-21T17:12:13.104" v="470" actId="1076"/>
          <ac:spMkLst>
            <pc:docMk/>
            <pc:sldMk cId="4148508366" sldId="259"/>
            <ac:spMk id="7" creationId="{C688B86B-2139-C9AB-9071-7A364AD538F6}"/>
          </ac:spMkLst>
        </pc:spChg>
        <pc:spChg chg="del">
          <ac:chgData name="Sauvé, Marc-Antoine" userId="S::201037421@cegepsherbrooke.qc.ca::ca1fefa0-3227-4f56-8c51-5dbecb0b782d" providerId="AD" clId="Web-{9FBFA02E-4107-AE48-5892-38AFFF70BAAD}" dt="2025-01-21T15:40:49.087" v="19"/>
          <ac:spMkLst>
            <pc:docMk/>
            <pc:sldMk cId="4148508366" sldId="259"/>
            <ac:spMk id="8" creationId="{11220D53-6AE8-1FB1-235D-D840D021D9F8}"/>
          </ac:spMkLst>
        </pc:spChg>
        <pc:spChg chg="add del mod">
          <ac:chgData name="Sauvé, Marc-Antoine" userId="S::201037421@cegepsherbrooke.qc.ca::ca1fefa0-3227-4f56-8c51-5dbecb0b782d" providerId="AD" clId="Web-{9FBFA02E-4107-AE48-5892-38AFFF70BAAD}" dt="2025-01-21T15:40:59.884" v="22"/>
          <ac:spMkLst>
            <pc:docMk/>
            <pc:sldMk cId="4148508366" sldId="259"/>
            <ac:spMk id="9" creationId="{D63C7473-713D-1D56-55FC-6D5F4D1F1169}"/>
          </ac:spMkLst>
        </pc:spChg>
        <pc:spChg chg="add mod">
          <ac:chgData name="Sauvé, Marc-Antoine" userId="S::201037421@cegepsherbrooke.qc.ca::ca1fefa0-3227-4f56-8c51-5dbecb0b782d" providerId="AD" clId="Web-{9FBFA02E-4107-AE48-5892-38AFFF70BAAD}" dt="2025-01-21T17:17:45.797" v="503"/>
          <ac:spMkLst>
            <pc:docMk/>
            <pc:sldMk cId="4148508366" sldId="259"/>
            <ac:spMk id="9" creationId="{E00F5F38-1BBB-5BF3-5B1A-9AB838C8270D}"/>
          </ac:spMkLst>
        </pc:spChg>
        <pc:spChg chg="add mod">
          <ac:chgData name="Sauvé, Marc-Antoine" userId="S::201037421@cegepsherbrooke.qc.ca::ca1fefa0-3227-4f56-8c51-5dbecb0b782d" providerId="AD" clId="Web-{9FBFA02E-4107-AE48-5892-38AFFF70BAAD}" dt="2025-01-21T17:17:18.828" v="501" actId="1076"/>
          <ac:spMkLst>
            <pc:docMk/>
            <pc:sldMk cId="4148508366" sldId="259"/>
            <ac:spMk id="12" creationId="{2EECC67D-E984-F535-123A-8B7966E64994}"/>
          </ac:spMkLst>
        </pc:spChg>
        <pc:spChg chg="add mod">
          <ac:chgData name="Sauvé, Marc-Antoine" userId="S::201037421@cegepsherbrooke.qc.ca::ca1fefa0-3227-4f56-8c51-5dbecb0b782d" providerId="AD" clId="Web-{9FBFA02E-4107-AE48-5892-38AFFF70BAAD}" dt="2025-01-21T17:12:23.776" v="480" actId="1076"/>
          <ac:spMkLst>
            <pc:docMk/>
            <pc:sldMk cId="4148508366" sldId="259"/>
            <ac:spMk id="13" creationId="{399793DF-6B12-5673-FDE2-C9A1CAC4FF03}"/>
          </ac:spMkLst>
        </pc:spChg>
        <pc:spChg chg="add mod">
          <ac:chgData name="Sauvé, Marc-Antoine" userId="S::201037421@cegepsherbrooke.qc.ca::ca1fefa0-3227-4f56-8c51-5dbecb0b782d" providerId="AD" clId="Web-{9FBFA02E-4107-AE48-5892-38AFFF70BAAD}" dt="2025-01-21T17:12:23.807" v="482" actId="1076"/>
          <ac:spMkLst>
            <pc:docMk/>
            <pc:sldMk cId="4148508366" sldId="259"/>
            <ac:spMk id="15" creationId="{098E04DF-55AD-BA3F-3650-4EE14D0A6FEE}"/>
          </ac:spMkLst>
        </pc:spChg>
        <pc:spChg chg="add del mod">
          <ac:chgData name="Sauvé, Marc-Antoine" userId="S::201037421@cegepsherbrooke.qc.ca::ca1fefa0-3227-4f56-8c51-5dbecb0b782d" providerId="AD" clId="Web-{9FBFA02E-4107-AE48-5892-38AFFF70BAAD}" dt="2025-01-21T16:45:24.795" v="329"/>
          <ac:spMkLst>
            <pc:docMk/>
            <pc:sldMk cId="4148508366" sldId="259"/>
            <ac:spMk id="16" creationId="{DFEEEC1B-CFBC-EDC3-D51D-51661DFF92F1}"/>
          </ac:spMkLst>
        </pc:spChg>
        <pc:spChg chg="add mod">
          <ac:chgData name="Sauvé, Marc-Antoine" userId="S::201037421@cegepsherbrooke.qc.ca::ca1fefa0-3227-4f56-8c51-5dbecb0b782d" providerId="AD" clId="Web-{9FBFA02E-4107-AE48-5892-38AFFF70BAAD}" dt="2025-01-21T17:17:45.797" v="504"/>
          <ac:spMkLst>
            <pc:docMk/>
            <pc:sldMk cId="4148508366" sldId="259"/>
            <ac:spMk id="18" creationId="{FDC34898-77CB-77F4-D171-C79A90233747}"/>
          </ac:spMkLst>
        </pc:spChg>
        <pc:spChg chg="add mod">
          <ac:chgData name="Sauvé, Marc-Antoine" userId="S::201037421@cegepsherbrooke.qc.ca::ca1fefa0-3227-4f56-8c51-5dbecb0b782d" providerId="AD" clId="Web-{9FBFA02E-4107-AE48-5892-38AFFF70BAAD}" dt="2025-01-21T17:12:23.792" v="481" actId="1076"/>
          <ac:spMkLst>
            <pc:docMk/>
            <pc:sldMk cId="4148508366" sldId="259"/>
            <ac:spMk id="20" creationId="{C2E6D60A-8115-0222-82F5-A1EC5DF983D6}"/>
          </ac:spMkLst>
        </pc:spChg>
        <pc:spChg chg="add mod">
          <ac:chgData name="Sauvé, Marc-Antoine" userId="S::201037421@cegepsherbrooke.qc.ca::ca1fefa0-3227-4f56-8c51-5dbecb0b782d" providerId="AD" clId="Web-{9FBFA02E-4107-AE48-5892-38AFFF70BAAD}" dt="2025-01-21T17:12:23.776" v="479" actId="1076"/>
          <ac:spMkLst>
            <pc:docMk/>
            <pc:sldMk cId="4148508366" sldId="259"/>
            <ac:spMk id="21" creationId="{299F668D-8CA4-0FC2-5686-553D6E6AB3FB}"/>
          </ac:spMkLst>
        </pc:spChg>
        <pc:spChg chg="add mod">
          <ac:chgData name="Sauvé, Marc-Antoine" userId="S::201037421@cegepsherbrooke.qc.ca::ca1fefa0-3227-4f56-8c51-5dbecb0b782d" providerId="AD" clId="Web-{9FBFA02E-4107-AE48-5892-38AFFF70BAAD}" dt="2025-01-21T17:17:45.797" v="505"/>
          <ac:spMkLst>
            <pc:docMk/>
            <pc:sldMk cId="4148508366" sldId="259"/>
            <ac:spMk id="22" creationId="{A0A5459C-E852-003C-1E7D-9A8172912D10}"/>
          </ac:spMkLst>
        </pc:spChg>
        <pc:spChg chg="add mod">
          <ac:chgData name="Sauvé, Marc-Antoine" userId="S::201037421@cegepsherbrooke.qc.ca::ca1fefa0-3227-4f56-8c51-5dbecb0b782d" providerId="AD" clId="Web-{9FBFA02E-4107-AE48-5892-38AFFF70BAAD}" dt="2025-01-21T17:12:23.667" v="474" actId="1076"/>
          <ac:spMkLst>
            <pc:docMk/>
            <pc:sldMk cId="4148508366" sldId="259"/>
            <ac:spMk id="23" creationId="{AA520594-37FE-D658-FB67-6D291DD0025B}"/>
          </ac:spMkLst>
        </pc:spChg>
        <pc:spChg chg="add del mod">
          <ac:chgData name="Sauvé, Marc-Antoine" userId="S::201037421@cegepsherbrooke.qc.ca::ca1fefa0-3227-4f56-8c51-5dbecb0b782d" providerId="AD" clId="Web-{9FBFA02E-4107-AE48-5892-38AFFF70BAAD}" dt="2025-01-21T17:07:55.944" v="388"/>
          <ac:spMkLst>
            <pc:docMk/>
            <pc:sldMk cId="4148508366" sldId="259"/>
            <ac:spMk id="26" creationId="{3B64E030-F013-63AA-485C-FDBFCBD94056}"/>
          </ac:spMkLst>
        </pc:spChg>
        <pc:spChg chg="add del">
          <ac:chgData name="Sauvé, Marc-Antoine" userId="S::201037421@cegepsherbrooke.qc.ca::ca1fefa0-3227-4f56-8c51-5dbecb0b782d" providerId="AD" clId="Web-{9FBFA02E-4107-AE48-5892-38AFFF70BAAD}" dt="2025-01-21T17:16:48.109" v="486"/>
          <ac:spMkLst>
            <pc:docMk/>
            <pc:sldMk cId="4148508366" sldId="259"/>
            <ac:spMk id="27" creationId="{3BA248DB-C0CF-E3B0-8742-FA174F2B0157}"/>
          </ac:spMkLst>
        </pc:spChg>
        <pc:spChg chg="add mod">
          <ac:chgData name="Sauvé, Marc-Antoine" userId="S::201037421@cegepsherbrooke.qc.ca::ca1fefa0-3227-4f56-8c51-5dbecb0b782d" providerId="AD" clId="Web-{9FBFA02E-4107-AE48-5892-38AFFF70BAAD}" dt="2025-01-21T17:17:45.844" v="506"/>
          <ac:spMkLst>
            <pc:docMk/>
            <pc:sldMk cId="4148508366" sldId="259"/>
            <ac:spMk id="28" creationId="{BCB70D7A-E10A-7D7C-42BA-17DDAD698D9F}"/>
          </ac:spMkLst>
        </pc:spChg>
        <pc:picChg chg="add mod modCrop">
          <ac:chgData name="Sauvé, Marc-Antoine" userId="S::201037421@cegepsherbrooke.qc.ca::ca1fefa0-3227-4f56-8c51-5dbecb0b782d" providerId="AD" clId="Web-{9FBFA02E-4107-AE48-5892-38AFFF70BAAD}" dt="2025-01-21T17:12:23.620" v="471" actId="1076"/>
          <ac:picMkLst>
            <pc:docMk/>
            <pc:sldMk cId="4148508366" sldId="259"/>
            <ac:picMk id="3" creationId="{8D57E7A3-36A1-B438-2821-98C1FF025680}"/>
          </ac:picMkLst>
        </pc:picChg>
        <pc:picChg chg="add mod">
          <ac:chgData name="Sauvé, Marc-Antoine" userId="S::201037421@cegepsherbrooke.qc.ca::ca1fefa0-3227-4f56-8c51-5dbecb0b782d" providerId="AD" clId="Web-{9FBFA02E-4107-AE48-5892-38AFFF70BAAD}" dt="2025-01-21T17:12:23.636" v="472" actId="1076"/>
          <ac:picMkLst>
            <pc:docMk/>
            <pc:sldMk cId="4148508366" sldId="259"/>
            <ac:picMk id="8" creationId="{F1940955-9144-ADF8-2655-0FE4AC8E66FA}"/>
          </ac:picMkLst>
        </pc:picChg>
        <pc:picChg chg="add del mod">
          <ac:chgData name="Sauvé, Marc-Antoine" userId="S::201037421@cegepsherbrooke.qc.ca::ca1fefa0-3227-4f56-8c51-5dbecb0b782d" providerId="AD" clId="Web-{9FBFA02E-4107-AE48-5892-38AFFF70BAAD}" dt="2025-01-21T17:12:23.761" v="478" actId="1076"/>
          <ac:picMkLst>
            <pc:docMk/>
            <pc:sldMk cId="4148508366" sldId="259"/>
            <ac:picMk id="10" creationId="{E56037B3-1826-E06A-9501-01B8281D1B8C}"/>
          </ac:picMkLst>
        </pc:picChg>
        <pc:picChg chg="add mod">
          <ac:chgData name="Sauvé, Marc-Antoine" userId="S::201037421@cegepsherbrooke.qc.ca::ca1fefa0-3227-4f56-8c51-5dbecb0b782d" providerId="AD" clId="Web-{9FBFA02E-4107-AE48-5892-38AFFF70BAAD}" dt="2025-01-21T17:12:10.088" v="469" actId="1076"/>
          <ac:picMkLst>
            <pc:docMk/>
            <pc:sldMk cId="4148508366" sldId="259"/>
            <ac:picMk id="11" creationId="{89A60BA8-3397-BA2B-5E83-0ABB491B575F}"/>
          </ac:picMkLst>
        </pc:picChg>
        <pc:picChg chg="add del mod">
          <ac:chgData name="Sauvé, Marc-Antoine" userId="S::201037421@cegepsherbrooke.qc.ca::ca1fefa0-3227-4f56-8c51-5dbecb0b782d" providerId="AD" clId="Web-{9FBFA02E-4107-AE48-5892-38AFFF70BAAD}" dt="2025-01-21T16:43:21.168" v="296"/>
          <ac:picMkLst>
            <pc:docMk/>
            <pc:sldMk cId="4148508366" sldId="259"/>
            <ac:picMk id="14" creationId="{7D86B876-3E7B-13B2-85F2-0B8AF154AB49}"/>
          </ac:picMkLst>
        </pc:picChg>
        <pc:picChg chg="add del mod">
          <ac:chgData name="Sauvé, Marc-Antoine" userId="S::201037421@cegepsherbrooke.qc.ca::ca1fefa0-3227-4f56-8c51-5dbecb0b782d" providerId="AD" clId="Web-{9FBFA02E-4107-AE48-5892-38AFFF70BAAD}" dt="2025-01-21T16:43:28.825" v="298"/>
          <ac:picMkLst>
            <pc:docMk/>
            <pc:sldMk cId="4148508366" sldId="259"/>
            <ac:picMk id="17" creationId="{45403206-465C-6615-1AAC-FAD2214C9219}"/>
          </ac:picMkLst>
        </pc:picChg>
        <pc:picChg chg="add del">
          <ac:chgData name="Sauvé, Marc-Antoine" userId="S::201037421@cegepsherbrooke.qc.ca::ca1fefa0-3227-4f56-8c51-5dbecb0b782d" providerId="AD" clId="Web-{9FBFA02E-4107-AE48-5892-38AFFF70BAAD}" dt="2025-01-21T15:53:12.883" v="155"/>
          <ac:picMkLst>
            <pc:docMk/>
            <pc:sldMk cId="4148508366" sldId="259"/>
            <ac:picMk id="18" creationId="{D25E74CD-B85C-2799-86A2-EB64D876D755}"/>
          </ac:picMkLst>
        </pc:picChg>
        <pc:picChg chg="add mod ord modCrop">
          <ac:chgData name="Sauvé, Marc-Antoine" userId="S::201037421@cegepsherbrooke.qc.ca::ca1fefa0-3227-4f56-8c51-5dbecb0b782d" providerId="AD" clId="Web-{9FBFA02E-4107-AE48-5892-38AFFF70BAAD}" dt="2025-01-21T17:12:23.698" v="476" actId="1076"/>
          <ac:picMkLst>
            <pc:docMk/>
            <pc:sldMk cId="4148508366" sldId="259"/>
            <ac:picMk id="19" creationId="{1052F040-2B9B-BC99-FBB0-42D6B905B611}"/>
          </ac:picMkLst>
        </pc:picChg>
        <pc:picChg chg="add del mod">
          <ac:chgData name="Sauvé, Marc-Antoine" userId="S::201037421@cegepsherbrooke.qc.ca::ca1fefa0-3227-4f56-8c51-5dbecb0b782d" providerId="AD" clId="Web-{9FBFA02E-4107-AE48-5892-38AFFF70BAAD}" dt="2025-01-21T16:51:09.989" v="365"/>
          <ac:picMkLst>
            <pc:docMk/>
            <pc:sldMk cId="4148508366" sldId="259"/>
            <ac:picMk id="24" creationId="{4354A974-88A0-7368-7847-7F7386241F21}"/>
          </ac:picMkLst>
        </pc:picChg>
        <pc:picChg chg="add del mod">
          <ac:chgData name="Sauvé, Marc-Antoine" userId="S::201037421@cegepsherbrooke.qc.ca::ca1fefa0-3227-4f56-8c51-5dbecb0b782d" providerId="AD" clId="Web-{9FBFA02E-4107-AE48-5892-38AFFF70BAAD}" dt="2025-01-21T17:08:04.397" v="391"/>
          <ac:picMkLst>
            <pc:docMk/>
            <pc:sldMk cId="4148508366" sldId="259"/>
            <ac:picMk id="25" creationId="{4743C8BF-043D-941E-A1EF-CF02C8664FCF}"/>
          </ac:picMkLst>
        </pc:picChg>
        <pc:cxnChg chg="add del mod">
          <ac:chgData name="Sauvé, Marc-Antoine" userId="S::201037421@cegepsherbrooke.qc.ca::ca1fefa0-3227-4f56-8c51-5dbecb0b782d" providerId="AD" clId="Web-{9FBFA02E-4107-AE48-5892-38AFFF70BAAD}" dt="2025-01-21T15:50:04.614" v="94"/>
          <ac:cxnSpMkLst>
            <pc:docMk/>
            <pc:sldMk cId="4148508366" sldId="259"/>
            <ac:cxnSpMk id="14" creationId="{F8C443E1-AF1A-249B-1D30-0291A7A1072B}"/>
          </ac:cxnSpMkLst>
        </pc:cxnChg>
      </pc:sldChg>
      <pc:sldChg chg="del">
        <pc:chgData name="Sauvé, Marc-Antoine" userId="S::201037421@cegepsherbrooke.qc.ca::ca1fefa0-3227-4f56-8c51-5dbecb0b782d" providerId="AD" clId="Web-{9FBFA02E-4107-AE48-5892-38AFFF70BAAD}" dt="2025-01-21T17:01:09.890" v="366"/>
        <pc:sldMkLst>
          <pc:docMk/>
          <pc:sldMk cId="2010765275" sldId="260"/>
        </pc:sldMkLst>
      </pc:sldChg>
      <pc:sldChg chg="del">
        <pc:chgData name="Sauvé, Marc-Antoine" userId="S::201037421@cegepsherbrooke.qc.ca::ca1fefa0-3227-4f56-8c51-5dbecb0b782d" providerId="AD" clId="Web-{9FBFA02E-4107-AE48-5892-38AFFF70BAAD}" dt="2025-01-21T15:40:07.086" v="11"/>
        <pc:sldMkLst>
          <pc:docMk/>
          <pc:sldMk cId="679564146" sldId="261"/>
        </pc:sldMkLst>
      </pc:sldChg>
      <pc:sldChg chg="del">
        <pc:chgData name="Sauvé, Marc-Antoine" userId="S::201037421@cegepsherbrooke.qc.ca::ca1fefa0-3227-4f56-8c51-5dbecb0b782d" providerId="AD" clId="Web-{9FBFA02E-4107-AE48-5892-38AFFF70BAAD}" dt="2025-01-21T15:40:07.086" v="10"/>
        <pc:sldMkLst>
          <pc:docMk/>
          <pc:sldMk cId="270944837" sldId="262"/>
        </pc:sldMkLst>
      </pc:sldChg>
      <pc:sldChg chg="del">
        <pc:chgData name="Sauvé, Marc-Antoine" userId="S::201037421@cegepsherbrooke.qc.ca::ca1fefa0-3227-4f56-8c51-5dbecb0b782d" providerId="AD" clId="Web-{9FBFA02E-4107-AE48-5892-38AFFF70BAAD}" dt="2025-01-21T15:40:07.086" v="9"/>
        <pc:sldMkLst>
          <pc:docMk/>
          <pc:sldMk cId="2934130279" sldId="263"/>
        </pc:sldMkLst>
      </pc:sldChg>
      <pc:sldChg chg="del">
        <pc:chgData name="Sauvé, Marc-Antoine" userId="S::201037421@cegepsherbrooke.qc.ca::ca1fefa0-3227-4f56-8c51-5dbecb0b782d" providerId="AD" clId="Web-{9FBFA02E-4107-AE48-5892-38AFFF70BAAD}" dt="2025-01-21T15:40:07.071" v="8"/>
        <pc:sldMkLst>
          <pc:docMk/>
          <pc:sldMk cId="2386041326" sldId="264"/>
        </pc:sldMkLst>
      </pc:sldChg>
      <pc:sldChg chg="del">
        <pc:chgData name="Sauvé, Marc-Antoine" userId="S::201037421@cegepsherbrooke.qc.ca::ca1fefa0-3227-4f56-8c51-5dbecb0b782d" providerId="AD" clId="Web-{9FBFA02E-4107-AE48-5892-38AFFF70BAAD}" dt="2025-01-21T15:40:07.071" v="7"/>
        <pc:sldMkLst>
          <pc:docMk/>
          <pc:sldMk cId="405088241" sldId="265"/>
        </pc:sldMkLst>
      </pc:sldChg>
      <pc:sldChg chg="del">
        <pc:chgData name="Sauvé, Marc-Antoine" userId="S::201037421@cegepsherbrooke.qc.ca::ca1fefa0-3227-4f56-8c51-5dbecb0b782d" providerId="AD" clId="Web-{9FBFA02E-4107-AE48-5892-38AFFF70BAAD}" dt="2025-01-21T15:40:07.071" v="6"/>
        <pc:sldMkLst>
          <pc:docMk/>
          <pc:sldMk cId="3682884326" sldId="266"/>
        </pc:sldMkLst>
      </pc:sldChg>
      <pc:sldChg chg="del">
        <pc:chgData name="Sauvé, Marc-Antoine" userId="S::201037421@cegepsherbrooke.qc.ca::ca1fefa0-3227-4f56-8c51-5dbecb0b782d" providerId="AD" clId="Web-{9FBFA02E-4107-AE48-5892-38AFFF70BAAD}" dt="2025-01-21T15:40:07.071" v="5"/>
        <pc:sldMkLst>
          <pc:docMk/>
          <pc:sldMk cId="3371296846" sldId="267"/>
        </pc:sldMkLst>
      </pc:sldChg>
      <pc:sldChg chg="del">
        <pc:chgData name="Sauvé, Marc-Antoine" userId="S::201037421@cegepsherbrooke.qc.ca::ca1fefa0-3227-4f56-8c51-5dbecb0b782d" providerId="AD" clId="Web-{9FBFA02E-4107-AE48-5892-38AFFF70BAAD}" dt="2025-01-21T15:40:07.071" v="4"/>
        <pc:sldMkLst>
          <pc:docMk/>
          <pc:sldMk cId="4082675796" sldId="268"/>
        </pc:sldMkLst>
      </pc:sldChg>
      <pc:sldChg chg="del">
        <pc:chgData name="Sauvé, Marc-Antoine" userId="S::201037421@cegepsherbrooke.qc.ca::ca1fefa0-3227-4f56-8c51-5dbecb0b782d" providerId="AD" clId="Web-{9FBFA02E-4107-AE48-5892-38AFFF70BAAD}" dt="2025-01-21T15:40:07.071" v="3"/>
        <pc:sldMkLst>
          <pc:docMk/>
          <pc:sldMk cId="764286245" sldId="269"/>
        </pc:sldMkLst>
      </pc:sldChg>
    </pc:docChg>
  </pc:docChgLst>
  <pc:docChgLst>
    <pc:chgData clId="Web-{367C3FF6-8C83-C493-C4DB-D9888859B5FD}"/>
    <pc:docChg chg="modSld">
      <pc:chgData name="" userId="" providerId="" clId="Web-{367C3FF6-8C83-C493-C4DB-D9888859B5FD}" dt="2025-01-27T21:21:40.779" v="0" actId="1076"/>
      <pc:docMkLst>
        <pc:docMk/>
      </pc:docMkLst>
      <pc:sldChg chg="modSp">
        <pc:chgData name="" userId="" providerId="" clId="Web-{367C3FF6-8C83-C493-C4DB-D9888859B5FD}" dt="2025-01-27T21:21:40.779" v="0" actId="1076"/>
        <pc:sldMkLst>
          <pc:docMk/>
          <pc:sldMk cId="4148508366" sldId="259"/>
        </pc:sldMkLst>
        <pc:picChg chg="mod">
          <ac:chgData name="" userId="" providerId="" clId="Web-{367C3FF6-8C83-C493-C4DB-D9888859B5FD}" dt="2025-01-27T21:21:40.779" v="0" actId="1076"/>
          <ac:picMkLst>
            <pc:docMk/>
            <pc:sldMk cId="4148508366" sldId="259"/>
            <ac:picMk id="4" creationId="{7608183E-2CB2-1733-732A-40318A82C2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12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0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473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955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655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111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20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1413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707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1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41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86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40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58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129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472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82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A7ECC-7806-4D8B-970C-ED563A0CD11C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28B42-DBC5-4E39-884B-38091A5FF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45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jpe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jpe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8C79CF9-6DC3-4E89-1C7D-DE2495452A27}"/>
              </a:ext>
            </a:extLst>
          </p:cNvPr>
          <p:cNvSpPr/>
          <p:nvPr/>
        </p:nvSpPr>
        <p:spPr>
          <a:xfrm>
            <a:off x="-5927" y="1178136"/>
            <a:ext cx="3252047" cy="20789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7A2DAF-68D4-FF78-0B34-60F1336C7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6640" t="851" r="13946" b="2755"/>
          <a:stretch/>
        </p:blipFill>
        <p:spPr>
          <a:xfrm>
            <a:off x="3317029" y="874087"/>
            <a:ext cx="4717235" cy="6551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A60BA8-3397-BA2B-5E83-0ABB491B5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13" y="3580181"/>
            <a:ext cx="3320255" cy="244114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299F668D-8CA4-0FC2-5686-553D6E6AB3FB}"/>
              </a:ext>
            </a:extLst>
          </p:cNvPr>
          <p:cNvSpPr/>
          <p:nvPr/>
        </p:nvSpPr>
        <p:spPr>
          <a:xfrm>
            <a:off x="4785618" y="794102"/>
            <a:ext cx="886893" cy="7455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Vittascience — ESP32">
            <a:extLst>
              <a:ext uri="{FF2B5EF4-FFF2-40B4-BE49-F238E27FC236}">
                <a16:creationId xmlns:a16="http://schemas.microsoft.com/office/drawing/2014/main" id="{8D57E7A3-36A1-B438-2821-98C1FF0256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9974" t="2682" r="32592" b="2098"/>
          <a:stretch/>
        </p:blipFill>
        <p:spPr>
          <a:xfrm>
            <a:off x="7098705" y="3757983"/>
            <a:ext cx="664027" cy="957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0F5F38-1BBB-5BF3-5B1A-9AB838C8270D}"/>
              </a:ext>
            </a:extLst>
          </p:cNvPr>
          <p:cNvSpPr txBox="1"/>
          <p:nvPr/>
        </p:nvSpPr>
        <p:spPr>
          <a:xfrm>
            <a:off x="9547600" y="5680551"/>
            <a:ext cx="1990968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TW Cen MT"/>
              </a:rPr>
              <a:t>Détection</a:t>
            </a:r>
            <a:r>
              <a:rPr lang="en-US" dirty="0">
                <a:latin typeface="TW Cen MT"/>
              </a:rPr>
              <a:t> de chute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A5459C-E852-003C-1E7D-9A8172912D10}"/>
              </a:ext>
            </a:extLst>
          </p:cNvPr>
          <p:cNvSpPr txBox="1"/>
          <p:nvPr/>
        </p:nvSpPr>
        <p:spPr>
          <a:xfrm>
            <a:off x="8361037" y="798090"/>
            <a:ext cx="1534367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TW Cen MT"/>
              </a:rPr>
              <a:t>Tableau de bord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B70D7A-E10A-7D7C-42BA-17DDAD698D9F}"/>
              </a:ext>
            </a:extLst>
          </p:cNvPr>
          <p:cNvSpPr txBox="1"/>
          <p:nvPr/>
        </p:nvSpPr>
        <p:spPr>
          <a:xfrm>
            <a:off x="5132924" y="4149650"/>
            <a:ext cx="162169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>
                <a:latin typeface="TW Cen MT"/>
              </a:rPr>
              <a:t>Microcontrôleur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B8D73-8CCE-F414-CB72-CA5053B827A6}"/>
              </a:ext>
            </a:extLst>
          </p:cNvPr>
          <p:cNvSpPr txBox="1"/>
          <p:nvPr/>
        </p:nvSpPr>
        <p:spPr>
          <a:xfrm>
            <a:off x="-3368" y="6017604"/>
            <a:ext cx="3324560" cy="54203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Marc-Antoine Sauvé et </a:t>
            </a:r>
            <a:endParaRPr lang="en-US" sz="1400"/>
          </a:p>
          <a:p>
            <a:pPr algn="ctr"/>
            <a:r>
              <a:rPr lang="en-US" sz="1400" dirty="0"/>
              <a:t>Lucas </a:t>
            </a:r>
            <a:r>
              <a:rPr lang="en-US" sz="1400" dirty="0" err="1"/>
              <a:t>Lalumière</a:t>
            </a:r>
            <a:r>
              <a:rPr lang="en-US" sz="1400" dirty="0"/>
              <a:t> </a:t>
            </a:r>
            <a:r>
              <a:rPr lang="en-US" sz="1400" dirty="0" err="1"/>
              <a:t>Longpré</a:t>
            </a:r>
            <a:endParaRPr lang="en-US" sz="1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9A080D-405B-BA3C-5C27-124EFA8E77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95" y="2565947"/>
            <a:ext cx="3032450" cy="543678"/>
          </a:xfrm>
          <a:prstGeom prst="rect">
            <a:avLst/>
          </a:prstGeom>
        </p:spPr>
      </p:pic>
      <p:sp>
        <p:nvSpPr>
          <p:cNvPr id="27" name="Arrow: Striped Right 26">
            <a:extLst>
              <a:ext uri="{FF2B5EF4-FFF2-40B4-BE49-F238E27FC236}">
                <a16:creationId xmlns:a16="http://schemas.microsoft.com/office/drawing/2014/main" id="{A86F00F3-1A32-2CD6-F2EF-BA7BFBA86F38}"/>
              </a:ext>
            </a:extLst>
          </p:cNvPr>
          <p:cNvSpPr/>
          <p:nvPr/>
        </p:nvSpPr>
        <p:spPr>
          <a:xfrm rot="-4020000">
            <a:off x="6721508" y="4965978"/>
            <a:ext cx="580921" cy="498531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Striped Right 28">
            <a:extLst>
              <a:ext uri="{FF2B5EF4-FFF2-40B4-BE49-F238E27FC236}">
                <a16:creationId xmlns:a16="http://schemas.microsoft.com/office/drawing/2014/main" id="{B791D357-4D28-048A-36D9-832F8ECF75B4}"/>
              </a:ext>
            </a:extLst>
          </p:cNvPr>
          <p:cNvSpPr/>
          <p:nvPr/>
        </p:nvSpPr>
        <p:spPr>
          <a:xfrm rot="10800000">
            <a:off x="7878842" y="4048150"/>
            <a:ext cx="1118691" cy="36339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Striped Right 29">
            <a:extLst>
              <a:ext uri="{FF2B5EF4-FFF2-40B4-BE49-F238E27FC236}">
                <a16:creationId xmlns:a16="http://schemas.microsoft.com/office/drawing/2014/main" id="{C00A8272-4ABF-BA08-F5E0-BB28302303B2}"/>
              </a:ext>
            </a:extLst>
          </p:cNvPr>
          <p:cNvSpPr/>
          <p:nvPr/>
        </p:nvSpPr>
        <p:spPr>
          <a:xfrm rot="16200000">
            <a:off x="7018018" y="2995511"/>
            <a:ext cx="814999" cy="50835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8183E-2CB2-1733-732A-40318A82C2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90" y="1045548"/>
            <a:ext cx="3235059" cy="178519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76000339-6F67-7345-EFBC-779636DCC1D1}"/>
              </a:ext>
            </a:extLst>
          </p:cNvPr>
          <p:cNvSpPr/>
          <p:nvPr/>
        </p:nvSpPr>
        <p:spPr>
          <a:xfrm>
            <a:off x="5162238" y="5812791"/>
            <a:ext cx="2524756" cy="7455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206520-D048-AE70-AE9D-04D698FBA810}"/>
              </a:ext>
            </a:extLst>
          </p:cNvPr>
          <p:cNvCxnSpPr/>
          <p:nvPr/>
        </p:nvCxnSpPr>
        <p:spPr>
          <a:xfrm>
            <a:off x="4705570" y="5237655"/>
            <a:ext cx="664560" cy="747109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35BBE7-C3BF-3AA4-12C3-8086872CA457}"/>
              </a:ext>
            </a:extLst>
          </p:cNvPr>
          <p:cNvCxnSpPr>
            <a:cxnSpLocks/>
          </p:cNvCxnSpPr>
          <p:nvPr/>
        </p:nvCxnSpPr>
        <p:spPr>
          <a:xfrm flipH="1">
            <a:off x="4715643" y="1507392"/>
            <a:ext cx="687406" cy="3768798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3F7ED9-DE16-1730-D9EE-5341B0CA4457}"/>
              </a:ext>
            </a:extLst>
          </p:cNvPr>
          <p:cNvGrpSpPr/>
          <p:nvPr/>
        </p:nvGrpSpPr>
        <p:grpSpPr>
          <a:xfrm>
            <a:off x="6206014" y="503620"/>
            <a:ext cx="2155319" cy="2414946"/>
            <a:chOff x="9367873" y="3253828"/>
            <a:chExt cx="2514421" cy="3028048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9416BC7-A771-C7F4-FA2D-440DC9A77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7029" t="50000" r="52716" b="3025"/>
            <a:stretch/>
          </p:blipFill>
          <p:spPr>
            <a:xfrm>
              <a:off x="9367873" y="3253828"/>
              <a:ext cx="2514421" cy="302804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052F040-2B9B-BC99-FBB0-42D6B905B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3136" t="1639" r="3833" b="2887"/>
            <a:stretch/>
          </p:blipFill>
          <p:spPr>
            <a:xfrm>
              <a:off x="10009561" y="3617974"/>
              <a:ext cx="1416957" cy="2273458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2DEDBD4-CA0F-412C-9EBD-BAF560F133AC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28717" t="-530" r="16810" b="17194"/>
          <a:stretch/>
        </p:blipFill>
        <p:spPr>
          <a:xfrm>
            <a:off x="9304185" y="3172868"/>
            <a:ext cx="2469970" cy="2494865"/>
          </a:xfrm>
          <a:prstGeom prst="rect">
            <a:avLst/>
          </a:prstGeom>
          <a:ln w="28575"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5FE3BF-A874-0BF7-CE90-DAEE2C66B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370" y="132218"/>
            <a:ext cx="7890494" cy="460600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/>
              <a:t>Tableau de bord </a:t>
            </a:r>
            <a:r>
              <a:rPr lang="en-US" dirty="0" err="1"/>
              <a:t>d'une</a:t>
            </a:r>
            <a:r>
              <a:rPr lang="en-US" dirty="0"/>
              <a:t> </a:t>
            </a:r>
            <a:r>
              <a:rPr lang="en-US" dirty="0" err="1"/>
              <a:t>trottinette</a:t>
            </a:r>
            <a:r>
              <a:rPr lang="en-US" dirty="0"/>
              <a:t> </a:t>
            </a:r>
            <a:r>
              <a:rPr lang="en-US" dirty="0" err="1"/>
              <a:t>électrique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48508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2B92D5DD6FEE42A3E6375F2041C665" ma:contentTypeVersion="10" ma:contentTypeDescription="Crée un document." ma:contentTypeScope="" ma:versionID="d9f943baa0bc1c88ef3be79f3299b563">
  <xsd:schema xmlns:xsd="http://www.w3.org/2001/XMLSchema" xmlns:xs="http://www.w3.org/2001/XMLSchema" xmlns:p="http://schemas.microsoft.com/office/2006/metadata/properties" xmlns:ns2="4fb28fb3-d88e-4400-969e-6363fe016d0e" targetNamespace="http://schemas.microsoft.com/office/2006/metadata/properties" ma:root="true" ma:fieldsID="d2e2edd2ad1d87b5cdcdd72bdc295253" ns2:_="">
    <xsd:import namespace="4fb28fb3-d88e-4400-969e-6363fe016d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28fb3-d88e-4400-969e-6363fe016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4ee7099c-c430-4f29-be0f-2cf3fe7682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b28fb3-d88e-4400-969e-6363fe016d0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C697392-6D52-48DB-B26F-BEEC2156E8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b28fb3-d88e-4400-969e-6363fe016d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E14313-276C-4341-8461-2456E55EF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8BE4EB-BFC5-42ED-8204-96AAA05E78B7}">
  <ds:schemaRefs>
    <ds:schemaRef ds:uri="http://schemas.microsoft.com/office/2006/metadata/properties"/>
    <ds:schemaRef ds:uri="http://schemas.microsoft.com/office/infopath/2007/PartnerControls"/>
    <ds:schemaRef ds:uri="4fb28fb3-d88e-4400-969e-6363fe016d0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307</TotalTime>
  <Words>379</Words>
  <Application>Microsoft Office PowerPoint</Application>
  <PresentationFormat>Widescreen</PresentationFormat>
  <Paragraphs>85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Circuit</vt:lpstr>
      <vt:lpstr>Tableau de bord d'une trottinette électrique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Lalumière-Longpré, Lucas</dc:creator>
  <cp:lastModifiedBy>Lalumière-Longpré, Lucas</cp:lastModifiedBy>
  <cp:revision>539</cp:revision>
  <dcterms:created xsi:type="dcterms:W3CDTF">2024-12-10T18:52:40Z</dcterms:created>
  <dcterms:modified xsi:type="dcterms:W3CDTF">2025-01-27T21:22:34Z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0x010100352B92D5DD6FEE42A3E6375F2041C665</vt:lpwstr>
  </property>
  <property fmtid="{D5CDD505-2E9C-101B-9397-08002B2CF9AE}" pid="3" name="MediaServiceImageTags">
    <vt:lpwstr/>
  </property>
</Properties>
</file>