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15/01/2019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Picture 399" descr="C:\Users\Tom\AppData\Local\Microsoft\Windows\Temporary Internet Files\Content.IE5\3TCQXQ9O\MPj043318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4854575"/>
            <a:ext cx="6982544" cy="17526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1 - Présentation de la solution technique</a:t>
            </a:r>
          </a:p>
          <a:p>
            <a:pPr algn="l"/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2 - Présentation de l’implémentation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712" y="1685613"/>
            <a:ext cx="7772400" cy="1470025"/>
          </a:xfrm>
        </p:spPr>
        <p:txBody>
          <a:bodyPr/>
          <a:lstStyle/>
          <a:p>
            <a:r>
              <a:rPr lang="fr-FR" dirty="0"/>
              <a:t>Réunion du 24/12/2018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E02A3-F9BC-4622-8926-635A7591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2F1335-EB19-4247-8B96-2F889626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  <a:p>
            <a:r>
              <a:rPr lang="fr-FR" dirty="0"/>
              <a:t>Consumer</a:t>
            </a:r>
          </a:p>
          <a:p>
            <a:r>
              <a:rPr lang="fr-FR" dirty="0"/>
              <a:t>Service</a:t>
            </a:r>
          </a:p>
          <a:p>
            <a:r>
              <a:rPr lang="fr-FR" dirty="0" err="1"/>
              <a:t>WebApp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9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1C04B-072B-4E22-B5D8-672E28A9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1"/>
            <a:ext cx="8229600" cy="1143000"/>
          </a:xfrm>
        </p:spPr>
        <p:txBody>
          <a:bodyPr/>
          <a:lstStyle/>
          <a:p>
            <a:r>
              <a:rPr lang="fr-FR" dirty="0"/>
              <a:t>Implémentation :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9C0CF-98B6-4525-A5B9-8F1F3C43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075240" cy="1224135"/>
          </a:xfrm>
        </p:spPr>
        <p:txBody>
          <a:bodyPr>
            <a:normAutofit/>
          </a:bodyPr>
          <a:lstStyle/>
          <a:p>
            <a:r>
              <a:rPr lang="fr-FR" dirty="0"/>
              <a:t>Création des entités représentants le model des données placé dans le package P3.model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7240B7-95E4-409D-B85E-C824ABAC5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88" y="2123728"/>
            <a:ext cx="6279424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5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7D66C-9B95-4841-9B2B-991B021B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: Consumer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CABA1-4E3D-413F-9D48-33D35C5E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00" y="1556792"/>
            <a:ext cx="8867328" cy="748680"/>
          </a:xfrm>
        </p:spPr>
        <p:txBody>
          <a:bodyPr/>
          <a:lstStyle/>
          <a:p>
            <a:r>
              <a:rPr lang="fr-FR" dirty="0"/>
              <a:t>Consumer Spring Data dans le package repository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4D8BDF-C63A-422A-9E52-49A6F911A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05472"/>
            <a:ext cx="8274723" cy="42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1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5F633-8735-48D7-AF23-E0CD6BE8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: Consumer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D870A-74CC-4D98-910D-38A996BE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Consumer Spring JDBC</a:t>
            </a:r>
          </a:p>
          <a:p>
            <a:pPr lvl="1"/>
            <a:r>
              <a:rPr lang="fr-FR" dirty="0"/>
              <a:t>Création d’une interface DAO qui sera </a:t>
            </a:r>
            <a:r>
              <a:rPr lang="fr-FR" dirty="0" err="1"/>
              <a:t>etendu</a:t>
            </a:r>
            <a:r>
              <a:rPr lang="fr-FR" dirty="0"/>
              <a:t> par une classe d’implémentation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9D180B-FC7E-4311-A369-3D898CD5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9000"/>
            <a:ext cx="6120680" cy="31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647F7-0930-4DDA-905A-9A255C6A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: Consumer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B0A7B-CFF3-4B0A-81BF-BCB93BC1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Consumer Spring JDBC</a:t>
            </a:r>
          </a:p>
          <a:p>
            <a:pPr lvl="1"/>
            <a:r>
              <a:rPr lang="fr-FR" dirty="0"/>
              <a:t>Création d’une classe d’implémentation étendant l’interface avec des annotations @Component</a:t>
            </a:r>
          </a:p>
        </p:txBody>
      </p:sp>
    </p:spTree>
    <p:extLst>
      <p:ext uri="{BB962C8B-B14F-4D97-AF65-F5344CB8AC3E}">
        <p14:creationId xmlns:p14="http://schemas.microsoft.com/office/powerpoint/2010/main" val="44520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96EBD-17E8-4F13-AC2E-06B02945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: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F014D-A551-4309-B30B-4F8CE1DF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283152" cy="676672"/>
          </a:xfrm>
        </p:spPr>
        <p:txBody>
          <a:bodyPr/>
          <a:lstStyle/>
          <a:p>
            <a:r>
              <a:rPr lang="fr-FR" dirty="0"/>
              <a:t>Interface du service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0A37E2-7DE7-4A75-B357-FB61F221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2348880"/>
            <a:ext cx="6552728" cy="4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4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6D84D-45A5-4A78-AD08-32CF8D05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96" y="0"/>
            <a:ext cx="8229600" cy="1143000"/>
          </a:xfrm>
        </p:spPr>
        <p:txBody>
          <a:bodyPr/>
          <a:lstStyle/>
          <a:p>
            <a:r>
              <a:rPr lang="fr-FR" dirty="0"/>
              <a:t>Implémentation :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198B0-50F7-42DB-8AFE-51E4C59B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fr-FR" dirty="0"/>
              <a:t>Classe d’implémentation du Service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FEED6-7BC9-4401-8F3D-D9F325EC8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556792"/>
            <a:ext cx="5256584" cy="5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2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5B525-8B2C-4EFB-AE0E-D3D2A115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12" y="-34916"/>
            <a:ext cx="8229600" cy="1143000"/>
          </a:xfrm>
        </p:spPr>
        <p:txBody>
          <a:bodyPr/>
          <a:lstStyle/>
          <a:p>
            <a:r>
              <a:rPr lang="fr-FR" dirty="0"/>
              <a:t>Implémentation : </a:t>
            </a:r>
            <a:r>
              <a:rPr lang="fr-FR" dirty="0" err="1"/>
              <a:t>WebApp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F3A0EE-9158-4460-9F0C-404DA72B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12" y="908720"/>
            <a:ext cx="7931224" cy="748680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controler</a:t>
            </a:r>
            <a:r>
              <a:rPr lang="fr-FR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009C51-2ACE-4481-8D5B-618030639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50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7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E0394-B8BF-4F4F-A79F-8ACF0558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fr-FR" dirty="0"/>
              <a:t>Implémentation : </a:t>
            </a:r>
            <a:r>
              <a:rPr lang="fr-FR" dirty="0" err="1"/>
              <a:t>WebApp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AFD0F-2C70-48AE-B8E7-2E5607FA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17" y="692696"/>
            <a:ext cx="8229600" cy="604664"/>
          </a:xfrm>
        </p:spPr>
        <p:txBody>
          <a:bodyPr/>
          <a:lstStyle/>
          <a:p>
            <a:r>
              <a:rPr lang="fr-FR" dirty="0"/>
              <a:t>Les JSP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5C519-05A3-44BE-A83C-0A1215A80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4" y="1297361"/>
            <a:ext cx="6370872" cy="55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90714-19D4-4D90-9590-877CC414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776616-F394-40E0-8E3B-5D9040E8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TODO : Faire le MCD, expliquer le </a:t>
            </a:r>
            <a:r>
              <a:rPr lang="fr-FR" dirty="0" err="1"/>
              <a:t>webService</a:t>
            </a:r>
            <a:r>
              <a:rPr lang="fr-FR" dirty="0"/>
              <a:t> ainsi que son fonctionnement, montrer un CRON </a:t>
            </a:r>
          </a:p>
          <a:p>
            <a:r>
              <a:rPr lang="fr-FR" dirty="0"/>
              <a:t>Expliquer a quoi sert l’appli</a:t>
            </a:r>
          </a:p>
          <a:p>
            <a:r>
              <a:rPr lang="fr-FR" dirty="0"/>
              <a:t>Post sur </a:t>
            </a:r>
            <a:r>
              <a:rPr lang="fr-FR" dirty="0" err="1"/>
              <a:t>stackoverflow</a:t>
            </a:r>
            <a:r>
              <a:rPr lang="fr-FR" dirty="0"/>
              <a:t>, installation de </a:t>
            </a:r>
            <a:r>
              <a:rPr lang="fr-FR" dirty="0" err="1"/>
              <a:t>Jrebel</a:t>
            </a:r>
            <a:r>
              <a:rPr lang="fr-FR"/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128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36785-FE0A-4D8F-BE67-2D028ADF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électronique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49C217-F595-45F1-99F7-E09ACC49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L’application a été réalisé pour gérer et consulter une bibliothèque en ligne </a:t>
            </a:r>
          </a:p>
          <a:p>
            <a:r>
              <a:rPr lang="fr-FR" dirty="0"/>
              <a:t>Parmi les fonctionnalités développées, un moteur de recherche documentaire a été créé qui est accessible à tous les usagers</a:t>
            </a:r>
          </a:p>
          <a:p>
            <a:r>
              <a:rPr lang="fr-FR" dirty="0"/>
              <a:t>Il est possible d’emprunter un livre recherché si celui-ci est disponible et l’usager connecté en tant qu’utilisateur</a:t>
            </a:r>
          </a:p>
          <a:p>
            <a:r>
              <a:rPr lang="fr-FR" dirty="0"/>
              <a:t>L’usager peut aussi rendre un livre emprunté via son espace personnel, prolonger une fois l’emprunt effectué et consulter l’historique de ses emprunts</a:t>
            </a:r>
          </a:p>
          <a:p>
            <a:r>
              <a:rPr lang="fr-FR" dirty="0"/>
              <a:t>Il est aussi capable de modifier les informations personnelles de son compte</a:t>
            </a:r>
          </a:p>
        </p:txBody>
      </p:sp>
    </p:spTree>
    <p:extLst>
      <p:ext uri="{BB962C8B-B14F-4D97-AF65-F5344CB8AC3E}">
        <p14:creationId xmlns:p14="http://schemas.microsoft.com/office/powerpoint/2010/main" val="368665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932B4-A113-4E51-8E9B-F6839C88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9CF4F-5838-4F72-8DB4-ED9A5548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Maven</a:t>
            </a:r>
          </a:p>
          <a:p>
            <a:r>
              <a:rPr lang="fr-FR" dirty="0"/>
              <a:t>Spring MVC</a:t>
            </a:r>
          </a:p>
          <a:p>
            <a:r>
              <a:rPr lang="fr-FR" dirty="0"/>
              <a:t>Spring </a:t>
            </a:r>
            <a:r>
              <a:rPr lang="fr-FR" dirty="0" err="1"/>
              <a:t>jdbc</a:t>
            </a:r>
            <a:r>
              <a:rPr lang="fr-FR" dirty="0"/>
              <a:t> et </a:t>
            </a:r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r>
              <a:rPr lang="fr-FR" dirty="0" err="1"/>
              <a:t>GitLab</a:t>
            </a:r>
            <a:endParaRPr lang="fr-FR" dirty="0"/>
          </a:p>
          <a:p>
            <a:r>
              <a:rPr lang="fr-FR" dirty="0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5293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34E75-F9BE-4ADC-9C59-F7EF70E8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Technique : MAVEN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F2E83-1898-4680-8619-766BDF51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Division en plusieurs module des parties CONSUMER, MODEL, SERVICE, BATCH et Controller/Vue</a:t>
            </a:r>
          </a:p>
          <a:p>
            <a:r>
              <a:rPr lang="fr-FR" dirty="0"/>
              <a:t>Création d’un module parent qui va déclarer les modules enfants pour faciliter la gestion des dépendances inter-modules</a:t>
            </a:r>
          </a:p>
          <a:p>
            <a:r>
              <a:rPr lang="fr-FR" dirty="0"/>
              <a:t>Permet de gérer les dépendances vers les bibliothèques tierces </a:t>
            </a:r>
          </a:p>
        </p:txBody>
      </p:sp>
    </p:spTree>
    <p:extLst>
      <p:ext uri="{BB962C8B-B14F-4D97-AF65-F5344CB8AC3E}">
        <p14:creationId xmlns:p14="http://schemas.microsoft.com/office/powerpoint/2010/main" val="277377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64E9A-A2A2-41A5-B44B-0203E3CF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Technique : Spring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6E787-6EAE-4945-BC8A-42FF54B8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Paramétrage du web.xml pour déclarer les </a:t>
            </a:r>
            <a:r>
              <a:rPr lang="fr-FR" dirty="0" err="1"/>
              <a:t>listener</a:t>
            </a:r>
            <a:r>
              <a:rPr lang="fr-FR" dirty="0"/>
              <a:t>, les servlets et leur mapping</a:t>
            </a:r>
          </a:p>
          <a:p>
            <a:r>
              <a:rPr lang="fr-FR" dirty="0"/>
              <a:t>Paramétrage des « servlet.xml » pour utiliser des repository, créer des </a:t>
            </a:r>
            <a:r>
              <a:rPr lang="fr-FR" dirty="0" err="1"/>
              <a:t>beans</a:t>
            </a:r>
            <a:r>
              <a:rPr lang="fr-FR" dirty="0"/>
              <a:t> (dont le </a:t>
            </a:r>
            <a:r>
              <a:rPr lang="fr-FR" dirty="0" err="1"/>
              <a:t>dataSource</a:t>
            </a:r>
            <a:r>
              <a:rPr lang="fr-FR" dirty="0"/>
              <a:t>), définir les packages à scanner, dire à Spring de lire les annotations</a:t>
            </a:r>
          </a:p>
          <a:p>
            <a:r>
              <a:rPr lang="fr-FR" dirty="0"/>
              <a:t>Utilisation des JSP avec des inclusions de JSP et des </a:t>
            </a:r>
            <a:r>
              <a:rPr lang="fr-FR" dirty="0" err="1"/>
              <a:t>controlles</a:t>
            </a:r>
            <a:endParaRPr lang="fr-FR" dirty="0"/>
          </a:p>
          <a:p>
            <a:r>
              <a:rPr lang="fr-FR" dirty="0"/>
              <a:t>Utilisation des </a:t>
            </a:r>
            <a:r>
              <a:rPr lang="fr-FR" dirty="0" err="1"/>
              <a:t>controllers</a:t>
            </a:r>
            <a:r>
              <a:rPr lang="fr-FR" dirty="0"/>
              <a:t> pour aiguiller les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85719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E71B9-EFEF-4A46-8F50-C1DCD8C2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Solution Technique : Spring Data et JDBC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E7D50-0852-4C44-9F26-5A778F72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Spring Data pour générer le CRUD des entités </a:t>
            </a:r>
          </a:p>
          <a:p>
            <a:r>
              <a:rPr lang="fr-FR" dirty="0"/>
              <a:t>Utilisation de JDBC Template pour gérer des cas particuliers tels que l’authentification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69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F4468-10C5-41BA-BC1C-25DEF7EC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Solution Technique : Externalisation de la 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CE61A-665F-4A87-9FE8-F240D61A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Hébergement de la BDD sur une machine « distante » hébergé chez moi</a:t>
            </a:r>
          </a:p>
          <a:p>
            <a:r>
              <a:rPr lang="fr-FR" dirty="0"/>
              <a:t>Redirection d’un sous domaine de donazzan.fr sur ma box internet, avec ouverture de port spécifique et paramétrage du serveur pour écouter ce port</a:t>
            </a:r>
          </a:p>
        </p:txBody>
      </p:sp>
    </p:spTree>
    <p:extLst>
      <p:ext uri="{BB962C8B-B14F-4D97-AF65-F5344CB8AC3E}">
        <p14:creationId xmlns:p14="http://schemas.microsoft.com/office/powerpoint/2010/main" val="25474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A85CC-B7FC-4E96-949D-8AE2EF07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Technique : </a:t>
            </a:r>
            <a:r>
              <a:rPr lang="fr-FR" dirty="0" err="1"/>
              <a:t>GitLab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8849B-C76A-4C79-B22E-09CE0B3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GitLab</a:t>
            </a:r>
            <a:r>
              <a:rPr lang="fr-FR" dirty="0"/>
              <a:t> afin de pouvoir gérer son projet efficacement avec une branche master possédant l’application fonctionnelle et des branches parallèle pour développer de nouvelle fonctionnalités qui sont « merge » une fois testé</a:t>
            </a:r>
          </a:p>
        </p:txBody>
      </p:sp>
    </p:spTree>
    <p:extLst>
      <p:ext uri="{BB962C8B-B14F-4D97-AF65-F5344CB8AC3E}">
        <p14:creationId xmlns:p14="http://schemas.microsoft.com/office/powerpoint/2010/main" val="39093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A9E37-B4AC-4EE7-A9DF-65299222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02B783F-EF02-4A3D-B1EE-F2B3B9D6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91" y="1515550"/>
            <a:ext cx="7064817" cy="5068238"/>
          </a:xfrm>
        </p:spPr>
      </p:pic>
    </p:spTree>
    <p:extLst>
      <p:ext uri="{BB962C8B-B14F-4D97-AF65-F5344CB8AC3E}">
        <p14:creationId xmlns:p14="http://schemas.microsoft.com/office/powerpoint/2010/main" val="98726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F9D139-4AC1-4D29-8F9B-4EF10FFDD4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professionnel - Ecran d'ordinateur</Template>
  <TotalTime>147</TotalTime>
  <Words>382</Words>
  <Application>Microsoft Office PowerPoint</Application>
  <PresentationFormat>Affichage à l'écran (4:3)</PresentationFormat>
  <Paragraphs>59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Thème Office</vt:lpstr>
      <vt:lpstr>Réunion du 24/12/2018</vt:lpstr>
      <vt:lpstr>Librairie électronique</vt:lpstr>
      <vt:lpstr>Solution Technique</vt:lpstr>
      <vt:lpstr>Solution Technique : MAVEN</vt:lpstr>
      <vt:lpstr>Solution Technique : Spring MVC</vt:lpstr>
      <vt:lpstr>Solution Technique : Spring Data et JDBC</vt:lpstr>
      <vt:lpstr>Solution Technique : Externalisation de la BDD</vt:lpstr>
      <vt:lpstr>Solution Technique : GitLab</vt:lpstr>
      <vt:lpstr>Implémentation</vt:lpstr>
      <vt:lpstr>Implémentation</vt:lpstr>
      <vt:lpstr>Implémentation : Model</vt:lpstr>
      <vt:lpstr>Implémentation : Consumer</vt:lpstr>
      <vt:lpstr>Implémentation : Consumer</vt:lpstr>
      <vt:lpstr>Implémentation : Consumer</vt:lpstr>
      <vt:lpstr>Implémentation : Service</vt:lpstr>
      <vt:lpstr>Implémentation : Service</vt:lpstr>
      <vt:lpstr>Implémentation : WebApp</vt:lpstr>
      <vt:lpstr>Implémentation : WebApp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du 24/12/2018</dc:title>
  <dc:creator>Alexandre DONAZZAN</dc:creator>
  <cp:keywords/>
  <cp:lastModifiedBy>Alexandre DONAZZAN</cp:lastModifiedBy>
  <cp:revision>18</cp:revision>
  <dcterms:created xsi:type="dcterms:W3CDTF">2018-12-14T12:03:18Z</dcterms:created>
  <dcterms:modified xsi:type="dcterms:W3CDTF">2019-01-15T12:04:45Z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TC300074369990</vt:lpwstr>
  </property>
</Properties>
</file>