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76" r:id="rId3"/>
    <p:sldId id="260" r:id="rId4"/>
    <p:sldId id="277" r:id="rId5"/>
    <p:sldId id="285" r:id="rId6"/>
    <p:sldId id="286" r:id="rId7"/>
    <p:sldId id="264" r:id="rId8"/>
    <p:sldId id="278" r:id="rId9"/>
    <p:sldId id="269" r:id="rId10"/>
    <p:sldId id="279" r:id="rId11"/>
    <p:sldId id="283" r:id="rId12"/>
    <p:sldId id="280" r:id="rId13"/>
    <p:sldId id="282" r:id="rId14"/>
    <p:sldId id="288" r:id="rId15"/>
    <p:sldId id="287" r:id="rId16"/>
    <p:sldId id="284" r:id="rId17"/>
    <p:sldId id="267" r:id="rId18"/>
    <p:sldId id="289" r:id="rId19"/>
  </p:sldIdLst>
  <p:sldSz cx="9144000" cy="5143500" type="screen16x9"/>
  <p:notesSz cx="6858000" cy="9144000"/>
  <p:embeddedFontLst>
    <p:embeddedFont>
      <p:font typeface="Comic Sans MS" panose="030F0702030302020204" pitchFamily="66" charset="0"/>
      <p:regular r:id="rId21"/>
      <p:bold r:id="rId22"/>
      <p:italic r:id="rId23"/>
      <p:boldItalic r:id="rId24"/>
    </p:embeddedFont>
    <p:embeddedFont>
      <p:font typeface="Zilla Slab" panose="020B0604020202020204" charset="0"/>
      <p:regular r:id="rId25"/>
      <p:bold r:id="rId26"/>
      <p:italic r:id="rId27"/>
    </p:embeddedFont>
    <p:embeddedFont>
      <p:font typeface="Patrick Hand SC" panose="020B0604020202020204" charset="0"/>
      <p:regular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A16DDB-1731-4E92-9FF4-A297219D113B}">
  <a:tblStyle styleId="{D3A16DDB-1731-4E92-9FF4-A297219D11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4" autoAdjust="0"/>
    <p:restoredTop sz="94660"/>
  </p:normalViewPr>
  <p:slideViewPr>
    <p:cSldViewPr snapToGrid="0">
      <p:cViewPr varScale="1">
        <p:scale>
          <a:sx n="93" d="100"/>
          <a:sy n="93" d="100"/>
        </p:scale>
        <p:origin x="5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3E160-5FC2-41E5-8B86-18DC935866D4}" type="doc">
      <dgm:prSet loTypeId="urn:microsoft.com/office/officeart/2005/8/layout/chart3" loCatId="cycle" qsTypeId="urn:microsoft.com/office/officeart/2005/8/quickstyle/3d5" qsCatId="3D" csTypeId="urn:microsoft.com/office/officeart/2005/8/colors/colorful1" csCatId="colorful" phldr="1"/>
      <dgm:spPr/>
    </dgm:pt>
    <dgm:pt modelId="{40B2A9F2-1CF1-441A-A0DD-72D8E9205886}">
      <dgm:prSet phldrT="[Texto]"/>
      <dgm:spPr/>
      <dgm:t>
        <a:bodyPr/>
        <a:lstStyle/>
        <a:p>
          <a:r>
            <a:rPr lang="es-MX" dirty="0" smtClean="0"/>
            <a:t>Resta </a:t>
          </a:r>
          <a:endParaRPr lang="es-CO" dirty="0"/>
        </a:p>
      </dgm:t>
    </dgm:pt>
    <dgm:pt modelId="{80005EB9-2B81-4C8A-ABBF-DD5A64CA5CA2}" type="parTrans" cxnId="{7A90C2E6-4D2A-4B8F-A454-CFF1FD3BC7DF}">
      <dgm:prSet/>
      <dgm:spPr/>
      <dgm:t>
        <a:bodyPr/>
        <a:lstStyle/>
        <a:p>
          <a:endParaRPr lang="es-CO"/>
        </a:p>
      </dgm:t>
    </dgm:pt>
    <dgm:pt modelId="{D5B75351-E618-4CF6-B575-A626900917DF}" type="sibTrans" cxnId="{7A90C2E6-4D2A-4B8F-A454-CFF1FD3BC7DF}">
      <dgm:prSet/>
      <dgm:spPr/>
      <dgm:t>
        <a:bodyPr/>
        <a:lstStyle/>
        <a:p>
          <a:endParaRPr lang="es-CO"/>
        </a:p>
      </dgm:t>
    </dgm:pt>
    <dgm:pt modelId="{F46598E1-ABB8-49D1-A3DC-7E0BCA1DC24C}">
      <dgm:prSet phldrT="[Texto]"/>
      <dgm:spPr/>
      <dgm:t>
        <a:bodyPr/>
        <a:lstStyle/>
        <a:p>
          <a:r>
            <a:rPr lang="es-MX" dirty="0" smtClean="0"/>
            <a:t>Multiplicación </a:t>
          </a:r>
          <a:endParaRPr lang="es-CO" dirty="0"/>
        </a:p>
      </dgm:t>
    </dgm:pt>
    <dgm:pt modelId="{316B505E-50A1-42BB-9496-DDE7522F4A4C}" type="parTrans" cxnId="{B5C7ABD1-CB3F-4034-BB87-61F85B9CF3DD}">
      <dgm:prSet/>
      <dgm:spPr/>
      <dgm:t>
        <a:bodyPr/>
        <a:lstStyle/>
        <a:p>
          <a:endParaRPr lang="es-CO"/>
        </a:p>
      </dgm:t>
    </dgm:pt>
    <dgm:pt modelId="{67073764-908B-4BF9-AE14-E9F63F8773FE}" type="sibTrans" cxnId="{B5C7ABD1-CB3F-4034-BB87-61F85B9CF3DD}">
      <dgm:prSet/>
      <dgm:spPr/>
      <dgm:t>
        <a:bodyPr/>
        <a:lstStyle/>
        <a:p>
          <a:endParaRPr lang="es-CO"/>
        </a:p>
      </dgm:t>
    </dgm:pt>
    <dgm:pt modelId="{71CDE694-2C74-406C-9F12-BB599D3A029F}">
      <dgm:prSet phldrT="[Texto]"/>
      <dgm:spPr/>
      <dgm:t>
        <a:bodyPr/>
        <a:lstStyle/>
        <a:p>
          <a:r>
            <a:rPr lang="es-MX" dirty="0" smtClean="0"/>
            <a:t>Suma </a:t>
          </a:r>
          <a:endParaRPr lang="es-CO" dirty="0"/>
        </a:p>
      </dgm:t>
    </dgm:pt>
    <dgm:pt modelId="{90E89247-0967-49D1-BE3E-887433C6AE42}" type="parTrans" cxnId="{189A920B-1E80-4C41-B7B8-C4A4DA2849B5}">
      <dgm:prSet/>
      <dgm:spPr/>
      <dgm:t>
        <a:bodyPr/>
        <a:lstStyle/>
        <a:p>
          <a:endParaRPr lang="es-CO"/>
        </a:p>
      </dgm:t>
    </dgm:pt>
    <dgm:pt modelId="{574EABFC-646E-4F99-8968-780393354A0E}" type="sibTrans" cxnId="{189A920B-1E80-4C41-B7B8-C4A4DA2849B5}">
      <dgm:prSet/>
      <dgm:spPr/>
      <dgm:t>
        <a:bodyPr/>
        <a:lstStyle/>
        <a:p>
          <a:endParaRPr lang="es-CO"/>
        </a:p>
      </dgm:t>
    </dgm:pt>
    <dgm:pt modelId="{505BDA49-6AED-411D-B222-B034F3E7796F}">
      <dgm:prSet/>
      <dgm:spPr/>
      <dgm:t>
        <a:bodyPr/>
        <a:lstStyle/>
        <a:p>
          <a:r>
            <a:rPr lang="es-CO" dirty="0" smtClean="0"/>
            <a:t>División </a:t>
          </a:r>
          <a:endParaRPr lang="es-CO" dirty="0"/>
        </a:p>
      </dgm:t>
    </dgm:pt>
    <dgm:pt modelId="{12208DB1-E1A5-439A-A5B7-26BBE9F162FE}" type="parTrans" cxnId="{E53E08DE-D79D-4ACF-AA23-0D52F64D5994}">
      <dgm:prSet/>
      <dgm:spPr/>
      <dgm:t>
        <a:bodyPr/>
        <a:lstStyle/>
        <a:p>
          <a:endParaRPr lang="es-CO"/>
        </a:p>
      </dgm:t>
    </dgm:pt>
    <dgm:pt modelId="{C7F734A6-FF36-43C5-B6D4-C644D82E716D}" type="sibTrans" cxnId="{E53E08DE-D79D-4ACF-AA23-0D52F64D5994}">
      <dgm:prSet/>
      <dgm:spPr/>
      <dgm:t>
        <a:bodyPr/>
        <a:lstStyle/>
        <a:p>
          <a:endParaRPr lang="es-CO"/>
        </a:p>
      </dgm:t>
    </dgm:pt>
    <dgm:pt modelId="{67B4F231-CEE0-409F-A6E3-B5CA8C41FB39}" type="pres">
      <dgm:prSet presAssocID="{1013E160-5FC2-41E5-8B86-18DC935866D4}" presName="compositeShape" presStyleCnt="0">
        <dgm:presLayoutVars>
          <dgm:chMax val="7"/>
          <dgm:dir/>
          <dgm:resizeHandles val="exact"/>
        </dgm:presLayoutVars>
      </dgm:prSet>
      <dgm:spPr/>
    </dgm:pt>
    <dgm:pt modelId="{E800754C-61B7-48F5-84EB-B1EAC4133397}" type="pres">
      <dgm:prSet presAssocID="{1013E160-5FC2-41E5-8B86-18DC935866D4}" presName="wedge1" presStyleLbl="node1" presStyleIdx="0" presStyleCnt="4" custLinFactNeighborX="-903" custLinFactNeighborY="-1727"/>
      <dgm:spPr/>
      <dgm:t>
        <a:bodyPr/>
        <a:lstStyle/>
        <a:p>
          <a:endParaRPr lang="es-CO"/>
        </a:p>
      </dgm:t>
    </dgm:pt>
    <dgm:pt modelId="{F3D2842C-7A0B-43ED-BBB6-7807609CC4BA}" type="pres">
      <dgm:prSet presAssocID="{1013E160-5FC2-41E5-8B86-18DC935866D4}" presName="wedge1Tx" presStyleLbl="node1" presStyleIdx="0" presStyleCnt="4">
        <dgm:presLayoutVars>
          <dgm:chMax val="0"/>
          <dgm:chPref val="0"/>
          <dgm:bulletEnabled val="1"/>
        </dgm:presLayoutVars>
      </dgm:prSet>
      <dgm:spPr/>
      <dgm:t>
        <a:bodyPr/>
        <a:lstStyle/>
        <a:p>
          <a:endParaRPr lang="es-CO"/>
        </a:p>
      </dgm:t>
    </dgm:pt>
    <dgm:pt modelId="{EB185472-8EE2-4ABF-A69A-4B1D917CC175}" type="pres">
      <dgm:prSet presAssocID="{1013E160-5FC2-41E5-8B86-18DC935866D4}" presName="wedge2" presStyleLbl="node1" presStyleIdx="1" presStyleCnt="4" custLinFactNeighborX="301" custLinFactNeighborY="-301"/>
      <dgm:spPr/>
      <dgm:t>
        <a:bodyPr/>
        <a:lstStyle/>
        <a:p>
          <a:endParaRPr lang="es-CO"/>
        </a:p>
      </dgm:t>
    </dgm:pt>
    <dgm:pt modelId="{9DA0B7A7-433B-4CCC-AA1B-49D756D29931}" type="pres">
      <dgm:prSet presAssocID="{1013E160-5FC2-41E5-8B86-18DC935866D4}" presName="wedge2Tx" presStyleLbl="node1" presStyleIdx="1" presStyleCnt="4">
        <dgm:presLayoutVars>
          <dgm:chMax val="0"/>
          <dgm:chPref val="0"/>
          <dgm:bulletEnabled val="1"/>
        </dgm:presLayoutVars>
      </dgm:prSet>
      <dgm:spPr/>
      <dgm:t>
        <a:bodyPr/>
        <a:lstStyle/>
        <a:p>
          <a:endParaRPr lang="es-CO"/>
        </a:p>
      </dgm:t>
    </dgm:pt>
    <dgm:pt modelId="{35D53526-9630-427D-AC6E-AA88C821F308}" type="pres">
      <dgm:prSet presAssocID="{1013E160-5FC2-41E5-8B86-18DC935866D4}" presName="wedge3" presStyleLbl="node1" presStyleIdx="2" presStyleCnt="4"/>
      <dgm:spPr/>
      <dgm:t>
        <a:bodyPr/>
        <a:lstStyle/>
        <a:p>
          <a:endParaRPr lang="es-CO"/>
        </a:p>
      </dgm:t>
    </dgm:pt>
    <dgm:pt modelId="{655F2715-1D28-4C3B-9AA3-045215D89854}" type="pres">
      <dgm:prSet presAssocID="{1013E160-5FC2-41E5-8B86-18DC935866D4}" presName="wedge3Tx" presStyleLbl="node1" presStyleIdx="2" presStyleCnt="4">
        <dgm:presLayoutVars>
          <dgm:chMax val="0"/>
          <dgm:chPref val="0"/>
          <dgm:bulletEnabled val="1"/>
        </dgm:presLayoutVars>
      </dgm:prSet>
      <dgm:spPr/>
      <dgm:t>
        <a:bodyPr/>
        <a:lstStyle/>
        <a:p>
          <a:endParaRPr lang="es-CO"/>
        </a:p>
      </dgm:t>
    </dgm:pt>
    <dgm:pt modelId="{8D738F70-4008-46D8-888D-BF56D4CC2B37}" type="pres">
      <dgm:prSet presAssocID="{1013E160-5FC2-41E5-8B86-18DC935866D4}" presName="wedge4" presStyleLbl="node1" presStyleIdx="3" presStyleCnt="4"/>
      <dgm:spPr/>
      <dgm:t>
        <a:bodyPr/>
        <a:lstStyle/>
        <a:p>
          <a:endParaRPr lang="es-CO"/>
        </a:p>
      </dgm:t>
    </dgm:pt>
    <dgm:pt modelId="{9721A43D-C6CA-4ED0-B75D-EF33755B9074}" type="pres">
      <dgm:prSet presAssocID="{1013E160-5FC2-41E5-8B86-18DC935866D4}" presName="wedge4Tx" presStyleLbl="node1" presStyleIdx="3" presStyleCnt="4">
        <dgm:presLayoutVars>
          <dgm:chMax val="0"/>
          <dgm:chPref val="0"/>
          <dgm:bulletEnabled val="1"/>
        </dgm:presLayoutVars>
      </dgm:prSet>
      <dgm:spPr/>
      <dgm:t>
        <a:bodyPr/>
        <a:lstStyle/>
        <a:p>
          <a:endParaRPr lang="es-CO"/>
        </a:p>
      </dgm:t>
    </dgm:pt>
  </dgm:ptLst>
  <dgm:cxnLst>
    <dgm:cxn modelId="{260FD56F-D46A-4636-854E-530035ADB597}" type="presOf" srcId="{F46598E1-ABB8-49D1-A3DC-7E0BCA1DC24C}" destId="{35D53526-9630-427D-AC6E-AA88C821F308}" srcOrd="0" destOrd="0" presId="urn:microsoft.com/office/officeart/2005/8/layout/chart3"/>
    <dgm:cxn modelId="{7A90C2E6-4D2A-4B8F-A454-CFF1FD3BC7DF}" srcId="{1013E160-5FC2-41E5-8B86-18DC935866D4}" destId="{40B2A9F2-1CF1-441A-A0DD-72D8E9205886}" srcOrd="0" destOrd="0" parTransId="{80005EB9-2B81-4C8A-ABBF-DD5A64CA5CA2}" sibTransId="{D5B75351-E618-4CF6-B575-A626900917DF}"/>
    <dgm:cxn modelId="{5D0E700C-D297-4EBC-9A1C-72B27A017C8B}" type="presOf" srcId="{505BDA49-6AED-411D-B222-B034F3E7796F}" destId="{9DA0B7A7-433B-4CCC-AA1B-49D756D29931}" srcOrd="1" destOrd="0" presId="urn:microsoft.com/office/officeart/2005/8/layout/chart3"/>
    <dgm:cxn modelId="{A91CE193-82B9-4FAB-B072-E4BD7665D13B}" type="presOf" srcId="{505BDA49-6AED-411D-B222-B034F3E7796F}" destId="{EB185472-8EE2-4ABF-A69A-4B1D917CC175}" srcOrd="0" destOrd="0" presId="urn:microsoft.com/office/officeart/2005/8/layout/chart3"/>
    <dgm:cxn modelId="{3E2438AE-6B21-42CE-961A-804F41B836B5}" type="presOf" srcId="{1013E160-5FC2-41E5-8B86-18DC935866D4}" destId="{67B4F231-CEE0-409F-A6E3-B5CA8C41FB39}" srcOrd="0" destOrd="0" presId="urn:microsoft.com/office/officeart/2005/8/layout/chart3"/>
    <dgm:cxn modelId="{23A0807C-2F05-4C77-A10A-F483A0CA0A4D}" type="presOf" srcId="{40B2A9F2-1CF1-441A-A0DD-72D8E9205886}" destId="{E800754C-61B7-48F5-84EB-B1EAC4133397}" srcOrd="0" destOrd="0" presId="urn:microsoft.com/office/officeart/2005/8/layout/chart3"/>
    <dgm:cxn modelId="{189A920B-1E80-4C41-B7B8-C4A4DA2849B5}" srcId="{1013E160-5FC2-41E5-8B86-18DC935866D4}" destId="{71CDE694-2C74-406C-9F12-BB599D3A029F}" srcOrd="3" destOrd="0" parTransId="{90E89247-0967-49D1-BE3E-887433C6AE42}" sibTransId="{574EABFC-646E-4F99-8968-780393354A0E}"/>
    <dgm:cxn modelId="{BC626B61-0305-453E-8116-7D2058A5D9C2}" type="presOf" srcId="{71CDE694-2C74-406C-9F12-BB599D3A029F}" destId="{9721A43D-C6CA-4ED0-B75D-EF33755B9074}" srcOrd="1" destOrd="0" presId="urn:microsoft.com/office/officeart/2005/8/layout/chart3"/>
    <dgm:cxn modelId="{B48679DF-35EB-4A9D-B52F-789554D47C88}" type="presOf" srcId="{40B2A9F2-1CF1-441A-A0DD-72D8E9205886}" destId="{F3D2842C-7A0B-43ED-BBB6-7807609CC4BA}" srcOrd="1" destOrd="0" presId="urn:microsoft.com/office/officeart/2005/8/layout/chart3"/>
    <dgm:cxn modelId="{5592EE50-B95D-4019-B5DF-9479B5178754}" type="presOf" srcId="{71CDE694-2C74-406C-9F12-BB599D3A029F}" destId="{8D738F70-4008-46D8-888D-BF56D4CC2B37}" srcOrd="0" destOrd="0" presId="urn:microsoft.com/office/officeart/2005/8/layout/chart3"/>
    <dgm:cxn modelId="{D97F27AB-E91B-49F1-9491-0DFD70F17D59}" type="presOf" srcId="{F46598E1-ABB8-49D1-A3DC-7E0BCA1DC24C}" destId="{655F2715-1D28-4C3B-9AA3-045215D89854}" srcOrd="1" destOrd="0" presId="urn:microsoft.com/office/officeart/2005/8/layout/chart3"/>
    <dgm:cxn modelId="{B5C7ABD1-CB3F-4034-BB87-61F85B9CF3DD}" srcId="{1013E160-5FC2-41E5-8B86-18DC935866D4}" destId="{F46598E1-ABB8-49D1-A3DC-7E0BCA1DC24C}" srcOrd="2" destOrd="0" parTransId="{316B505E-50A1-42BB-9496-DDE7522F4A4C}" sibTransId="{67073764-908B-4BF9-AE14-E9F63F8773FE}"/>
    <dgm:cxn modelId="{E53E08DE-D79D-4ACF-AA23-0D52F64D5994}" srcId="{1013E160-5FC2-41E5-8B86-18DC935866D4}" destId="{505BDA49-6AED-411D-B222-B034F3E7796F}" srcOrd="1" destOrd="0" parTransId="{12208DB1-E1A5-439A-A5B7-26BBE9F162FE}" sibTransId="{C7F734A6-FF36-43C5-B6D4-C644D82E716D}"/>
    <dgm:cxn modelId="{898210B8-6277-46A8-A5EC-18D86F6A7C93}" type="presParOf" srcId="{67B4F231-CEE0-409F-A6E3-B5CA8C41FB39}" destId="{E800754C-61B7-48F5-84EB-B1EAC4133397}" srcOrd="0" destOrd="0" presId="urn:microsoft.com/office/officeart/2005/8/layout/chart3"/>
    <dgm:cxn modelId="{0BA35681-EF2D-42A4-936A-B66AAD2D0683}" type="presParOf" srcId="{67B4F231-CEE0-409F-A6E3-B5CA8C41FB39}" destId="{F3D2842C-7A0B-43ED-BBB6-7807609CC4BA}" srcOrd="1" destOrd="0" presId="urn:microsoft.com/office/officeart/2005/8/layout/chart3"/>
    <dgm:cxn modelId="{E1AE2AAD-6FD4-4FAA-B5AE-169BA8CF9711}" type="presParOf" srcId="{67B4F231-CEE0-409F-A6E3-B5CA8C41FB39}" destId="{EB185472-8EE2-4ABF-A69A-4B1D917CC175}" srcOrd="2" destOrd="0" presId="urn:microsoft.com/office/officeart/2005/8/layout/chart3"/>
    <dgm:cxn modelId="{28257574-A0BF-4F9C-AA4E-36882A5D1CD0}" type="presParOf" srcId="{67B4F231-CEE0-409F-A6E3-B5CA8C41FB39}" destId="{9DA0B7A7-433B-4CCC-AA1B-49D756D29931}" srcOrd="3" destOrd="0" presId="urn:microsoft.com/office/officeart/2005/8/layout/chart3"/>
    <dgm:cxn modelId="{E8FA0615-79BD-4140-8113-174997FC2A41}" type="presParOf" srcId="{67B4F231-CEE0-409F-A6E3-B5CA8C41FB39}" destId="{35D53526-9630-427D-AC6E-AA88C821F308}" srcOrd="4" destOrd="0" presId="urn:microsoft.com/office/officeart/2005/8/layout/chart3"/>
    <dgm:cxn modelId="{1FFF30C8-5DB6-46CA-9C6E-045D5DE45F0D}" type="presParOf" srcId="{67B4F231-CEE0-409F-A6E3-B5CA8C41FB39}" destId="{655F2715-1D28-4C3B-9AA3-045215D89854}" srcOrd="5" destOrd="0" presId="urn:microsoft.com/office/officeart/2005/8/layout/chart3"/>
    <dgm:cxn modelId="{1F814295-BD6B-4601-97A2-A7BC2E749741}" type="presParOf" srcId="{67B4F231-CEE0-409F-A6E3-B5CA8C41FB39}" destId="{8D738F70-4008-46D8-888D-BF56D4CC2B37}" srcOrd="6" destOrd="0" presId="urn:microsoft.com/office/officeart/2005/8/layout/chart3"/>
    <dgm:cxn modelId="{FC2005A7-7940-4023-8308-1DBBDE1D5A54}" type="presParOf" srcId="{67B4F231-CEE0-409F-A6E3-B5CA8C41FB39}" destId="{9721A43D-C6CA-4ED0-B75D-EF33755B9074}"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0754C-61B7-48F5-84EB-B1EAC4133397}">
      <dsp:nvSpPr>
        <dsp:cNvPr id="0" name=""/>
        <dsp:cNvSpPr/>
      </dsp:nvSpPr>
      <dsp:spPr>
        <a:xfrm>
          <a:off x="1382226" y="194231"/>
          <a:ext cx="3413760" cy="3413760"/>
        </a:xfrm>
        <a:prstGeom prst="pie">
          <a:avLst>
            <a:gd name="adj1" fmla="val 16200000"/>
            <a:gd name="adj2" fmla="val 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MX" sz="1500" kern="1200" dirty="0" smtClean="0"/>
            <a:t>Resta </a:t>
          </a:r>
          <a:endParaRPr lang="es-CO" sz="1500" kern="1200" dirty="0"/>
        </a:p>
      </dsp:txBody>
      <dsp:txXfrm>
        <a:off x="3128120" y="825777"/>
        <a:ext cx="1259840" cy="1016000"/>
      </dsp:txXfrm>
    </dsp:sp>
    <dsp:sp modelId="{EB185472-8EE2-4ABF-A69A-4B1D917CC175}">
      <dsp:nvSpPr>
        <dsp:cNvPr id="0" name=""/>
        <dsp:cNvSpPr/>
      </dsp:nvSpPr>
      <dsp:spPr>
        <a:xfrm>
          <a:off x="1279462" y="386777"/>
          <a:ext cx="3413760" cy="3413760"/>
        </a:xfrm>
        <a:prstGeom prst="pie">
          <a:avLst>
            <a:gd name="adj1" fmla="val 0"/>
            <a:gd name="adj2" fmla="val 540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CO" sz="1500" kern="1200" dirty="0" smtClean="0"/>
            <a:t>División </a:t>
          </a:r>
          <a:endParaRPr lang="es-CO" sz="1500" kern="1200" dirty="0"/>
        </a:p>
      </dsp:txBody>
      <dsp:txXfrm>
        <a:off x="3047302" y="2154617"/>
        <a:ext cx="1259840" cy="1016000"/>
      </dsp:txXfrm>
    </dsp:sp>
    <dsp:sp modelId="{35D53526-9630-427D-AC6E-AA88C821F308}">
      <dsp:nvSpPr>
        <dsp:cNvPr id="0" name=""/>
        <dsp:cNvSpPr/>
      </dsp:nvSpPr>
      <dsp:spPr>
        <a:xfrm>
          <a:off x="1269187" y="397052"/>
          <a:ext cx="3413760" cy="3413760"/>
        </a:xfrm>
        <a:prstGeom prst="pie">
          <a:avLst>
            <a:gd name="adj1" fmla="val 5400000"/>
            <a:gd name="adj2" fmla="val 1080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MX" sz="1500" kern="1200" dirty="0" smtClean="0"/>
            <a:t>Multiplicación </a:t>
          </a:r>
          <a:endParaRPr lang="es-CO" sz="1500" kern="1200" dirty="0"/>
        </a:p>
      </dsp:txBody>
      <dsp:txXfrm>
        <a:off x="1655267" y="2164892"/>
        <a:ext cx="1259840" cy="1016000"/>
      </dsp:txXfrm>
    </dsp:sp>
    <dsp:sp modelId="{8D738F70-4008-46D8-888D-BF56D4CC2B37}">
      <dsp:nvSpPr>
        <dsp:cNvPr id="0" name=""/>
        <dsp:cNvSpPr/>
      </dsp:nvSpPr>
      <dsp:spPr>
        <a:xfrm>
          <a:off x="1269187" y="397052"/>
          <a:ext cx="3413760" cy="3413760"/>
        </a:xfrm>
        <a:prstGeom prst="pie">
          <a:avLst>
            <a:gd name="adj1" fmla="val 10800000"/>
            <a:gd name="adj2" fmla="val 1620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MX" sz="1500" kern="1200" dirty="0" smtClean="0"/>
            <a:t>Suma </a:t>
          </a:r>
          <a:endParaRPr lang="es-CO" sz="1500" kern="1200" dirty="0"/>
        </a:p>
      </dsp:txBody>
      <dsp:txXfrm>
        <a:off x="1655267" y="1026972"/>
        <a:ext cx="1259840" cy="101600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657661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e836ad14b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e836ad14b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19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1" name="Google Shape;1741;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79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e82ca803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e82ca803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78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e82ca803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e82ca803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298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e82ca8035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e82ca8035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37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e82ca803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e82ca803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627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e82ca8035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e82ca8035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42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d362d286f3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d362d286f3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9767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5650" y="-67950"/>
            <a:ext cx="9255300" cy="5279400"/>
            <a:chOff x="-55650" y="-67950"/>
            <a:chExt cx="9255300" cy="5279400"/>
          </a:xfrm>
        </p:grpSpPr>
        <p:grpSp>
          <p:nvGrpSpPr>
            <p:cNvPr id="10" name="Google Shape;10;p2"/>
            <p:cNvGrpSpPr/>
            <p:nvPr/>
          </p:nvGrpSpPr>
          <p:grpSpPr>
            <a:xfrm>
              <a:off x="323338" y="-67950"/>
              <a:ext cx="8497325" cy="5279400"/>
              <a:chOff x="323338" y="-67950"/>
              <a:chExt cx="8497325" cy="5279400"/>
            </a:xfrm>
          </p:grpSpPr>
          <p:cxnSp>
            <p:nvCxnSpPr>
              <p:cNvPr id="11" name="Google Shape;11;p2"/>
              <p:cNvCxnSpPr/>
              <p:nvPr/>
            </p:nvCxnSpPr>
            <p:spPr>
              <a:xfrm>
                <a:off x="93028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2" name="Google Shape;12;p2"/>
              <p:cNvCxnSpPr/>
              <p:nvPr/>
            </p:nvCxnSpPr>
            <p:spPr>
              <a:xfrm>
                <a:off x="1537241"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3" name="Google Shape;13;p2"/>
              <p:cNvCxnSpPr/>
              <p:nvPr/>
            </p:nvCxnSpPr>
            <p:spPr>
              <a:xfrm>
                <a:off x="214419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4" name="Google Shape;14;p2"/>
              <p:cNvCxnSpPr/>
              <p:nvPr/>
            </p:nvCxnSpPr>
            <p:spPr>
              <a:xfrm>
                <a:off x="275114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 name="Google Shape;15;p2"/>
              <p:cNvCxnSpPr/>
              <p:nvPr/>
            </p:nvCxnSpPr>
            <p:spPr>
              <a:xfrm>
                <a:off x="3358096"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6" name="Google Shape;16;p2"/>
              <p:cNvCxnSpPr/>
              <p:nvPr/>
            </p:nvCxnSpPr>
            <p:spPr>
              <a:xfrm>
                <a:off x="396504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7" name="Google Shape;17;p2"/>
              <p:cNvCxnSpPr/>
              <p:nvPr/>
            </p:nvCxnSpPr>
            <p:spPr>
              <a:xfrm>
                <a:off x="4572000"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8" name="Google Shape;18;p2"/>
              <p:cNvCxnSpPr/>
              <p:nvPr/>
            </p:nvCxnSpPr>
            <p:spPr>
              <a:xfrm>
                <a:off x="5178952"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9" name="Google Shape;19;p2"/>
              <p:cNvCxnSpPr/>
              <p:nvPr/>
            </p:nvCxnSpPr>
            <p:spPr>
              <a:xfrm>
                <a:off x="5785904"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0" name="Google Shape;20;p2"/>
              <p:cNvCxnSpPr/>
              <p:nvPr/>
            </p:nvCxnSpPr>
            <p:spPr>
              <a:xfrm>
                <a:off x="639285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 name="Google Shape;21;p2"/>
              <p:cNvCxnSpPr/>
              <p:nvPr/>
            </p:nvCxnSpPr>
            <p:spPr>
              <a:xfrm>
                <a:off x="6999807"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2" name="Google Shape;22;p2"/>
              <p:cNvCxnSpPr/>
              <p:nvPr/>
            </p:nvCxnSpPr>
            <p:spPr>
              <a:xfrm>
                <a:off x="760675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3" name="Google Shape;23;p2"/>
              <p:cNvCxnSpPr/>
              <p:nvPr/>
            </p:nvCxnSpPr>
            <p:spPr>
              <a:xfrm>
                <a:off x="882066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4" name="Google Shape;24;p2"/>
              <p:cNvCxnSpPr/>
              <p:nvPr/>
            </p:nvCxnSpPr>
            <p:spPr>
              <a:xfrm>
                <a:off x="32333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5" name="Google Shape;25;p2"/>
              <p:cNvCxnSpPr/>
              <p:nvPr/>
            </p:nvCxnSpPr>
            <p:spPr>
              <a:xfrm>
                <a:off x="8213711" y="-67950"/>
                <a:ext cx="0" cy="5279400"/>
              </a:xfrm>
              <a:prstGeom prst="straightConnector1">
                <a:avLst/>
              </a:prstGeom>
              <a:noFill/>
              <a:ln w="9525" cap="flat" cmpd="sng">
                <a:solidFill>
                  <a:schemeClr val="accent6"/>
                </a:solidFill>
                <a:prstDash val="solid"/>
                <a:round/>
                <a:headEnd type="none" w="med" len="med"/>
                <a:tailEnd type="none" w="med" len="med"/>
              </a:ln>
            </p:spPr>
          </p:cxnSp>
        </p:grpSp>
        <p:grpSp>
          <p:nvGrpSpPr>
            <p:cNvPr id="26" name="Google Shape;26;p2"/>
            <p:cNvGrpSpPr/>
            <p:nvPr/>
          </p:nvGrpSpPr>
          <p:grpSpPr>
            <a:xfrm>
              <a:off x="-55650" y="262838"/>
              <a:ext cx="9255300" cy="4617825"/>
              <a:chOff x="-39300" y="281650"/>
              <a:chExt cx="9255300" cy="4617825"/>
            </a:xfrm>
          </p:grpSpPr>
          <p:cxnSp>
            <p:nvCxnSpPr>
              <p:cNvPr id="27" name="Google Shape;27;p2"/>
              <p:cNvCxnSpPr/>
              <p:nvPr/>
            </p:nvCxnSpPr>
            <p:spPr>
              <a:xfrm>
                <a:off x="-39300" y="28165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8" name="Google Shape;28;p2"/>
              <p:cNvCxnSpPr/>
              <p:nvPr/>
            </p:nvCxnSpPr>
            <p:spPr>
              <a:xfrm>
                <a:off x="-39300" y="79474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9" name="Google Shape;29;p2"/>
              <p:cNvCxnSpPr/>
              <p:nvPr/>
            </p:nvCxnSpPr>
            <p:spPr>
              <a:xfrm>
                <a:off x="-39300" y="130783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30" name="Google Shape;30;p2"/>
              <p:cNvCxnSpPr/>
              <p:nvPr/>
            </p:nvCxnSpPr>
            <p:spPr>
              <a:xfrm>
                <a:off x="-39300" y="1820925"/>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31" name="Google Shape;31;p2"/>
              <p:cNvCxnSpPr/>
              <p:nvPr/>
            </p:nvCxnSpPr>
            <p:spPr>
              <a:xfrm>
                <a:off x="-39300" y="2334017"/>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32" name="Google Shape;32;p2"/>
              <p:cNvCxnSpPr/>
              <p:nvPr/>
            </p:nvCxnSpPr>
            <p:spPr>
              <a:xfrm>
                <a:off x="-39300" y="2847108"/>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33" name="Google Shape;33;p2"/>
              <p:cNvCxnSpPr/>
              <p:nvPr/>
            </p:nvCxnSpPr>
            <p:spPr>
              <a:xfrm>
                <a:off x="-39300" y="336020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34" name="Google Shape;34;p2"/>
              <p:cNvCxnSpPr/>
              <p:nvPr/>
            </p:nvCxnSpPr>
            <p:spPr>
              <a:xfrm>
                <a:off x="-39300" y="387329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35" name="Google Shape;35;p2"/>
              <p:cNvCxnSpPr/>
              <p:nvPr/>
            </p:nvCxnSpPr>
            <p:spPr>
              <a:xfrm>
                <a:off x="-39300" y="438638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36" name="Google Shape;36;p2"/>
              <p:cNvCxnSpPr/>
              <p:nvPr/>
            </p:nvCxnSpPr>
            <p:spPr>
              <a:xfrm>
                <a:off x="-39300" y="4899475"/>
                <a:ext cx="9255300" cy="0"/>
              </a:xfrm>
              <a:prstGeom prst="straightConnector1">
                <a:avLst/>
              </a:prstGeom>
              <a:noFill/>
              <a:ln w="9525" cap="flat" cmpd="sng">
                <a:solidFill>
                  <a:schemeClr val="accent6"/>
                </a:solidFill>
                <a:prstDash val="solid"/>
                <a:round/>
                <a:headEnd type="none" w="med" len="med"/>
                <a:tailEnd type="none" w="med" len="med"/>
              </a:ln>
            </p:spPr>
          </p:cxnSp>
        </p:grpSp>
      </p:grpSp>
      <p:sp>
        <p:nvSpPr>
          <p:cNvPr id="37" name="Google Shape;37;p2"/>
          <p:cNvSpPr txBox="1">
            <a:spLocks noGrp="1"/>
          </p:cNvSpPr>
          <p:nvPr>
            <p:ph type="ctrTitle"/>
          </p:nvPr>
        </p:nvSpPr>
        <p:spPr>
          <a:xfrm>
            <a:off x="1349825" y="1588325"/>
            <a:ext cx="6444300" cy="1645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6000">
                <a:solidFill>
                  <a:schemeClr val="dk1"/>
                </a:solidFill>
                <a:latin typeface="Patrick Hand SC"/>
                <a:ea typeface="Patrick Hand SC"/>
                <a:cs typeface="Patrick Hand SC"/>
                <a:sym typeface="Patrick Hand SC"/>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8" name="Google Shape;38;p2"/>
          <p:cNvSpPr txBox="1">
            <a:spLocks noGrp="1"/>
          </p:cNvSpPr>
          <p:nvPr>
            <p:ph type="subTitle" idx="1"/>
          </p:nvPr>
        </p:nvSpPr>
        <p:spPr>
          <a:xfrm>
            <a:off x="2350172" y="3812584"/>
            <a:ext cx="44436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9" name="Google Shape;39;p2"/>
          <p:cNvGrpSpPr/>
          <p:nvPr/>
        </p:nvGrpSpPr>
        <p:grpSpPr>
          <a:xfrm>
            <a:off x="8697800" y="433279"/>
            <a:ext cx="200100" cy="4300200"/>
            <a:chOff x="180600" y="-265885"/>
            <a:chExt cx="200100" cy="4300200"/>
          </a:xfrm>
        </p:grpSpPr>
        <p:sp>
          <p:nvSpPr>
            <p:cNvPr id="40" name="Google Shape;40;p2"/>
            <p:cNvSpPr/>
            <p:nvPr/>
          </p:nvSpPr>
          <p:spPr>
            <a:xfrm>
              <a:off x="189150" y="-265885"/>
              <a:ext cx="183000" cy="4300200"/>
            </a:xfrm>
            <a:prstGeom prst="roundRect">
              <a:avLst>
                <a:gd name="adj" fmla="val 33175"/>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a:off x="180600" y="-192188"/>
              <a:ext cx="200100" cy="4169243"/>
              <a:chOff x="180600" y="-189643"/>
              <a:chExt cx="200100" cy="4169243"/>
            </a:xfrm>
          </p:grpSpPr>
          <p:sp>
            <p:nvSpPr>
              <p:cNvPr id="42" name="Google Shape;42;p2"/>
              <p:cNvSpPr/>
              <p:nvPr/>
            </p:nvSpPr>
            <p:spPr>
              <a:xfrm>
                <a:off x="234900" y="-189643"/>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2"/>
              <p:cNvCxnSpPr/>
              <p:nvPr/>
            </p:nvCxnSpPr>
            <p:spPr>
              <a:xfrm>
                <a:off x="180600" y="-56357"/>
                <a:ext cx="200100" cy="0"/>
              </a:xfrm>
              <a:prstGeom prst="straightConnector1">
                <a:avLst/>
              </a:prstGeom>
              <a:noFill/>
              <a:ln w="28575" cap="flat" cmpd="sng">
                <a:solidFill>
                  <a:schemeClr val="dk1"/>
                </a:solidFill>
                <a:prstDash val="solid"/>
                <a:round/>
                <a:headEnd type="none" w="med" len="med"/>
                <a:tailEnd type="none" w="med" len="med"/>
              </a:ln>
            </p:spPr>
          </p:cxnSp>
          <p:sp>
            <p:nvSpPr>
              <p:cNvPr id="44" name="Google Shape;44;p2"/>
              <p:cNvSpPr/>
              <p:nvPr/>
            </p:nvSpPr>
            <p:spPr>
              <a:xfrm rot="10800000" flipH="1">
                <a:off x="234900" y="3900400"/>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2"/>
              <p:cNvCxnSpPr/>
              <p:nvPr/>
            </p:nvCxnSpPr>
            <p:spPr>
              <a:xfrm>
                <a:off x="180600" y="3846314"/>
                <a:ext cx="200100" cy="0"/>
              </a:xfrm>
              <a:prstGeom prst="straightConnector1">
                <a:avLst/>
              </a:prstGeom>
              <a:noFill/>
              <a:ln w="28575" cap="flat" cmpd="sng">
                <a:solidFill>
                  <a:schemeClr val="dk1"/>
                </a:solidFill>
                <a:prstDash val="solid"/>
                <a:round/>
                <a:headEnd type="none" w="med" len="med"/>
                <a:tailEnd type="none" w="med" len="med"/>
              </a:ln>
            </p:spPr>
          </p:cxnSp>
        </p:grpSp>
        <p:sp>
          <p:nvSpPr>
            <p:cNvPr id="46" name="Google Shape;46;p2"/>
            <p:cNvSpPr/>
            <p:nvPr/>
          </p:nvSpPr>
          <p:spPr>
            <a:xfrm>
              <a:off x="189150" y="2742352"/>
              <a:ext cx="183000" cy="1100100"/>
            </a:xfrm>
            <a:prstGeom prst="rect">
              <a:avLst/>
            </a:prstGeom>
            <a:gradFill>
              <a:gsLst>
                <a:gs pos="0">
                  <a:schemeClr val="accent1"/>
                </a:gs>
                <a:gs pos="100000">
                  <a:schemeClr val="accent2"/>
                </a:gs>
              </a:gsLst>
              <a:lin ang="5400012"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grpSp>
        <p:nvGrpSpPr>
          <p:cNvPr id="48" name="Google Shape;48;p3"/>
          <p:cNvGrpSpPr/>
          <p:nvPr/>
        </p:nvGrpSpPr>
        <p:grpSpPr>
          <a:xfrm>
            <a:off x="-55650" y="-67950"/>
            <a:ext cx="9255300" cy="5279400"/>
            <a:chOff x="-55650" y="-67950"/>
            <a:chExt cx="9255300" cy="5279400"/>
          </a:xfrm>
        </p:grpSpPr>
        <p:grpSp>
          <p:nvGrpSpPr>
            <p:cNvPr id="49" name="Google Shape;49;p3"/>
            <p:cNvGrpSpPr/>
            <p:nvPr/>
          </p:nvGrpSpPr>
          <p:grpSpPr>
            <a:xfrm>
              <a:off x="323338" y="-67950"/>
              <a:ext cx="8497325" cy="5279400"/>
              <a:chOff x="323338" y="-67950"/>
              <a:chExt cx="8497325" cy="5279400"/>
            </a:xfrm>
          </p:grpSpPr>
          <p:cxnSp>
            <p:nvCxnSpPr>
              <p:cNvPr id="50" name="Google Shape;50;p3"/>
              <p:cNvCxnSpPr/>
              <p:nvPr/>
            </p:nvCxnSpPr>
            <p:spPr>
              <a:xfrm>
                <a:off x="93028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1" name="Google Shape;51;p3"/>
              <p:cNvCxnSpPr/>
              <p:nvPr/>
            </p:nvCxnSpPr>
            <p:spPr>
              <a:xfrm>
                <a:off x="1537241"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2" name="Google Shape;52;p3"/>
              <p:cNvCxnSpPr/>
              <p:nvPr/>
            </p:nvCxnSpPr>
            <p:spPr>
              <a:xfrm>
                <a:off x="214419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3" name="Google Shape;53;p3"/>
              <p:cNvCxnSpPr/>
              <p:nvPr/>
            </p:nvCxnSpPr>
            <p:spPr>
              <a:xfrm>
                <a:off x="275114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4" name="Google Shape;54;p3"/>
              <p:cNvCxnSpPr/>
              <p:nvPr/>
            </p:nvCxnSpPr>
            <p:spPr>
              <a:xfrm>
                <a:off x="3358096"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5" name="Google Shape;55;p3"/>
              <p:cNvCxnSpPr/>
              <p:nvPr/>
            </p:nvCxnSpPr>
            <p:spPr>
              <a:xfrm>
                <a:off x="396504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6" name="Google Shape;56;p3"/>
              <p:cNvCxnSpPr/>
              <p:nvPr/>
            </p:nvCxnSpPr>
            <p:spPr>
              <a:xfrm>
                <a:off x="4572000"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 name="Google Shape;57;p3"/>
              <p:cNvCxnSpPr/>
              <p:nvPr/>
            </p:nvCxnSpPr>
            <p:spPr>
              <a:xfrm>
                <a:off x="5178952"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8" name="Google Shape;58;p3"/>
              <p:cNvCxnSpPr/>
              <p:nvPr/>
            </p:nvCxnSpPr>
            <p:spPr>
              <a:xfrm>
                <a:off x="5785904"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9" name="Google Shape;59;p3"/>
              <p:cNvCxnSpPr/>
              <p:nvPr/>
            </p:nvCxnSpPr>
            <p:spPr>
              <a:xfrm>
                <a:off x="639285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0" name="Google Shape;60;p3"/>
              <p:cNvCxnSpPr/>
              <p:nvPr/>
            </p:nvCxnSpPr>
            <p:spPr>
              <a:xfrm>
                <a:off x="6999807"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 name="Google Shape;61;p3"/>
              <p:cNvCxnSpPr/>
              <p:nvPr/>
            </p:nvCxnSpPr>
            <p:spPr>
              <a:xfrm>
                <a:off x="760675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2" name="Google Shape;62;p3"/>
              <p:cNvCxnSpPr/>
              <p:nvPr/>
            </p:nvCxnSpPr>
            <p:spPr>
              <a:xfrm>
                <a:off x="882066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3" name="Google Shape;63;p3"/>
              <p:cNvCxnSpPr/>
              <p:nvPr/>
            </p:nvCxnSpPr>
            <p:spPr>
              <a:xfrm>
                <a:off x="32333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4" name="Google Shape;64;p3"/>
              <p:cNvCxnSpPr/>
              <p:nvPr/>
            </p:nvCxnSpPr>
            <p:spPr>
              <a:xfrm>
                <a:off x="8213711" y="-67950"/>
                <a:ext cx="0" cy="5279400"/>
              </a:xfrm>
              <a:prstGeom prst="straightConnector1">
                <a:avLst/>
              </a:prstGeom>
              <a:noFill/>
              <a:ln w="9525" cap="flat" cmpd="sng">
                <a:solidFill>
                  <a:schemeClr val="accent6"/>
                </a:solidFill>
                <a:prstDash val="solid"/>
                <a:round/>
                <a:headEnd type="none" w="med" len="med"/>
                <a:tailEnd type="none" w="med" len="med"/>
              </a:ln>
            </p:spPr>
          </p:cxnSp>
        </p:grpSp>
        <p:grpSp>
          <p:nvGrpSpPr>
            <p:cNvPr id="65" name="Google Shape;65;p3"/>
            <p:cNvGrpSpPr/>
            <p:nvPr/>
          </p:nvGrpSpPr>
          <p:grpSpPr>
            <a:xfrm>
              <a:off x="-55650" y="262838"/>
              <a:ext cx="9255300" cy="4617825"/>
              <a:chOff x="-39300" y="281650"/>
              <a:chExt cx="9255300" cy="4617825"/>
            </a:xfrm>
          </p:grpSpPr>
          <p:cxnSp>
            <p:nvCxnSpPr>
              <p:cNvPr id="66" name="Google Shape;66;p3"/>
              <p:cNvCxnSpPr/>
              <p:nvPr/>
            </p:nvCxnSpPr>
            <p:spPr>
              <a:xfrm>
                <a:off x="-39300" y="28165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7" name="Google Shape;67;p3"/>
              <p:cNvCxnSpPr/>
              <p:nvPr/>
            </p:nvCxnSpPr>
            <p:spPr>
              <a:xfrm>
                <a:off x="-39300" y="79474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8" name="Google Shape;68;p3"/>
              <p:cNvCxnSpPr/>
              <p:nvPr/>
            </p:nvCxnSpPr>
            <p:spPr>
              <a:xfrm>
                <a:off x="-39300" y="130783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9" name="Google Shape;69;p3"/>
              <p:cNvCxnSpPr/>
              <p:nvPr/>
            </p:nvCxnSpPr>
            <p:spPr>
              <a:xfrm>
                <a:off x="-39300" y="1820925"/>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70" name="Google Shape;70;p3"/>
              <p:cNvCxnSpPr/>
              <p:nvPr/>
            </p:nvCxnSpPr>
            <p:spPr>
              <a:xfrm>
                <a:off x="-39300" y="2334017"/>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71" name="Google Shape;71;p3"/>
              <p:cNvCxnSpPr/>
              <p:nvPr/>
            </p:nvCxnSpPr>
            <p:spPr>
              <a:xfrm>
                <a:off x="-39300" y="2847108"/>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72" name="Google Shape;72;p3"/>
              <p:cNvCxnSpPr/>
              <p:nvPr/>
            </p:nvCxnSpPr>
            <p:spPr>
              <a:xfrm>
                <a:off x="-39300" y="336020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73" name="Google Shape;73;p3"/>
              <p:cNvCxnSpPr/>
              <p:nvPr/>
            </p:nvCxnSpPr>
            <p:spPr>
              <a:xfrm>
                <a:off x="-39300" y="387329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74" name="Google Shape;74;p3"/>
              <p:cNvCxnSpPr/>
              <p:nvPr/>
            </p:nvCxnSpPr>
            <p:spPr>
              <a:xfrm>
                <a:off x="-39300" y="438638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75" name="Google Shape;75;p3"/>
              <p:cNvCxnSpPr/>
              <p:nvPr/>
            </p:nvCxnSpPr>
            <p:spPr>
              <a:xfrm>
                <a:off x="-39300" y="4899475"/>
                <a:ext cx="9255300" cy="0"/>
              </a:xfrm>
              <a:prstGeom prst="straightConnector1">
                <a:avLst/>
              </a:prstGeom>
              <a:noFill/>
              <a:ln w="9525" cap="flat" cmpd="sng">
                <a:solidFill>
                  <a:schemeClr val="accent6"/>
                </a:solidFill>
                <a:prstDash val="solid"/>
                <a:round/>
                <a:headEnd type="none" w="med" len="med"/>
                <a:tailEnd type="none" w="med" len="med"/>
              </a:ln>
            </p:spPr>
          </p:cxnSp>
        </p:grpSp>
      </p:grpSp>
      <p:sp>
        <p:nvSpPr>
          <p:cNvPr id="76" name="Google Shape;76;p3"/>
          <p:cNvSpPr txBox="1">
            <a:spLocks noGrp="1"/>
          </p:cNvSpPr>
          <p:nvPr>
            <p:ph type="title"/>
          </p:nvPr>
        </p:nvSpPr>
        <p:spPr>
          <a:xfrm>
            <a:off x="2057850" y="2194788"/>
            <a:ext cx="5029200" cy="91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7" name="Google Shape;77;p3"/>
          <p:cNvSpPr txBox="1">
            <a:spLocks noGrp="1"/>
          </p:cNvSpPr>
          <p:nvPr>
            <p:ph type="title" idx="2" hasCustomPrompt="1"/>
          </p:nvPr>
        </p:nvSpPr>
        <p:spPr>
          <a:xfrm>
            <a:off x="3886650" y="858784"/>
            <a:ext cx="13716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 name="Google Shape;78;p3"/>
          <p:cNvSpPr txBox="1">
            <a:spLocks noGrp="1"/>
          </p:cNvSpPr>
          <p:nvPr>
            <p:ph type="subTitle" idx="1"/>
          </p:nvPr>
        </p:nvSpPr>
        <p:spPr>
          <a:xfrm>
            <a:off x="2327950" y="3684625"/>
            <a:ext cx="4313700" cy="457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9" name="Google Shape;79;p3"/>
          <p:cNvGrpSpPr/>
          <p:nvPr/>
        </p:nvGrpSpPr>
        <p:grpSpPr>
          <a:xfrm>
            <a:off x="8697800" y="433279"/>
            <a:ext cx="200100" cy="4300200"/>
            <a:chOff x="180600" y="-265885"/>
            <a:chExt cx="200100" cy="4300200"/>
          </a:xfrm>
        </p:grpSpPr>
        <p:sp>
          <p:nvSpPr>
            <p:cNvPr id="80" name="Google Shape;80;p3"/>
            <p:cNvSpPr/>
            <p:nvPr/>
          </p:nvSpPr>
          <p:spPr>
            <a:xfrm>
              <a:off x="189150" y="-265885"/>
              <a:ext cx="183000" cy="4300200"/>
            </a:xfrm>
            <a:prstGeom prst="roundRect">
              <a:avLst>
                <a:gd name="adj" fmla="val 33175"/>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80600" y="-192188"/>
              <a:ext cx="200100" cy="4169243"/>
              <a:chOff x="180600" y="-189643"/>
              <a:chExt cx="200100" cy="4169243"/>
            </a:xfrm>
          </p:grpSpPr>
          <p:sp>
            <p:nvSpPr>
              <p:cNvPr id="82" name="Google Shape;82;p3"/>
              <p:cNvSpPr/>
              <p:nvPr/>
            </p:nvSpPr>
            <p:spPr>
              <a:xfrm>
                <a:off x="234900" y="-189643"/>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3"/>
              <p:cNvCxnSpPr/>
              <p:nvPr/>
            </p:nvCxnSpPr>
            <p:spPr>
              <a:xfrm>
                <a:off x="180600" y="-56357"/>
                <a:ext cx="200100" cy="0"/>
              </a:xfrm>
              <a:prstGeom prst="straightConnector1">
                <a:avLst/>
              </a:prstGeom>
              <a:noFill/>
              <a:ln w="28575" cap="flat" cmpd="sng">
                <a:solidFill>
                  <a:schemeClr val="dk1"/>
                </a:solidFill>
                <a:prstDash val="solid"/>
                <a:round/>
                <a:headEnd type="none" w="med" len="med"/>
                <a:tailEnd type="none" w="med" len="med"/>
              </a:ln>
            </p:spPr>
          </p:cxnSp>
          <p:sp>
            <p:nvSpPr>
              <p:cNvPr id="84" name="Google Shape;84;p3"/>
              <p:cNvSpPr/>
              <p:nvPr/>
            </p:nvSpPr>
            <p:spPr>
              <a:xfrm rot="10800000" flipH="1">
                <a:off x="234900" y="3900400"/>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3"/>
              <p:cNvCxnSpPr/>
              <p:nvPr/>
            </p:nvCxnSpPr>
            <p:spPr>
              <a:xfrm>
                <a:off x="180600" y="3846314"/>
                <a:ext cx="200100" cy="0"/>
              </a:xfrm>
              <a:prstGeom prst="straightConnector1">
                <a:avLst/>
              </a:prstGeom>
              <a:noFill/>
              <a:ln w="28575" cap="flat" cmpd="sng">
                <a:solidFill>
                  <a:schemeClr val="dk1"/>
                </a:solidFill>
                <a:prstDash val="solid"/>
                <a:round/>
                <a:headEnd type="none" w="med" len="med"/>
                <a:tailEnd type="none" w="med" len="med"/>
              </a:ln>
            </p:spPr>
          </p:cxnSp>
        </p:grpSp>
        <p:sp>
          <p:nvSpPr>
            <p:cNvPr id="86" name="Google Shape;86;p3"/>
            <p:cNvSpPr/>
            <p:nvPr/>
          </p:nvSpPr>
          <p:spPr>
            <a:xfrm>
              <a:off x="189150" y="2742352"/>
              <a:ext cx="183000" cy="1100100"/>
            </a:xfrm>
            <a:prstGeom prst="rect">
              <a:avLst/>
            </a:prstGeom>
            <a:gradFill>
              <a:gsLst>
                <a:gs pos="0">
                  <a:schemeClr val="accent1"/>
                </a:gs>
                <a:gs pos="100000">
                  <a:schemeClr val="accent2"/>
                </a:gs>
              </a:gsLst>
              <a:lin ang="5400012"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6"/>
        <p:cNvGrpSpPr/>
        <p:nvPr/>
      </p:nvGrpSpPr>
      <p:grpSpPr>
        <a:xfrm>
          <a:off x="0" y="0"/>
          <a:ext cx="0" cy="0"/>
          <a:chOff x="0" y="0"/>
          <a:chExt cx="0" cy="0"/>
        </a:xfrm>
      </p:grpSpPr>
      <p:grpSp>
        <p:nvGrpSpPr>
          <p:cNvPr id="207" name="Google Shape;207;p6"/>
          <p:cNvGrpSpPr/>
          <p:nvPr/>
        </p:nvGrpSpPr>
        <p:grpSpPr>
          <a:xfrm>
            <a:off x="-55650" y="-67950"/>
            <a:ext cx="9255300" cy="5279400"/>
            <a:chOff x="-55650" y="-67950"/>
            <a:chExt cx="9255300" cy="5279400"/>
          </a:xfrm>
        </p:grpSpPr>
        <p:grpSp>
          <p:nvGrpSpPr>
            <p:cNvPr id="208" name="Google Shape;208;p6"/>
            <p:cNvGrpSpPr/>
            <p:nvPr/>
          </p:nvGrpSpPr>
          <p:grpSpPr>
            <a:xfrm>
              <a:off x="323338" y="-67950"/>
              <a:ext cx="8497325" cy="5279400"/>
              <a:chOff x="323338" y="-67950"/>
              <a:chExt cx="8497325" cy="5279400"/>
            </a:xfrm>
          </p:grpSpPr>
          <p:cxnSp>
            <p:nvCxnSpPr>
              <p:cNvPr id="209" name="Google Shape;209;p6"/>
              <p:cNvCxnSpPr/>
              <p:nvPr/>
            </p:nvCxnSpPr>
            <p:spPr>
              <a:xfrm>
                <a:off x="93028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0" name="Google Shape;210;p6"/>
              <p:cNvCxnSpPr/>
              <p:nvPr/>
            </p:nvCxnSpPr>
            <p:spPr>
              <a:xfrm>
                <a:off x="1537241"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1" name="Google Shape;211;p6"/>
              <p:cNvCxnSpPr/>
              <p:nvPr/>
            </p:nvCxnSpPr>
            <p:spPr>
              <a:xfrm>
                <a:off x="214419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2" name="Google Shape;212;p6"/>
              <p:cNvCxnSpPr/>
              <p:nvPr/>
            </p:nvCxnSpPr>
            <p:spPr>
              <a:xfrm>
                <a:off x="275114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3" name="Google Shape;213;p6"/>
              <p:cNvCxnSpPr/>
              <p:nvPr/>
            </p:nvCxnSpPr>
            <p:spPr>
              <a:xfrm>
                <a:off x="3358096"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4" name="Google Shape;214;p6"/>
              <p:cNvCxnSpPr/>
              <p:nvPr/>
            </p:nvCxnSpPr>
            <p:spPr>
              <a:xfrm>
                <a:off x="396504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5" name="Google Shape;215;p6"/>
              <p:cNvCxnSpPr/>
              <p:nvPr/>
            </p:nvCxnSpPr>
            <p:spPr>
              <a:xfrm>
                <a:off x="4572000"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6" name="Google Shape;216;p6"/>
              <p:cNvCxnSpPr/>
              <p:nvPr/>
            </p:nvCxnSpPr>
            <p:spPr>
              <a:xfrm>
                <a:off x="5178952"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7" name="Google Shape;217;p6"/>
              <p:cNvCxnSpPr/>
              <p:nvPr/>
            </p:nvCxnSpPr>
            <p:spPr>
              <a:xfrm>
                <a:off x="5785904"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8" name="Google Shape;218;p6"/>
              <p:cNvCxnSpPr/>
              <p:nvPr/>
            </p:nvCxnSpPr>
            <p:spPr>
              <a:xfrm>
                <a:off x="639285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19" name="Google Shape;219;p6"/>
              <p:cNvCxnSpPr/>
              <p:nvPr/>
            </p:nvCxnSpPr>
            <p:spPr>
              <a:xfrm>
                <a:off x="6999807"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20" name="Google Shape;220;p6"/>
              <p:cNvCxnSpPr/>
              <p:nvPr/>
            </p:nvCxnSpPr>
            <p:spPr>
              <a:xfrm>
                <a:off x="760675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21" name="Google Shape;221;p6"/>
              <p:cNvCxnSpPr/>
              <p:nvPr/>
            </p:nvCxnSpPr>
            <p:spPr>
              <a:xfrm>
                <a:off x="882066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22" name="Google Shape;222;p6"/>
              <p:cNvCxnSpPr/>
              <p:nvPr/>
            </p:nvCxnSpPr>
            <p:spPr>
              <a:xfrm>
                <a:off x="32333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223" name="Google Shape;223;p6"/>
              <p:cNvCxnSpPr/>
              <p:nvPr/>
            </p:nvCxnSpPr>
            <p:spPr>
              <a:xfrm>
                <a:off x="8213711" y="-67950"/>
                <a:ext cx="0" cy="5279400"/>
              </a:xfrm>
              <a:prstGeom prst="straightConnector1">
                <a:avLst/>
              </a:prstGeom>
              <a:noFill/>
              <a:ln w="9525" cap="flat" cmpd="sng">
                <a:solidFill>
                  <a:schemeClr val="accent6"/>
                </a:solidFill>
                <a:prstDash val="solid"/>
                <a:round/>
                <a:headEnd type="none" w="med" len="med"/>
                <a:tailEnd type="none" w="med" len="med"/>
              </a:ln>
            </p:spPr>
          </p:cxnSp>
        </p:grpSp>
        <p:grpSp>
          <p:nvGrpSpPr>
            <p:cNvPr id="224" name="Google Shape;224;p6"/>
            <p:cNvGrpSpPr/>
            <p:nvPr/>
          </p:nvGrpSpPr>
          <p:grpSpPr>
            <a:xfrm>
              <a:off x="-55650" y="262838"/>
              <a:ext cx="9255300" cy="4617825"/>
              <a:chOff x="-39300" y="281650"/>
              <a:chExt cx="9255300" cy="4617825"/>
            </a:xfrm>
          </p:grpSpPr>
          <p:cxnSp>
            <p:nvCxnSpPr>
              <p:cNvPr id="225" name="Google Shape;225;p6"/>
              <p:cNvCxnSpPr/>
              <p:nvPr/>
            </p:nvCxnSpPr>
            <p:spPr>
              <a:xfrm>
                <a:off x="-39300" y="28165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26" name="Google Shape;226;p6"/>
              <p:cNvCxnSpPr/>
              <p:nvPr/>
            </p:nvCxnSpPr>
            <p:spPr>
              <a:xfrm>
                <a:off x="-39300" y="79474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27" name="Google Shape;227;p6"/>
              <p:cNvCxnSpPr/>
              <p:nvPr/>
            </p:nvCxnSpPr>
            <p:spPr>
              <a:xfrm>
                <a:off x="-39300" y="130783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28" name="Google Shape;228;p6"/>
              <p:cNvCxnSpPr/>
              <p:nvPr/>
            </p:nvCxnSpPr>
            <p:spPr>
              <a:xfrm>
                <a:off x="-39300" y="1820925"/>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29" name="Google Shape;229;p6"/>
              <p:cNvCxnSpPr/>
              <p:nvPr/>
            </p:nvCxnSpPr>
            <p:spPr>
              <a:xfrm>
                <a:off x="-39300" y="2334017"/>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30" name="Google Shape;230;p6"/>
              <p:cNvCxnSpPr/>
              <p:nvPr/>
            </p:nvCxnSpPr>
            <p:spPr>
              <a:xfrm>
                <a:off x="-39300" y="2847108"/>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31" name="Google Shape;231;p6"/>
              <p:cNvCxnSpPr/>
              <p:nvPr/>
            </p:nvCxnSpPr>
            <p:spPr>
              <a:xfrm>
                <a:off x="-39300" y="336020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32" name="Google Shape;232;p6"/>
              <p:cNvCxnSpPr/>
              <p:nvPr/>
            </p:nvCxnSpPr>
            <p:spPr>
              <a:xfrm>
                <a:off x="-39300" y="387329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33" name="Google Shape;233;p6"/>
              <p:cNvCxnSpPr/>
              <p:nvPr/>
            </p:nvCxnSpPr>
            <p:spPr>
              <a:xfrm>
                <a:off x="-39300" y="438638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234" name="Google Shape;234;p6"/>
              <p:cNvCxnSpPr/>
              <p:nvPr/>
            </p:nvCxnSpPr>
            <p:spPr>
              <a:xfrm>
                <a:off x="-39300" y="4899475"/>
                <a:ext cx="9255300" cy="0"/>
              </a:xfrm>
              <a:prstGeom prst="straightConnector1">
                <a:avLst/>
              </a:prstGeom>
              <a:noFill/>
              <a:ln w="9525" cap="flat" cmpd="sng">
                <a:solidFill>
                  <a:schemeClr val="accent6"/>
                </a:solidFill>
                <a:prstDash val="solid"/>
                <a:round/>
                <a:headEnd type="none" w="med" len="med"/>
                <a:tailEnd type="none" w="med" len="med"/>
              </a:ln>
            </p:spPr>
          </p:cxnSp>
        </p:grpSp>
      </p:grpSp>
      <p:sp>
        <p:nvSpPr>
          <p:cNvPr id="235" name="Google Shape;235;p6"/>
          <p:cNvSpPr/>
          <p:nvPr/>
        </p:nvSpPr>
        <p:spPr>
          <a:xfrm>
            <a:off x="720000" y="425075"/>
            <a:ext cx="7704000" cy="410400"/>
          </a:xfrm>
          <a:prstGeom prst="round2SameRect">
            <a:avLst>
              <a:gd name="adj1" fmla="val 35758"/>
              <a:gd name="adj2" fmla="val 0"/>
            </a:avLst>
          </a:prstGeom>
          <a:gradFill>
            <a:gsLst>
              <a:gs pos="0">
                <a:schemeClr val="dk2"/>
              </a:gs>
              <a:gs pos="100000">
                <a:schemeClr val="accent2"/>
              </a:gs>
            </a:gsLst>
            <a:lin ang="10800025"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480325" y="545525"/>
            <a:ext cx="169500" cy="169500"/>
          </a:xfrm>
          <a:custGeom>
            <a:avLst/>
            <a:gdLst/>
            <a:ahLst/>
            <a:cxnLst/>
            <a:rect l="l" t="t" r="r" b="b"/>
            <a:pathLst>
              <a:path w="6780" h="6780" extrusionOk="0">
                <a:moveTo>
                  <a:pt x="700" y="1"/>
                </a:moveTo>
                <a:cubicBezTo>
                  <a:pt x="305" y="1"/>
                  <a:pt x="1" y="305"/>
                  <a:pt x="1" y="670"/>
                </a:cubicBezTo>
                <a:lnTo>
                  <a:pt x="1" y="6110"/>
                </a:lnTo>
                <a:cubicBezTo>
                  <a:pt x="1" y="6475"/>
                  <a:pt x="305" y="6779"/>
                  <a:pt x="700" y="6779"/>
                </a:cubicBezTo>
                <a:lnTo>
                  <a:pt x="6110" y="6779"/>
                </a:lnTo>
                <a:cubicBezTo>
                  <a:pt x="6475" y="6779"/>
                  <a:pt x="6779" y="6475"/>
                  <a:pt x="6779" y="6110"/>
                </a:cubicBezTo>
                <a:lnTo>
                  <a:pt x="6779" y="670"/>
                </a:lnTo>
                <a:cubicBezTo>
                  <a:pt x="6779" y="305"/>
                  <a:pt x="6506"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22125" y="633288"/>
            <a:ext cx="85900" cy="25"/>
          </a:xfrm>
          <a:custGeom>
            <a:avLst/>
            <a:gdLst/>
            <a:ahLst/>
            <a:cxnLst/>
            <a:rect l="l" t="t" r="r" b="b"/>
            <a:pathLst>
              <a:path w="3436" h="1" fill="none" extrusionOk="0">
                <a:moveTo>
                  <a:pt x="3435" y="0"/>
                </a:moveTo>
                <a:lnTo>
                  <a:pt x="1" y="0"/>
                </a:lnTo>
              </a:path>
            </a:pathLst>
          </a:custGeom>
          <a:noFill/>
          <a:ln w="28875"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8024425" y="545525"/>
            <a:ext cx="169475" cy="169500"/>
          </a:xfrm>
          <a:custGeom>
            <a:avLst/>
            <a:gdLst/>
            <a:ahLst/>
            <a:cxnLst/>
            <a:rect l="l" t="t" r="r" b="b"/>
            <a:pathLst>
              <a:path w="6779" h="6780" extrusionOk="0">
                <a:moveTo>
                  <a:pt x="669" y="1"/>
                </a:moveTo>
                <a:cubicBezTo>
                  <a:pt x="274" y="1"/>
                  <a:pt x="0" y="305"/>
                  <a:pt x="0" y="670"/>
                </a:cubicBezTo>
                <a:lnTo>
                  <a:pt x="0" y="6110"/>
                </a:lnTo>
                <a:cubicBezTo>
                  <a:pt x="0" y="6475"/>
                  <a:pt x="274" y="6779"/>
                  <a:pt x="669" y="6779"/>
                </a:cubicBezTo>
                <a:lnTo>
                  <a:pt x="6079" y="6779"/>
                </a:lnTo>
                <a:cubicBezTo>
                  <a:pt x="6475" y="6779"/>
                  <a:pt x="6778" y="6475"/>
                  <a:pt x="6778" y="6110"/>
                </a:cubicBezTo>
                <a:lnTo>
                  <a:pt x="6778" y="670"/>
                </a:lnTo>
                <a:cubicBezTo>
                  <a:pt x="6778" y="305"/>
                  <a:pt x="6475" y="1"/>
                  <a:pt x="6079"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029725" y="549325"/>
            <a:ext cx="158850" cy="160375"/>
          </a:xfrm>
          <a:custGeom>
            <a:avLst/>
            <a:gdLst/>
            <a:ahLst/>
            <a:cxnLst/>
            <a:rect l="l" t="t" r="r" b="b"/>
            <a:pathLst>
              <a:path w="6354" h="6415" fill="none" extrusionOk="0">
                <a:moveTo>
                  <a:pt x="1" y="1"/>
                </a:moveTo>
                <a:lnTo>
                  <a:pt x="6354"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8028975" y="549325"/>
            <a:ext cx="158850" cy="160375"/>
          </a:xfrm>
          <a:custGeom>
            <a:avLst/>
            <a:gdLst/>
            <a:ahLst/>
            <a:cxnLst/>
            <a:rect l="l" t="t" r="r" b="b"/>
            <a:pathLst>
              <a:path w="6354" h="6415" fill="none" extrusionOk="0">
                <a:moveTo>
                  <a:pt x="6353" y="1"/>
                </a:moveTo>
                <a:lnTo>
                  <a:pt x="1"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7752375" y="545525"/>
            <a:ext cx="169475" cy="169500"/>
          </a:xfrm>
          <a:custGeom>
            <a:avLst/>
            <a:gdLst/>
            <a:ahLst/>
            <a:cxnLst/>
            <a:rect l="l" t="t" r="r" b="b"/>
            <a:pathLst>
              <a:path w="6779" h="6780" extrusionOk="0">
                <a:moveTo>
                  <a:pt x="669" y="1"/>
                </a:moveTo>
                <a:cubicBezTo>
                  <a:pt x="305" y="1"/>
                  <a:pt x="1" y="305"/>
                  <a:pt x="1" y="670"/>
                </a:cubicBezTo>
                <a:lnTo>
                  <a:pt x="1" y="6110"/>
                </a:lnTo>
                <a:cubicBezTo>
                  <a:pt x="1" y="6475"/>
                  <a:pt x="305" y="6779"/>
                  <a:pt x="669" y="6779"/>
                </a:cubicBezTo>
                <a:lnTo>
                  <a:pt x="6110" y="6779"/>
                </a:lnTo>
                <a:cubicBezTo>
                  <a:pt x="6475" y="6779"/>
                  <a:pt x="6779" y="6475"/>
                  <a:pt x="6779" y="6110"/>
                </a:cubicBezTo>
                <a:lnTo>
                  <a:pt x="6779" y="670"/>
                </a:lnTo>
                <a:cubicBezTo>
                  <a:pt x="6779" y="305"/>
                  <a:pt x="6475"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7794175" y="601000"/>
            <a:ext cx="85900" cy="64625"/>
          </a:xfrm>
          <a:custGeom>
            <a:avLst/>
            <a:gdLst/>
            <a:ahLst/>
            <a:cxnLst/>
            <a:rect l="l" t="t" r="r" b="b"/>
            <a:pathLst>
              <a:path w="3436" h="2585" fill="none" extrusionOk="0">
                <a:moveTo>
                  <a:pt x="0" y="1"/>
                </a:moveTo>
                <a:lnTo>
                  <a:pt x="3435" y="1"/>
                </a:lnTo>
                <a:lnTo>
                  <a:pt x="3435" y="2584"/>
                </a:lnTo>
                <a:lnTo>
                  <a:pt x="0" y="2584"/>
                </a:lnTo>
                <a:close/>
              </a:path>
            </a:pathLst>
          </a:custGeom>
          <a:noFill/>
          <a:ln w="23550"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txBox="1">
            <a:spLocks noGrp="1"/>
          </p:cNvSpPr>
          <p:nvPr>
            <p:ph type="title"/>
          </p:nvPr>
        </p:nvSpPr>
        <p:spPr>
          <a:xfrm>
            <a:off x="720000" y="450475"/>
            <a:ext cx="6015000" cy="365700"/>
          </a:xfrm>
          <a:prstGeom prst="rect">
            <a:avLst/>
          </a:prstGeom>
        </p:spPr>
        <p:txBody>
          <a:bodyPr spcFirstLastPara="1" wrap="square" lIns="91425" tIns="0" rIns="91425" bIns="91425" anchor="ctr" anchorCtr="0">
            <a:noAutofit/>
          </a:bodyPr>
          <a:lstStyle>
            <a:lvl1pPr lvl="0" rtl="0">
              <a:spcBef>
                <a:spcPts val="0"/>
              </a:spcBef>
              <a:spcAft>
                <a:spcPts val="0"/>
              </a:spcAft>
              <a:buSzPts val="3500"/>
              <a:buNone/>
              <a:defRPr sz="3000">
                <a:solidFill>
                  <a:schemeClr val="accent6"/>
                </a:solidFill>
                <a:latin typeface="Patrick Hand SC"/>
                <a:ea typeface="Patrick Hand SC"/>
                <a:cs typeface="Patrick Hand SC"/>
                <a:sym typeface="Patrick Hand SC"/>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0" name="Google Shape;250;p6"/>
          <p:cNvGrpSpPr/>
          <p:nvPr/>
        </p:nvGrpSpPr>
        <p:grpSpPr>
          <a:xfrm>
            <a:off x="8697800" y="433279"/>
            <a:ext cx="200100" cy="4300200"/>
            <a:chOff x="180600" y="-265885"/>
            <a:chExt cx="200100" cy="4300200"/>
          </a:xfrm>
        </p:grpSpPr>
        <p:sp>
          <p:nvSpPr>
            <p:cNvPr id="251" name="Google Shape;251;p6"/>
            <p:cNvSpPr/>
            <p:nvPr/>
          </p:nvSpPr>
          <p:spPr>
            <a:xfrm>
              <a:off x="189150" y="-265885"/>
              <a:ext cx="183000" cy="4300200"/>
            </a:xfrm>
            <a:prstGeom prst="roundRect">
              <a:avLst>
                <a:gd name="adj" fmla="val 33175"/>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6"/>
            <p:cNvGrpSpPr/>
            <p:nvPr/>
          </p:nvGrpSpPr>
          <p:grpSpPr>
            <a:xfrm>
              <a:off x="180600" y="-192188"/>
              <a:ext cx="200100" cy="4169243"/>
              <a:chOff x="180600" y="-189643"/>
              <a:chExt cx="200100" cy="4169243"/>
            </a:xfrm>
          </p:grpSpPr>
          <p:sp>
            <p:nvSpPr>
              <p:cNvPr id="253" name="Google Shape;253;p6"/>
              <p:cNvSpPr/>
              <p:nvPr/>
            </p:nvSpPr>
            <p:spPr>
              <a:xfrm>
                <a:off x="234900" y="-189643"/>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6"/>
              <p:cNvCxnSpPr/>
              <p:nvPr/>
            </p:nvCxnSpPr>
            <p:spPr>
              <a:xfrm>
                <a:off x="180600" y="-56357"/>
                <a:ext cx="200100" cy="0"/>
              </a:xfrm>
              <a:prstGeom prst="straightConnector1">
                <a:avLst/>
              </a:prstGeom>
              <a:noFill/>
              <a:ln w="28575" cap="flat" cmpd="sng">
                <a:solidFill>
                  <a:schemeClr val="dk1"/>
                </a:solidFill>
                <a:prstDash val="solid"/>
                <a:round/>
                <a:headEnd type="none" w="med" len="med"/>
                <a:tailEnd type="none" w="med" len="med"/>
              </a:ln>
            </p:spPr>
          </p:cxnSp>
          <p:sp>
            <p:nvSpPr>
              <p:cNvPr id="255" name="Google Shape;255;p6"/>
              <p:cNvSpPr/>
              <p:nvPr/>
            </p:nvSpPr>
            <p:spPr>
              <a:xfrm rot="10800000" flipH="1">
                <a:off x="234900" y="3900400"/>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 name="Google Shape;256;p6"/>
              <p:cNvCxnSpPr/>
              <p:nvPr/>
            </p:nvCxnSpPr>
            <p:spPr>
              <a:xfrm>
                <a:off x="180600" y="3846314"/>
                <a:ext cx="200100" cy="0"/>
              </a:xfrm>
              <a:prstGeom prst="straightConnector1">
                <a:avLst/>
              </a:prstGeom>
              <a:noFill/>
              <a:ln w="28575" cap="flat" cmpd="sng">
                <a:solidFill>
                  <a:schemeClr val="dk1"/>
                </a:solidFill>
                <a:prstDash val="solid"/>
                <a:round/>
                <a:headEnd type="none" w="med" len="med"/>
                <a:tailEnd type="none" w="med" len="med"/>
              </a:ln>
            </p:spPr>
          </p:cxnSp>
        </p:grpSp>
        <p:sp>
          <p:nvSpPr>
            <p:cNvPr id="257" name="Google Shape;257;p6"/>
            <p:cNvSpPr/>
            <p:nvPr/>
          </p:nvSpPr>
          <p:spPr>
            <a:xfrm>
              <a:off x="189150" y="2742352"/>
              <a:ext cx="183000" cy="1100100"/>
            </a:xfrm>
            <a:prstGeom prst="rect">
              <a:avLst/>
            </a:prstGeom>
            <a:gradFill>
              <a:gsLst>
                <a:gs pos="0">
                  <a:schemeClr val="accent1"/>
                </a:gs>
                <a:gs pos="100000">
                  <a:schemeClr val="accent2"/>
                </a:gs>
              </a:gsLst>
              <a:lin ang="5400012"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6"/>
          <p:cNvSpPr/>
          <p:nvPr/>
        </p:nvSpPr>
        <p:spPr>
          <a:xfrm rot="10800000" flipH="1">
            <a:off x="720000" y="832862"/>
            <a:ext cx="7704000" cy="3887700"/>
          </a:xfrm>
          <a:prstGeom prst="round2SameRect">
            <a:avLst>
              <a:gd name="adj1" fmla="val 3879"/>
              <a:gd name="adj2" fmla="val 0"/>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6"/>
          <p:cNvGrpSpPr/>
          <p:nvPr/>
        </p:nvGrpSpPr>
        <p:grpSpPr>
          <a:xfrm>
            <a:off x="7480330" y="4435690"/>
            <a:ext cx="815291" cy="298136"/>
            <a:chOff x="7613525" y="0"/>
            <a:chExt cx="939275" cy="343475"/>
          </a:xfrm>
        </p:grpSpPr>
        <p:sp>
          <p:nvSpPr>
            <p:cNvPr id="260" name="Google Shape;260;p6"/>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6"/>
          <p:cNvGrpSpPr/>
          <p:nvPr/>
        </p:nvGrpSpPr>
        <p:grpSpPr>
          <a:xfrm>
            <a:off x="872405" y="135143"/>
            <a:ext cx="815291" cy="298136"/>
            <a:chOff x="7613525" y="0"/>
            <a:chExt cx="939275" cy="343475"/>
          </a:xfrm>
        </p:grpSpPr>
        <p:sp>
          <p:nvSpPr>
            <p:cNvPr id="263" name="Google Shape;263;p6"/>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66"/>
        <p:cNvGrpSpPr/>
        <p:nvPr/>
      </p:nvGrpSpPr>
      <p:grpSpPr>
        <a:xfrm>
          <a:off x="0" y="0"/>
          <a:ext cx="0" cy="0"/>
          <a:chOff x="0" y="0"/>
          <a:chExt cx="0" cy="0"/>
        </a:xfrm>
      </p:grpSpPr>
      <p:grpSp>
        <p:nvGrpSpPr>
          <p:cNvPr id="567" name="Google Shape;567;p15"/>
          <p:cNvGrpSpPr/>
          <p:nvPr/>
        </p:nvGrpSpPr>
        <p:grpSpPr>
          <a:xfrm>
            <a:off x="-55650" y="-67950"/>
            <a:ext cx="9255300" cy="5279400"/>
            <a:chOff x="-55650" y="-67950"/>
            <a:chExt cx="9255300" cy="5279400"/>
          </a:xfrm>
        </p:grpSpPr>
        <p:grpSp>
          <p:nvGrpSpPr>
            <p:cNvPr id="568" name="Google Shape;568;p15"/>
            <p:cNvGrpSpPr/>
            <p:nvPr/>
          </p:nvGrpSpPr>
          <p:grpSpPr>
            <a:xfrm>
              <a:off x="323338" y="-67950"/>
              <a:ext cx="8497325" cy="5279400"/>
              <a:chOff x="323338" y="-67950"/>
              <a:chExt cx="8497325" cy="5279400"/>
            </a:xfrm>
          </p:grpSpPr>
          <p:cxnSp>
            <p:nvCxnSpPr>
              <p:cNvPr id="569" name="Google Shape;569;p15"/>
              <p:cNvCxnSpPr/>
              <p:nvPr/>
            </p:nvCxnSpPr>
            <p:spPr>
              <a:xfrm>
                <a:off x="93028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0" name="Google Shape;570;p15"/>
              <p:cNvCxnSpPr/>
              <p:nvPr/>
            </p:nvCxnSpPr>
            <p:spPr>
              <a:xfrm>
                <a:off x="1537241"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1" name="Google Shape;571;p15"/>
              <p:cNvCxnSpPr/>
              <p:nvPr/>
            </p:nvCxnSpPr>
            <p:spPr>
              <a:xfrm>
                <a:off x="214419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2" name="Google Shape;572;p15"/>
              <p:cNvCxnSpPr/>
              <p:nvPr/>
            </p:nvCxnSpPr>
            <p:spPr>
              <a:xfrm>
                <a:off x="275114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3" name="Google Shape;573;p15"/>
              <p:cNvCxnSpPr/>
              <p:nvPr/>
            </p:nvCxnSpPr>
            <p:spPr>
              <a:xfrm>
                <a:off x="3358096"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4" name="Google Shape;574;p15"/>
              <p:cNvCxnSpPr/>
              <p:nvPr/>
            </p:nvCxnSpPr>
            <p:spPr>
              <a:xfrm>
                <a:off x="396504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5" name="Google Shape;575;p15"/>
              <p:cNvCxnSpPr/>
              <p:nvPr/>
            </p:nvCxnSpPr>
            <p:spPr>
              <a:xfrm>
                <a:off x="4572000"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6" name="Google Shape;576;p15"/>
              <p:cNvCxnSpPr/>
              <p:nvPr/>
            </p:nvCxnSpPr>
            <p:spPr>
              <a:xfrm>
                <a:off x="5178952"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7" name="Google Shape;577;p15"/>
              <p:cNvCxnSpPr/>
              <p:nvPr/>
            </p:nvCxnSpPr>
            <p:spPr>
              <a:xfrm>
                <a:off x="5785904"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8" name="Google Shape;578;p15"/>
              <p:cNvCxnSpPr/>
              <p:nvPr/>
            </p:nvCxnSpPr>
            <p:spPr>
              <a:xfrm>
                <a:off x="639285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79" name="Google Shape;579;p15"/>
              <p:cNvCxnSpPr/>
              <p:nvPr/>
            </p:nvCxnSpPr>
            <p:spPr>
              <a:xfrm>
                <a:off x="6999807"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80" name="Google Shape;580;p15"/>
              <p:cNvCxnSpPr/>
              <p:nvPr/>
            </p:nvCxnSpPr>
            <p:spPr>
              <a:xfrm>
                <a:off x="760675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81" name="Google Shape;581;p15"/>
              <p:cNvCxnSpPr/>
              <p:nvPr/>
            </p:nvCxnSpPr>
            <p:spPr>
              <a:xfrm>
                <a:off x="882066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82" name="Google Shape;582;p15"/>
              <p:cNvCxnSpPr/>
              <p:nvPr/>
            </p:nvCxnSpPr>
            <p:spPr>
              <a:xfrm>
                <a:off x="32333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583" name="Google Shape;583;p15"/>
              <p:cNvCxnSpPr/>
              <p:nvPr/>
            </p:nvCxnSpPr>
            <p:spPr>
              <a:xfrm>
                <a:off x="8213711" y="-67950"/>
                <a:ext cx="0" cy="5279400"/>
              </a:xfrm>
              <a:prstGeom prst="straightConnector1">
                <a:avLst/>
              </a:prstGeom>
              <a:noFill/>
              <a:ln w="9525" cap="flat" cmpd="sng">
                <a:solidFill>
                  <a:schemeClr val="accent6"/>
                </a:solidFill>
                <a:prstDash val="solid"/>
                <a:round/>
                <a:headEnd type="none" w="med" len="med"/>
                <a:tailEnd type="none" w="med" len="med"/>
              </a:ln>
            </p:spPr>
          </p:cxnSp>
        </p:grpSp>
        <p:grpSp>
          <p:nvGrpSpPr>
            <p:cNvPr id="584" name="Google Shape;584;p15"/>
            <p:cNvGrpSpPr/>
            <p:nvPr/>
          </p:nvGrpSpPr>
          <p:grpSpPr>
            <a:xfrm>
              <a:off x="-55650" y="262838"/>
              <a:ext cx="9255300" cy="4617825"/>
              <a:chOff x="-39300" y="281650"/>
              <a:chExt cx="9255300" cy="4617825"/>
            </a:xfrm>
          </p:grpSpPr>
          <p:cxnSp>
            <p:nvCxnSpPr>
              <p:cNvPr id="585" name="Google Shape;585;p15"/>
              <p:cNvCxnSpPr/>
              <p:nvPr/>
            </p:nvCxnSpPr>
            <p:spPr>
              <a:xfrm>
                <a:off x="-39300" y="28165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586" name="Google Shape;586;p15"/>
              <p:cNvCxnSpPr/>
              <p:nvPr/>
            </p:nvCxnSpPr>
            <p:spPr>
              <a:xfrm>
                <a:off x="-39300" y="79474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587" name="Google Shape;587;p15"/>
              <p:cNvCxnSpPr/>
              <p:nvPr/>
            </p:nvCxnSpPr>
            <p:spPr>
              <a:xfrm>
                <a:off x="-39300" y="130783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588" name="Google Shape;588;p15"/>
              <p:cNvCxnSpPr/>
              <p:nvPr/>
            </p:nvCxnSpPr>
            <p:spPr>
              <a:xfrm>
                <a:off x="-39300" y="1820925"/>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589" name="Google Shape;589;p15"/>
              <p:cNvCxnSpPr/>
              <p:nvPr/>
            </p:nvCxnSpPr>
            <p:spPr>
              <a:xfrm>
                <a:off x="-39300" y="2334017"/>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590" name="Google Shape;590;p15"/>
              <p:cNvCxnSpPr/>
              <p:nvPr/>
            </p:nvCxnSpPr>
            <p:spPr>
              <a:xfrm>
                <a:off x="-39300" y="2847108"/>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591" name="Google Shape;591;p15"/>
              <p:cNvCxnSpPr/>
              <p:nvPr/>
            </p:nvCxnSpPr>
            <p:spPr>
              <a:xfrm>
                <a:off x="-39300" y="336020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592" name="Google Shape;592;p15"/>
              <p:cNvCxnSpPr/>
              <p:nvPr/>
            </p:nvCxnSpPr>
            <p:spPr>
              <a:xfrm>
                <a:off x="-39300" y="387329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593" name="Google Shape;593;p15"/>
              <p:cNvCxnSpPr/>
              <p:nvPr/>
            </p:nvCxnSpPr>
            <p:spPr>
              <a:xfrm>
                <a:off x="-39300" y="438638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594" name="Google Shape;594;p15"/>
              <p:cNvCxnSpPr/>
              <p:nvPr/>
            </p:nvCxnSpPr>
            <p:spPr>
              <a:xfrm>
                <a:off x="-39300" y="4899475"/>
                <a:ext cx="9255300" cy="0"/>
              </a:xfrm>
              <a:prstGeom prst="straightConnector1">
                <a:avLst/>
              </a:prstGeom>
              <a:noFill/>
              <a:ln w="9525" cap="flat" cmpd="sng">
                <a:solidFill>
                  <a:schemeClr val="accent6"/>
                </a:solidFill>
                <a:prstDash val="solid"/>
                <a:round/>
                <a:headEnd type="none" w="med" len="med"/>
                <a:tailEnd type="none" w="med" len="med"/>
              </a:ln>
            </p:spPr>
          </p:cxnSp>
        </p:grpSp>
      </p:grpSp>
      <p:sp>
        <p:nvSpPr>
          <p:cNvPr id="595" name="Google Shape;595;p15"/>
          <p:cNvSpPr txBox="1">
            <a:spLocks noGrp="1"/>
          </p:cNvSpPr>
          <p:nvPr>
            <p:ph type="title"/>
          </p:nvPr>
        </p:nvSpPr>
        <p:spPr>
          <a:xfrm>
            <a:off x="2903350" y="1963282"/>
            <a:ext cx="5029200" cy="91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6" name="Google Shape;596;p15"/>
          <p:cNvSpPr txBox="1">
            <a:spLocks noGrp="1"/>
          </p:cNvSpPr>
          <p:nvPr>
            <p:ph type="title" idx="2" hasCustomPrompt="1"/>
          </p:nvPr>
        </p:nvSpPr>
        <p:spPr>
          <a:xfrm>
            <a:off x="932800" y="2114541"/>
            <a:ext cx="13716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7" name="Google Shape;597;p15"/>
          <p:cNvSpPr txBox="1">
            <a:spLocks noGrp="1"/>
          </p:cNvSpPr>
          <p:nvPr>
            <p:ph type="subTitle" idx="1"/>
          </p:nvPr>
        </p:nvSpPr>
        <p:spPr>
          <a:xfrm>
            <a:off x="3448188" y="3366035"/>
            <a:ext cx="4114800" cy="457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98" name="Google Shape;598;p15"/>
          <p:cNvGrpSpPr/>
          <p:nvPr/>
        </p:nvGrpSpPr>
        <p:grpSpPr>
          <a:xfrm>
            <a:off x="8697800" y="433279"/>
            <a:ext cx="200100" cy="4300200"/>
            <a:chOff x="180600" y="-265885"/>
            <a:chExt cx="200100" cy="4300200"/>
          </a:xfrm>
        </p:grpSpPr>
        <p:sp>
          <p:nvSpPr>
            <p:cNvPr id="599" name="Google Shape;599;p15"/>
            <p:cNvSpPr/>
            <p:nvPr/>
          </p:nvSpPr>
          <p:spPr>
            <a:xfrm>
              <a:off x="189150" y="-265885"/>
              <a:ext cx="183000" cy="4300200"/>
            </a:xfrm>
            <a:prstGeom prst="roundRect">
              <a:avLst>
                <a:gd name="adj" fmla="val 33175"/>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15"/>
            <p:cNvGrpSpPr/>
            <p:nvPr/>
          </p:nvGrpSpPr>
          <p:grpSpPr>
            <a:xfrm>
              <a:off x="180600" y="-192188"/>
              <a:ext cx="200100" cy="4169243"/>
              <a:chOff x="180600" y="-189643"/>
              <a:chExt cx="200100" cy="4169243"/>
            </a:xfrm>
          </p:grpSpPr>
          <p:sp>
            <p:nvSpPr>
              <p:cNvPr id="601" name="Google Shape;601;p15"/>
              <p:cNvSpPr/>
              <p:nvPr/>
            </p:nvSpPr>
            <p:spPr>
              <a:xfrm>
                <a:off x="234900" y="-189643"/>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2" name="Google Shape;602;p15"/>
              <p:cNvCxnSpPr/>
              <p:nvPr/>
            </p:nvCxnSpPr>
            <p:spPr>
              <a:xfrm>
                <a:off x="180600" y="-56357"/>
                <a:ext cx="200100" cy="0"/>
              </a:xfrm>
              <a:prstGeom prst="straightConnector1">
                <a:avLst/>
              </a:prstGeom>
              <a:noFill/>
              <a:ln w="28575" cap="flat" cmpd="sng">
                <a:solidFill>
                  <a:schemeClr val="dk1"/>
                </a:solidFill>
                <a:prstDash val="solid"/>
                <a:round/>
                <a:headEnd type="none" w="med" len="med"/>
                <a:tailEnd type="none" w="med" len="med"/>
              </a:ln>
            </p:spPr>
          </p:cxnSp>
          <p:sp>
            <p:nvSpPr>
              <p:cNvPr id="603" name="Google Shape;603;p15"/>
              <p:cNvSpPr/>
              <p:nvPr/>
            </p:nvSpPr>
            <p:spPr>
              <a:xfrm rot="10800000" flipH="1">
                <a:off x="234900" y="3900400"/>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4" name="Google Shape;604;p15"/>
              <p:cNvCxnSpPr/>
              <p:nvPr/>
            </p:nvCxnSpPr>
            <p:spPr>
              <a:xfrm>
                <a:off x="180600" y="3846314"/>
                <a:ext cx="200100" cy="0"/>
              </a:xfrm>
              <a:prstGeom prst="straightConnector1">
                <a:avLst/>
              </a:prstGeom>
              <a:noFill/>
              <a:ln w="28575" cap="flat" cmpd="sng">
                <a:solidFill>
                  <a:schemeClr val="dk1"/>
                </a:solidFill>
                <a:prstDash val="solid"/>
                <a:round/>
                <a:headEnd type="none" w="med" len="med"/>
                <a:tailEnd type="none" w="med" len="med"/>
              </a:ln>
            </p:spPr>
          </p:cxnSp>
        </p:grpSp>
        <p:sp>
          <p:nvSpPr>
            <p:cNvPr id="605" name="Google Shape;605;p15"/>
            <p:cNvSpPr/>
            <p:nvPr/>
          </p:nvSpPr>
          <p:spPr>
            <a:xfrm>
              <a:off x="189150" y="2742352"/>
              <a:ext cx="183000" cy="1100100"/>
            </a:xfrm>
            <a:prstGeom prst="rect">
              <a:avLst/>
            </a:prstGeom>
            <a:gradFill>
              <a:gsLst>
                <a:gs pos="0">
                  <a:schemeClr val="accent1"/>
                </a:gs>
                <a:gs pos="100000">
                  <a:schemeClr val="accent2"/>
                </a:gs>
              </a:gsLst>
              <a:lin ang="5400012"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606"/>
        <p:cNvGrpSpPr/>
        <p:nvPr/>
      </p:nvGrpSpPr>
      <p:grpSpPr>
        <a:xfrm>
          <a:off x="0" y="0"/>
          <a:ext cx="0" cy="0"/>
          <a:chOff x="0" y="0"/>
          <a:chExt cx="0" cy="0"/>
        </a:xfrm>
      </p:grpSpPr>
      <p:grpSp>
        <p:nvGrpSpPr>
          <p:cNvPr id="607" name="Google Shape;607;p16"/>
          <p:cNvGrpSpPr/>
          <p:nvPr/>
        </p:nvGrpSpPr>
        <p:grpSpPr>
          <a:xfrm>
            <a:off x="-55650" y="-67950"/>
            <a:ext cx="9255300" cy="5279400"/>
            <a:chOff x="-55650" y="-67950"/>
            <a:chExt cx="9255300" cy="5279400"/>
          </a:xfrm>
        </p:grpSpPr>
        <p:grpSp>
          <p:nvGrpSpPr>
            <p:cNvPr id="608" name="Google Shape;608;p16"/>
            <p:cNvGrpSpPr/>
            <p:nvPr/>
          </p:nvGrpSpPr>
          <p:grpSpPr>
            <a:xfrm>
              <a:off x="323338" y="-67950"/>
              <a:ext cx="8497325" cy="5279400"/>
              <a:chOff x="323338" y="-67950"/>
              <a:chExt cx="8497325" cy="5279400"/>
            </a:xfrm>
          </p:grpSpPr>
          <p:cxnSp>
            <p:nvCxnSpPr>
              <p:cNvPr id="609" name="Google Shape;609;p16"/>
              <p:cNvCxnSpPr/>
              <p:nvPr/>
            </p:nvCxnSpPr>
            <p:spPr>
              <a:xfrm>
                <a:off x="93028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0" name="Google Shape;610;p16"/>
              <p:cNvCxnSpPr/>
              <p:nvPr/>
            </p:nvCxnSpPr>
            <p:spPr>
              <a:xfrm>
                <a:off x="1537241"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1" name="Google Shape;611;p16"/>
              <p:cNvCxnSpPr/>
              <p:nvPr/>
            </p:nvCxnSpPr>
            <p:spPr>
              <a:xfrm>
                <a:off x="214419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2" name="Google Shape;612;p16"/>
              <p:cNvCxnSpPr/>
              <p:nvPr/>
            </p:nvCxnSpPr>
            <p:spPr>
              <a:xfrm>
                <a:off x="275114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3" name="Google Shape;613;p16"/>
              <p:cNvCxnSpPr/>
              <p:nvPr/>
            </p:nvCxnSpPr>
            <p:spPr>
              <a:xfrm>
                <a:off x="3358096"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4" name="Google Shape;614;p16"/>
              <p:cNvCxnSpPr/>
              <p:nvPr/>
            </p:nvCxnSpPr>
            <p:spPr>
              <a:xfrm>
                <a:off x="396504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5" name="Google Shape;615;p16"/>
              <p:cNvCxnSpPr/>
              <p:nvPr/>
            </p:nvCxnSpPr>
            <p:spPr>
              <a:xfrm>
                <a:off x="4572000"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6" name="Google Shape;616;p16"/>
              <p:cNvCxnSpPr/>
              <p:nvPr/>
            </p:nvCxnSpPr>
            <p:spPr>
              <a:xfrm>
                <a:off x="5178952"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7" name="Google Shape;617;p16"/>
              <p:cNvCxnSpPr/>
              <p:nvPr/>
            </p:nvCxnSpPr>
            <p:spPr>
              <a:xfrm>
                <a:off x="5785904"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8" name="Google Shape;618;p16"/>
              <p:cNvCxnSpPr/>
              <p:nvPr/>
            </p:nvCxnSpPr>
            <p:spPr>
              <a:xfrm>
                <a:off x="639285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19" name="Google Shape;619;p16"/>
              <p:cNvCxnSpPr/>
              <p:nvPr/>
            </p:nvCxnSpPr>
            <p:spPr>
              <a:xfrm>
                <a:off x="6999807"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20" name="Google Shape;620;p16"/>
              <p:cNvCxnSpPr/>
              <p:nvPr/>
            </p:nvCxnSpPr>
            <p:spPr>
              <a:xfrm>
                <a:off x="760675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21" name="Google Shape;621;p16"/>
              <p:cNvCxnSpPr/>
              <p:nvPr/>
            </p:nvCxnSpPr>
            <p:spPr>
              <a:xfrm>
                <a:off x="882066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22" name="Google Shape;622;p16"/>
              <p:cNvCxnSpPr/>
              <p:nvPr/>
            </p:nvCxnSpPr>
            <p:spPr>
              <a:xfrm>
                <a:off x="32333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623" name="Google Shape;623;p16"/>
              <p:cNvCxnSpPr/>
              <p:nvPr/>
            </p:nvCxnSpPr>
            <p:spPr>
              <a:xfrm>
                <a:off x="8213711" y="-67950"/>
                <a:ext cx="0" cy="5279400"/>
              </a:xfrm>
              <a:prstGeom prst="straightConnector1">
                <a:avLst/>
              </a:prstGeom>
              <a:noFill/>
              <a:ln w="9525" cap="flat" cmpd="sng">
                <a:solidFill>
                  <a:schemeClr val="accent6"/>
                </a:solidFill>
                <a:prstDash val="solid"/>
                <a:round/>
                <a:headEnd type="none" w="med" len="med"/>
                <a:tailEnd type="none" w="med" len="med"/>
              </a:ln>
            </p:spPr>
          </p:cxnSp>
        </p:grpSp>
        <p:grpSp>
          <p:nvGrpSpPr>
            <p:cNvPr id="624" name="Google Shape;624;p16"/>
            <p:cNvGrpSpPr/>
            <p:nvPr/>
          </p:nvGrpSpPr>
          <p:grpSpPr>
            <a:xfrm>
              <a:off x="-55650" y="262838"/>
              <a:ext cx="9255300" cy="4617825"/>
              <a:chOff x="-39300" y="281650"/>
              <a:chExt cx="9255300" cy="4617825"/>
            </a:xfrm>
          </p:grpSpPr>
          <p:cxnSp>
            <p:nvCxnSpPr>
              <p:cNvPr id="625" name="Google Shape;625;p16"/>
              <p:cNvCxnSpPr/>
              <p:nvPr/>
            </p:nvCxnSpPr>
            <p:spPr>
              <a:xfrm>
                <a:off x="-39300" y="28165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26" name="Google Shape;626;p16"/>
              <p:cNvCxnSpPr/>
              <p:nvPr/>
            </p:nvCxnSpPr>
            <p:spPr>
              <a:xfrm>
                <a:off x="-39300" y="79474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27" name="Google Shape;627;p16"/>
              <p:cNvCxnSpPr/>
              <p:nvPr/>
            </p:nvCxnSpPr>
            <p:spPr>
              <a:xfrm>
                <a:off x="-39300" y="130783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28" name="Google Shape;628;p16"/>
              <p:cNvCxnSpPr/>
              <p:nvPr/>
            </p:nvCxnSpPr>
            <p:spPr>
              <a:xfrm>
                <a:off x="-39300" y="1820925"/>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29" name="Google Shape;629;p16"/>
              <p:cNvCxnSpPr/>
              <p:nvPr/>
            </p:nvCxnSpPr>
            <p:spPr>
              <a:xfrm>
                <a:off x="-39300" y="2334017"/>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30" name="Google Shape;630;p16"/>
              <p:cNvCxnSpPr/>
              <p:nvPr/>
            </p:nvCxnSpPr>
            <p:spPr>
              <a:xfrm>
                <a:off x="-39300" y="2847108"/>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31" name="Google Shape;631;p16"/>
              <p:cNvCxnSpPr/>
              <p:nvPr/>
            </p:nvCxnSpPr>
            <p:spPr>
              <a:xfrm>
                <a:off x="-39300" y="336020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32" name="Google Shape;632;p16"/>
              <p:cNvCxnSpPr/>
              <p:nvPr/>
            </p:nvCxnSpPr>
            <p:spPr>
              <a:xfrm>
                <a:off x="-39300" y="387329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33" name="Google Shape;633;p16"/>
              <p:cNvCxnSpPr/>
              <p:nvPr/>
            </p:nvCxnSpPr>
            <p:spPr>
              <a:xfrm>
                <a:off x="-39300" y="438638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634" name="Google Shape;634;p16"/>
              <p:cNvCxnSpPr/>
              <p:nvPr/>
            </p:nvCxnSpPr>
            <p:spPr>
              <a:xfrm>
                <a:off x="-39300" y="4899475"/>
                <a:ext cx="9255300" cy="0"/>
              </a:xfrm>
              <a:prstGeom prst="straightConnector1">
                <a:avLst/>
              </a:prstGeom>
              <a:noFill/>
              <a:ln w="9525" cap="flat" cmpd="sng">
                <a:solidFill>
                  <a:schemeClr val="accent6"/>
                </a:solidFill>
                <a:prstDash val="solid"/>
                <a:round/>
                <a:headEnd type="none" w="med" len="med"/>
                <a:tailEnd type="none" w="med" len="med"/>
              </a:ln>
            </p:spPr>
          </p:cxnSp>
        </p:grpSp>
      </p:grpSp>
      <p:sp>
        <p:nvSpPr>
          <p:cNvPr id="635" name="Google Shape;635;p16"/>
          <p:cNvSpPr txBox="1">
            <a:spLocks noGrp="1"/>
          </p:cNvSpPr>
          <p:nvPr>
            <p:ph type="title"/>
          </p:nvPr>
        </p:nvSpPr>
        <p:spPr>
          <a:xfrm>
            <a:off x="2057350" y="1975272"/>
            <a:ext cx="2561100" cy="91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6" name="Google Shape;636;p16"/>
          <p:cNvSpPr txBox="1">
            <a:spLocks noGrp="1"/>
          </p:cNvSpPr>
          <p:nvPr>
            <p:ph type="title" idx="2" hasCustomPrompt="1"/>
          </p:nvPr>
        </p:nvSpPr>
        <p:spPr>
          <a:xfrm>
            <a:off x="4847500" y="1441566"/>
            <a:ext cx="13716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7" name="Google Shape;637;p16"/>
          <p:cNvSpPr txBox="1">
            <a:spLocks noGrp="1"/>
          </p:cNvSpPr>
          <p:nvPr>
            <p:ph type="subTitle" idx="1"/>
          </p:nvPr>
        </p:nvSpPr>
        <p:spPr>
          <a:xfrm>
            <a:off x="2332438" y="3433710"/>
            <a:ext cx="4114800" cy="457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38" name="Google Shape;638;p16"/>
          <p:cNvGrpSpPr/>
          <p:nvPr/>
        </p:nvGrpSpPr>
        <p:grpSpPr>
          <a:xfrm>
            <a:off x="8697800" y="433279"/>
            <a:ext cx="200100" cy="4300200"/>
            <a:chOff x="180600" y="-265885"/>
            <a:chExt cx="200100" cy="4300200"/>
          </a:xfrm>
        </p:grpSpPr>
        <p:sp>
          <p:nvSpPr>
            <p:cNvPr id="639" name="Google Shape;639;p16"/>
            <p:cNvSpPr/>
            <p:nvPr/>
          </p:nvSpPr>
          <p:spPr>
            <a:xfrm>
              <a:off x="189150" y="-265885"/>
              <a:ext cx="183000" cy="4300200"/>
            </a:xfrm>
            <a:prstGeom prst="roundRect">
              <a:avLst>
                <a:gd name="adj" fmla="val 33175"/>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16"/>
            <p:cNvGrpSpPr/>
            <p:nvPr/>
          </p:nvGrpSpPr>
          <p:grpSpPr>
            <a:xfrm>
              <a:off x="180600" y="-192188"/>
              <a:ext cx="200100" cy="4169243"/>
              <a:chOff x="180600" y="-189643"/>
              <a:chExt cx="200100" cy="4169243"/>
            </a:xfrm>
          </p:grpSpPr>
          <p:sp>
            <p:nvSpPr>
              <p:cNvPr id="641" name="Google Shape;641;p16"/>
              <p:cNvSpPr/>
              <p:nvPr/>
            </p:nvSpPr>
            <p:spPr>
              <a:xfrm>
                <a:off x="234900" y="-189643"/>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2" name="Google Shape;642;p16"/>
              <p:cNvCxnSpPr/>
              <p:nvPr/>
            </p:nvCxnSpPr>
            <p:spPr>
              <a:xfrm>
                <a:off x="180600" y="-56357"/>
                <a:ext cx="200100" cy="0"/>
              </a:xfrm>
              <a:prstGeom prst="straightConnector1">
                <a:avLst/>
              </a:prstGeom>
              <a:noFill/>
              <a:ln w="28575" cap="flat" cmpd="sng">
                <a:solidFill>
                  <a:schemeClr val="dk1"/>
                </a:solidFill>
                <a:prstDash val="solid"/>
                <a:round/>
                <a:headEnd type="none" w="med" len="med"/>
                <a:tailEnd type="none" w="med" len="med"/>
              </a:ln>
            </p:spPr>
          </p:cxnSp>
          <p:sp>
            <p:nvSpPr>
              <p:cNvPr id="643" name="Google Shape;643;p16"/>
              <p:cNvSpPr/>
              <p:nvPr/>
            </p:nvSpPr>
            <p:spPr>
              <a:xfrm rot="10800000" flipH="1">
                <a:off x="234900" y="3900400"/>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4" name="Google Shape;644;p16"/>
              <p:cNvCxnSpPr/>
              <p:nvPr/>
            </p:nvCxnSpPr>
            <p:spPr>
              <a:xfrm>
                <a:off x="180600" y="3846314"/>
                <a:ext cx="200100" cy="0"/>
              </a:xfrm>
              <a:prstGeom prst="straightConnector1">
                <a:avLst/>
              </a:prstGeom>
              <a:noFill/>
              <a:ln w="28575" cap="flat" cmpd="sng">
                <a:solidFill>
                  <a:schemeClr val="dk1"/>
                </a:solidFill>
                <a:prstDash val="solid"/>
                <a:round/>
                <a:headEnd type="none" w="med" len="med"/>
                <a:tailEnd type="none" w="med" len="med"/>
              </a:ln>
            </p:spPr>
          </p:cxnSp>
        </p:grpSp>
        <p:sp>
          <p:nvSpPr>
            <p:cNvPr id="645" name="Google Shape;645;p16"/>
            <p:cNvSpPr/>
            <p:nvPr/>
          </p:nvSpPr>
          <p:spPr>
            <a:xfrm>
              <a:off x="189150" y="2742352"/>
              <a:ext cx="183000" cy="1100100"/>
            </a:xfrm>
            <a:prstGeom prst="rect">
              <a:avLst/>
            </a:prstGeom>
            <a:gradFill>
              <a:gsLst>
                <a:gs pos="0">
                  <a:schemeClr val="accent1"/>
                </a:gs>
                <a:gs pos="100000">
                  <a:schemeClr val="accent2"/>
                </a:gs>
              </a:gsLst>
              <a:lin ang="5400012"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492"/>
        <p:cNvGrpSpPr/>
        <p:nvPr/>
      </p:nvGrpSpPr>
      <p:grpSpPr>
        <a:xfrm>
          <a:off x="0" y="0"/>
          <a:ext cx="0" cy="0"/>
          <a:chOff x="0" y="0"/>
          <a:chExt cx="0" cy="0"/>
        </a:xfrm>
      </p:grpSpPr>
      <p:grpSp>
        <p:nvGrpSpPr>
          <p:cNvPr id="1493" name="Google Shape;1493;p31"/>
          <p:cNvGrpSpPr/>
          <p:nvPr/>
        </p:nvGrpSpPr>
        <p:grpSpPr>
          <a:xfrm>
            <a:off x="-55650" y="-67950"/>
            <a:ext cx="9255300" cy="5279400"/>
            <a:chOff x="-55650" y="-67950"/>
            <a:chExt cx="9255300" cy="5279400"/>
          </a:xfrm>
        </p:grpSpPr>
        <p:grpSp>
          <p:nvGrpSpPr>
            <p:cNvPr id="1494" name="Google Shape;1494;p31"/>
            <p:cNvGrpSpPr/>
            <p:nvPr/>
          </p:nvGrpSpPr>
          <p:grpSpPr>
            <a:xfrm>
              <a:off x="323338" y="-67950"/>
              <a:ext cx="8497325" cy="5279400"/>
              <a:chOff x="323338" y="-67950"/>
              <a:chExt cx="8497325" cy="5279400"/>
            </a:xfrm>
          </p:grpSpPr>
          <p:cxnSp>
            <p:nvCxnSpPr>
              <p:cNvPr id="1495" name="Google Shape;1495;p31"/>
              <p:cNvCxnSpPr/>
              <p:nvPr/>
            </p:nvCxnSpPr>
            <p:spPr>
              <a:xfrm>
                <a:off x="93028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496" name="Google Shape;1496;p31"/>
              <p:cNvCxnSpPr/>
              <p:nvPr/>
            </p:nvCxnSpPr>
            <p:spPr>
              <a:xfrm>
                <a:off x="1537241"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497" name="Google Shape;1497;p31"/>
              <p:cNvCxnSpPr/>
              <p:nvPr/>
            </p:nvCxnSpPr>
            <p:spPr>
              <a:xfrm>
                <a:off x="214419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498" name="Google Shape;1498;p31"/>
              <p:cNvCxnSpPr/>
              <p:nvPr/>
            </p:nvCxnSpPr>
            <p:spPr>
              <a:xfrm>
                <a:off x="275114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499" name="Google Shape;1499;p31"/>
              <p:cNvCxnSpPr/>
              <p:nvPr/>
            </p:nvCxnSpPr>
            <p:spPr>
              <a:xfrm>
                <a:off x="3358096"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00" name="Google Shape;1500;p31"/>
              <p:cNvCxnSpPr/>
              <p:nvPr/>
            </p:nvCxnSpPr>
            <p:spPr>
              <a:xfrm>
                <a:off x="396504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01" name="Google Shape;1501;p31"/>
              <p:cNvCxnSpPr/>
              <p:nvPr/>
            </p:nvCxnSpPr>
            <p:spPr>
              <a:xfrm>
                <a:off x="4572000"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02" name="Google Shape;1502;p31"/>
              <p:cNvCxnSpPr/>
              <p:nvPr/>
            </p:nvCxnSpPr>
            <p:spPr>
              <a:xfrm>
                <a:off x="5178952"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03" name="Google Shape;1503;p31"/>
              <p:cNvCxnSpPr/>
              <p:nvPr/>
            </p:nvCxnSpPr>
            <p:spPr>
              <a:xfrm>
                <a:off x="5785904"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04" name="Google Shape;1504;p31"/>
              <p:cNvCxnSpPr/>
              <p:nvPr/>
            </p:nvCxnSpPr>
            <p:spPr>
              <a:xfrm>
                <a:off x="6392855"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05" name="Google Shape;1505;p31"/>
              <p:cNvCxnSpPr/>
              <p:nvPr/>
            </p:nvCxnSpPr>
            <p:spPr>
              <a:xfrm>
                <a:off x="6999807"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06" name="Google Shape;1506;p31"/>
              <p:cNvCxnSpPr/>
              <p:nvPr/>
            </p:nvCxnSpPr>
            <p:spPr>
              <a:xfrm>
                <a:off x="7606759"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07" name="Google Shape;1507;p31"/>
              <p:cNvCxnSpPr/>
              <p:nvPr/>
            </p:nvCxnSpPr>
            <p:spPr>
              <a:xfrm>
                <a:off x="8820663"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08" name="Google Shape;1508;p31"/>
              <p:cNvCxnSpPr/>
              <p:nvPr/>
            </p:nvCxnSpPr>
            <p:spPr>
              <a:xfrm>
                <a:off x="323338" y="-67950"/>
                <a:ext cx="0" cy="5279400"/>
              </a:xfrm>
              <a:prstGeom prst="straightConnector1">
                <a:avLst/>
              </a:prstGeom>
              <a:noFill/>
              <a:ln w="9525" cap="flat" cmpd="sng">
                <a:solidFill>
                  <a:schemeClr val="accent6"/>
                </a:solidFill>
                <a:prstDash val="solid"/>
                <a:round/>
                <a:headEnd type="none" w="med" len="med"/>
                <a:tailEnd type="none" w="med" len="med"/>
              </a:ln>
            </p:spPr>
          </p:cxnSp>
          <p:cxnSp>
            <p:nvCxnSpPr>
              <p:cNvPr id="1509" name="Google Shape;1509;p31"/>
              <p:cNvCxnSpPr/>
              <p:nvPr/>
            </p:nvCxnSpPr>
            <p:spPr>
              <a:xfrm>
                <a:off x="8213711" y="-67950"/>
                <a:ext cx="0" cy="5279400"/>
              </a:xfrm>
              <a:prstGeom prst="straightConnector1">
                <a:avLst/>
              </a:prstGeom>
              <a:noFill/>
              <a:ln w="9525" cap="flat" cmpd="sng">
                <a:solidFill>
                  <a:schemeClr val="accent6"/>
                </a:solidFill>
                <a:prstDash val="solid"/>
                <a:round/>
                <a:headEnd type="none" w="med" len="med"/>
                <a:tailEnd type="none" w="med" len="med"/>
              </a:ln>
            </p:spPr>
          </p:cxnSp>
        </p:grpSp>
        <p:grpSp>
          <p:nvGrpSpPr>
            <p:cNvPr id="1510" name="Google Shape;1510;p31"/>
            <p:cNvGrpSpPr/>
            <p:nvPr/>
          </p:nvGrpSpPr>
          <p:grpSpPr>
            <a:xfrm>
              <a:off x="-55650" y="262838"/>
              <a:ext cx="9255300" cy="4617825"/>
              <a:chOff x="-39300" y="281650"/>
              <a:chExt cx="9255300" cy="4617825"/>
            </a:xfrm>
          </p:grpSpPr>
          <p:cxnSp>
            <p:nvCxnSpPr>
              <p:cNvPr id="1511" name="Google Shape;1511;p31"/>
              <p:cNvCxnSpPr/>
              <p:nvPr/>
            </p:nvCxnSpPr>
            <p:spPr>
              <a:xfrm>
                <a:off x="-39300" y="28165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1512" name="Google Shape;1512;p31"/>
              <p:cNvCxnSpPr/>
              <p:nvPr/>
            </p:nvCxnSpPr>
            <p:spPr>
              <a:xfrm>
                <a:off x="-39300" y="79474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1513" name="Google Shape;1513;p31"/>
              <p:cNvCxnSpPr/>
              <p:nvPr/>
            </p:nvCxnSpPr>
            <p:spPr>
              <a:xfrm>
                <a:off x="-39300" y="130783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1514" name="Google Shape;1514;p31"/>
              <p:cNvCxnSpPr/>
              <p:nvPr/>
            </p:nvCxnSpPr>
            <p:spPr>
              <a:xfrm>
                <a:off x="-39300" y="1820925"/>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1515" name="Google Shape;1515;p31"/>
              <p:cNvCxnSpPr/>
              <p:nvPr/>
            </p:nvCxnSpPr>
            <p:spPr>
              <a:xfrm>
                <a:off x="-39300" y="2334017"/>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1516" name="Google Shape;1516;p31"/>
              <p:cNvCxnSpPr/>
              <p:nvPr/>
            </p:nvCxnSpPr>
            <p:spPr>
              <a:xfrm>
                <a:off x="-39300" y="2847108"/>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1517" name="Google Shape;1517;p31"/>
              <p:cNvCxnSpPr/>
              <p:nvPr/>
            </p:nvCxnSpPr>
            <p:spPr>
              <a:xfrm>
                <a:off x="-39300" y="3360200"/>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1518" name="Google Shape;1518;p31"/>
              <p:cNvCxnSpPr/>
              <p:nvPr/>
            </p:nvCxnSpPr>
            <p:spPr>
              <a:xfrm>
                <a:off x="-39300" y="3873292"/>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1519" name="Google Shape;1519;p31"/>
              <p:cNvCxnSpPr/>
              <p:nvPr/>
            </p:nvCxnSpPr>
            <p:spPr>
              <a:xfrm>
                <a:off x="-39300" y="4386383"/>
                <a:ext cx="9255300" cy="0"/>
              </a:xfrm>
              <a:prstGeom prst="straightConnector1">
                <a:avLst/>
              </a:prstGeom>
              <a:noFill/>
              <a:ln w="9525" cap="flat" cmpd="sng">
                <a:solidFill>
                  <a:schemeClr val="accent6"/>
                </a:solidFill>
                <a:prstDash val="solid"/>
                <a:round/>
                <a:headEnd type="none" w="med" len="med"/>
                <a:tailEnd type="none" w="med" len="med"/>
              </a:ln>
            </p:spPr>
          </p:cxnSp>
          <p:cxnSp>
            <p:nvCxnSpPr>
              <p:cNvPr id="1520" name="Google Shape;1520;p31"/>
              <p:cNvCxnSpPr/>
              <p:nvPr/>
            </p:nvCxnSpPr>
            <p:spPr>
              <a:xfrm>
                <a:off x="-39300" y="4899475"/>
                <a:ext cx="9255300" cy="0"/>
              </a:xfrm>
              <a:prstGeom prst="straightConnector1">
                <a:avLst/>
              </a:prstGeom>
              <a:noFill/>
              <a:ln w="9525" cap="flat" cmpd="sng">
                <a:solidFill>
                  <a:schemeClr val="accent6"/>
                </a:solidFill>
                <a:prstDash val="solid"/>
                <a:round/>
                <a:headEnd type="none" w="med" len="med"/>
                <a:tailEnd type="none" w="med" len="med"/>
              </a:ln>
            </p:spPr>
          </p:cxnSp>
        </p:grpSp>
      </p:grpSp>
      <p:grpSp>
        <p:nvGrpSpPr>
          <p:cNvPr id="1521" name="Google Shape;1521;p31"/>
          <p:cNvGrpSpPr/>
          <p:nvPr/>
        </p:nvGrpSpPr>
        <p:grpSpPr>
          <a:xfrm>
            <a:off x="8697800" y="433279"/>
            <a:ext cx="200100" cy="4300200"/>
            <a:chOff x="180600" y="-265885"/>
            <a:chExt cx="200100" cy="4300200"/>
          </a:xfrm>
        </p:grpSpPr>
        <p:sp>
          <p:nvSpPr>
            <p:cNvPr id="1522" name="Google Shape;1522;p31"/>
            <p:cNvSpPr/>
            <p:nvPr/>
          </p:nvSpPr>
          <p:spPr>
            <a:xfrm>
              <a:off x="189150" y="-265885"/>
              <a:ext cx="183000" cy="4300200"/>
            </a:xfrm>
            <a:prstGeom prst="roundRect">
              <a:avLst>
                <a:gd name="adj" fmla="val 33175"/>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3" name="Google Shape;1523;p31"/>
            <p:cNvGrpSpPr/>
            <p:nvPr/>
          </p:nvGrpSpPr>
          <p:grpSpPr>
            <a:xfrm>
              <a:off x="180600" y="-192188"/>
              <a:ext cx="200100" cy="4169243"/>
              <a:chOff x="180600" y="-189643"/>
              <a:chExt cx="200100" cy="4169243"/>
            </a:xfrm>
          </p:grpSpPr>
          <p:sp>
            <p:nvSpPr>
              <p:cNvPr id="1524" name="Google Shape;1524;p31"/>
              <p:cNvSpPr/>
              <p:nvPr/>
            </p:nvSpPr>
            <p:spPr>
              <a:xfrm>
                <a:off x="234900" y="-189643"/>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1"/>
              <p:cNvCxnSpPr/>
              <p:nvPr/>
            </p:nvCxnSpPr>
            <p:spPr>
              <a:xfrm>
                <a:off x="180600" y="-56357"/>
                <a:ext cx="200100" cy="0"/>
              </a:xfrm>
              <a:prstGeom prst="straightConnector1">
                <a:avLst/>
              </a:prstGeom>
              <a:noFill/>
              <a:ln w="28575" cap="flat" cmpd="sng">
                <a:solidFill>
                  <a:schemeClr val="dk1"/>
                </a:solidFill>
                <a:prstDash val="solid"/>
                <a:round/>
                <a:headEnd type="none" w="med" len="med"/>
                <a:tailEnd type="none" w="med" len="med"/>
              </a:ln>
            </p:spPr>
          </p:cxnSp>
          <p:sp>
            <p:nvSpPr>
              <p:cNvPr id="1526" name="Google Shape;1526;p31"/>
              <p:cNvSpPr/>
              <p:nvPr/>
            </p:nvSpPr>
            <p:spPr>
              <a:xfrm rot="10800000" flipH="1">
                <a:off x="234900" y="3900400"/>
                <a:ext cx="91500" cy="792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7" name="Google Shape;1527;p31"/>
              <p:cNvCxnSpPr/>
              <p:nvPr/>
            </p:nvCxnSpPr>
            <p:spPr>
              <a:xfrm>
                <a:off x="180600" y="3846314"/>
                <a:ext cx="200100" cy="0"/>
              </a:xfrm>
              <a:prstGeom prst="straightConnector1">
                <a:avLst/>
              </a:prstGeom>
              <a:noFill/>
              <a:ln w="28575" cap="flat" cmpd="sng">
                <a:solidFill>
                  <a:schemeClr val="dk1"/>
                </a:solidFill>
                <a:prstDash val="solid"/>
                <a:round/>
                <a:headEnd type="none" w="med" len="med"/>
                <a:tailEnd type="none" w="med" len="med"/>
              </a:ln>
            </p:spPr>
          </p:cxnSp>
        </p:grpSp>
        <p:sp>
          <p:nvSpPr>
            <p:cNvPr id="1528" name="Google Shape;1528;p31"/>
            <p:cNvSpPr/>
            <p:nvPr/>
          </p:nvSpPr>
          <p:spPr>
            <a:xfrm>
              <a:off x="189150" y="2742352"/>
              <a:ext cx="183000" cy="1100100"/>
            </a:xfrm>
            <a:prstGeom prst="rect">
              <a:avLst/>
            </a:prstGeom>
            <a:gradFill>
              <a:gsLst>
                <a:gs pos="0">
                  <a:schemeClr val="accent1"/>
                </a:gs>
                <a:gs pos="100000">
                  <a:schemeClr val="accent2"/>
                </a:gs>
              </a:gsLst>
              <a:lin ang="5400012"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3500"/>
              <a:buFont typeface="Patrick Hand SC"/>
              <a:buNone/>
              <a:defRPr sz="3500" b="1">
                <a:solidFill>
                  <a:schemeClr val="accent6"/>
                </a:solidFill>
                <a:latin typeface="Patrick Hand SC"/>
                <a:ea typeface="Patrick Hand SC"/>
                <a:cs typeface="Patrick Hand SC"/>
                <a:sym typeface="Patrick Hand SC"/>
              </a:defRPr>
            </a:lvl1pPr>
            <a:lvl2pPr lvl="1" rtl="0">
              <a:lnSpc>
                <a:spcPct val="100000"/>
              </a:lnSpc>
              <a:spcBef>
                <a:spcPts val="0"/>
              </a:spcBef>
              <a:spcAft>
                <a:spcPts val="0"/>
              </a:spcAft>
              <a:buClr>
                <a:schemeClr val="accent6"/>
              </a:buClr>
              <a:buSzPts val="3500"/>
              <a:buFont typeface="Patrick Hand SC"/>
              <a:buNone/>
              <a:defRPr sz="3500" b="1">
                <a:solidFill>
                  <a:schemeClr val="accent6"/>
                </a:solidFill>
                <a:latin typeface="Patrick Hand SC"/>
                <a:ea typeface="Patrick Hand SC"/>
                <a:cs typeface="Patrick Hand SC"/>
                <a:sym typeface="Patrick Hand SC"/>
              </a:defRPr>
            </a:lvl2pPr>
            <a:lvl3pPr lvl="2" rtl="0">
              <a:lnSpc>
                <a:spcPct val="100000"/>
              </a:lnSpc>
              <a:spcBef>
                <a:spcPts val="0"/>
              </a:spcBef>
              <a:spcAft>
                <a:spcPts val="0"/>
              </a:spcAft>
              <a:buClr>
                <a:schemeClr val="accent6"/>
              </a:buClr>
              <a:buSzPts val="3500"/>
              <a:buFont typeface="Patrick Hand SC"/>
              <a:buNone/>
              <a:defRPr sz="3500" b="1">
                <a:solidFill>
                  <a:schemeClr val="accent6"/>
                </a:solidFill>
                <a:latin typeface="Patrick Hand SC"/>
                <a:ea typeface="Patrick Hand SC"/>
                <a:cs typeface="Patrick Hand SC"/>
                <a:sym typeface="Patrick Hand SC"/>
              </a:defRPr>
            </a:lvl3pPr>
            <a:lvl4pPr lvl="3" rtl="0">
              <a:lnSpc>
                <a:spcPct val="100000"/>
              </a:lnSpc>
              <a:spcBef>
                <a:spcPts val="0"/>
              </a:spcBef>
              <a:spcAft>
                <a:spcPts val="0"/>
              </a:spcAft>
              <a:buClr>
                <a:schemeClr val="accent6"/>
              </a:buClr>
              <a:buSzPts val="3500"/>
              <a:buFont typeface="Patrick Hand SC"/>
              <a:buNone/>
              <a:defRPr sz="3500" b="1">
                <a:solidFill>
                  <a:schemeClr val="accent6"/>
                </a:solidFill>
                <a:latin typeface="Patrick Hand SC"/>
                <a:ea typeface="Patrick Hand SC"/>
                <a:cs typeface="Patrick Hand SC"/>
                <a:sym typeface="Patrick Hand SC"/>
              </a:defRPr>
            </a:lvl4pPr>
            <a:lvl5pPr lvl="4" rtl="0">
              <a:lnSpc>
                <a:spcPct val="100000"/>
              </a:lnSpc>
              <a:spcBef>
                <a:spcPts val="0"/>
              </a:spcBef>
              <a:spcAft>
                <a:spcPts val="0"/>
              </a:spcAft>
              <a:buClr>
                <a:schemeClr val="accent6"/>
              </a:buClr>
              <a:buSzPts val="3500"/>
              <a:buFont typeface="Patrick Hand SC"/>
              <a:buNone/>
              <a:defRPr sz="3500" b="1">
                <a:solidFill>
                  <a:schemeClr val="accent6"/>
                </a:solidFill>
                <a:latin typeface="Patrick Hand SC"/>
                <a:ea typeface="Patrick Hand SC"/>
                <a:cs typeface="Patrick Hand SC"/>
                <a:sym typeface="Patrick Hand SC"/>
              </a:defRPr>
            </a:lvl5pPr>
            <a:lvl6pPr lvl="5" rtl="0">
              <a:lnSpc>
                <a:spcPct val="100000"/>
              </a:lnSpc>
              <a:spcBef>
                <a:spcPts val="0"/>
              </a:spcBef>
              <a:spcAft>
                <a:spcPts val="0"/>
              </a:spcAft>
              <a:buClr>
                <a:schemeClr val="accent6"/>
              </a:buClr>
              <a:buSzPts val="3500"/>
              <a:buFont typeface="Patrick Hand SC"/>
              <a:buNone/>
              <a:defRPr sz="3500" b="1">
                <a:solidFill>
                  <a:schemeClr val="accent6"/>
                </a:solidFill>
                <a:latin typeface="Patrick Hand SC"/>
                <a:ea typeface="Patrick Hand SC"/>
                <a:cs typeface="Patrick Hand SC"/>
                <a:sym typeface="Patrick Hand SC"/>
              </a:defRPr>
            </a:lvl6pPr>
            <a:lvl7pPr lvl="6" rtl="0">
              <a:lnSpc>
                <a:spcPct val="100000"/>
              </a:lnSpc>
              <a:spcBef>
                <a:spcPts val="0"/>
              </a:spcBef>
              <a:spcAft>
                <a:spcPts val="0"/>
              </a:spcAft>
              <a:buClr>
                <a:schemeClr val="accent6"/>
              </a:buClr>
              <a:buSzPts val="3500"/>
              <a:buFont typeface="Patrick Hand SC"/>
              <a:buNone/>
              <a:defRPr sz="3500" b="1">
                <a:solidFill>
                  <a:schemeClr val="accent6"/>
                </a:solidFill>
                <a:latin typeface="Patrick Hand SC"/>
                <a:ea typeface="Patrick Hand SC"/>
                <a:cs typeface="Patrick Hand SC"/>
                <a:sym typeface="Patrick Hand SC"/>
              </a:defRPr>
            </a:lvl7pPr>
            <a:lvl8pPr lvl="7" rtl="0">
              <a:lnSpc>
                <a:spcPct val="100000"/>
              </a:lnSpc>
              <a:spcBef>
                <a:spcPts val="0"/>
              </a:spcBef>
              <a:spcAft>
                <a:spcPts val="0"/>
              </a:spcAft>
              <a:buClr>
                <a:schemeClr val="accent6"/>
              </a:buClr>
              <a:buSzPts val="3500"/>
              <a:buFont typeface="Patrick Hand SC"/>
              <a:buNone/>
              <a:defRPr sz="3500" b="1">
                <a:solidFill>
                  <a:schemeClr val="accent6"/>
                </a:solidFill>
                <a:latin typeface="Patrick Hand SC"/>
                <a:ea typeface="Patrick Hand SC"/>
                <a:cs typeface="Patrick Hand SC"/>
                <a:sym typeface="Patrick Hand SC"/>
              </a:defRPr>
            </a:lvl8pPr>
            <a:lvl9pPr lvl="8" rtl="0">
              <a:lnSpc>
                <a:spcPct val="100000"/>
              </a:lnSpc>
              <a:spcBef>
                <a:spcPts val="0"/>
              </a:spcBef>
              <a:spcAft>
                <a:spcPts val="0"/>
              </a:spcAft>
              <a:buClr>
                <a:schemeClr val="accent6"/>
              </a:buClr>
              <a:buSzPts val="3500"/>
              <a:buFont typeface="Patrick Hand SC"/>
              <a:buNone/>
              <a:defRPr sz="3500" b="1">
                <a:solidFill>
                  <a:schemeClr val="accent6"/>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1pPr>
            <a:lvl2pPr marL="914400" lvl="1" indent="-317500">
              <a:lnSpc>
                <a:spcPct val="100000"/>
              </a:lnSpc>
              <a:spcBef>
                <a:spcPts val="160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2pPr>
            <a:lvl3pPr marL="1371600" lvl="2" indent="-317500">
              <a:lnSpc>
                <a:spcPct val="100000"/>
              </a:lnSpc>
              <a:spcBef>
                <a:spcPts val="160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3pPr>
            <a:lvl4pPr marL="1828800" lvl="3" indent="-317500">
              <a:lnSpc>
                <a:spcPct val="100000"/>
              </a:lnSpc>
              <a:spcBef>
                <a:spcPts val="160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4pPr>
            <a:lvl5pPr marL="2286000" lvl="4" indent="-317500">
              <a:lnSpc>
                <a:spcPct val="100000"/>
              </a:lnSpc>
              <a:spcBef>
                <a:spcPts val="160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5pPr>
            <a:lvl6pPr marL="2743200" lvl="5" indent="-317500">
              <a:lnSpc>
                <a:spcPct val="100000"/>
              </a:lnSpc>
              <a:spcBef>
                <a:spcPts val="160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6pPr>
            <a:lvl7pPr marL="3200400" lvl="6" indent="-317500">
              <a:lnSpc>
                <a:spcPct val="100000"/>
              </a:lnSpc>
              <a:spcBef>
                <a:spcPts val="160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7pPr>
            <a:lvl8pPr marL="3657600" lvl="7" indent="-317500">
              <a:lnSpc>
                <a:spcPct val="100000"/>
              </a:lnSpc>
              <a:spcBef>
                <a:spcPts val="160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8pPr>
            <a:lvl9pPr marL="4114800" lvl="8" indent="-317500">
              <a:lnSpc>
                <a:spcPct val="100000"/>
              </a:lnSpc>
              <a:spcBef>
                <a:spcPts val="1600"/>
              </a:spcBef>
              <a:spcAft>
                <a:spcPts val="1600"/>
              </a:spcAft>
              <a:buClr>
                <a:schemeClr val="dk1"/>
              </a:buClr>
              <a:buSzPts val="1400"/>
              <a:buFont typeface="Zilla Slab"/>
              <a:buChar char="■"/>
              <a:defRPr>
                <a:solidFill>
                  <a:schemeClr val="dk1"/>
                </a:solidFill>
                <a:latin typeface="Zilla Slab"/>
                <a:ea typeface="Zilla Slab"/>
                <a:cs typeface="Zilla Slab"/>
                <a:sym typeface="Zilla Sla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2" r:id="rId6"/>
    <p:sldLayoutId id="214748367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6.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slide" Target="slide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34"/>
          <p:cNvSpPr/>
          <p:nvPr/>
        </p:nvSpPr>
        <p:spPr>
          <a:xfrm rot="10800000" flipH="1">
            <a:off x="720175" y="1395750"/>
            <a:ext cx="7703700" cy="2339100"/>
          </a:xfrm>
          <a:prstGeom prst="round2SameRect">
            <a:avLst>
              <a:gd name="adj1" fmla="val 5721"/>
              <a:gd name="adj2" fmla="val 0"/>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4"/>
          <p:cNvGrpSpPr/>
          <p:nvPr/>
        </p:nvGrpSpPr>
        <p:grpSpPr>
          <a:xfrm>
            <a:off x="1544063" y="2968990"/>
            <a:ext cx="6105762" cy="1314483"/>
            <a:chOff x="2411775" y="229793"/>
            <a:chExt cx="6105762" cy="1314483"/>
          </a:xfrm>
        </p:grpSpPr>
        <p:sp>
          <p:nvSpPr>
            <p:cNvPr id="1539" name="Google Shape;1539;p34"/>
            <p:cNvSpPr/>
            <p:nvPr/>
          </p:nvSpPr>
          <p:spPr>
            <a:xfrm rot="10800000" flipH="1">
              <a:off x="2411775" y="665625"/>
              <a:ext cx="6105762" cy="878651"/>
            </a:xfrm>
            <a:prstGeom prst="round2SameRect">
              <a:avLst>
                <a:gd name="adj1" fmla="val 13495"/>
                <a:gd name="adj2" fmla="val 0"/>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4"/>
            <p:cNvSpPr/>
            <p:nvPr/>
          </p:nvSpPr>
          <p:spPr>
            <a:xfrm>
              <a:off x="2411775" y="229793"/>
              <a:ext cx="6105762" cy="467673"/>
            </a:xfrm>
            <a:prstGeom prst="round2SameRect">
              <a:avLst>
                <a:gd name="adj1" fmla="val 35758"/>
                <a:gd name="adj2" fmla="val 0"/>
              </a:avLst>
            </a:prstGeom>
            <a:gradFill>
              <a:gsLst>
                <a:gs pos="0">
                  <a:schemeClr val="dk2"/>
                </a:gs>
                <a:gs pos="100000">
                  <a:schemeClr val="accent2"/>
                </a:gs>
              </a:gsLst>
              <a:lin ang="10800025"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7480325" y="545525"/>
              <a:ext cx="169500" cy="169500"/>
            </a:xfrm>
            <a:custGeom>
              <a:avLst/>
              <a:gdLst/>
              <a:ahLst/>
              <a:cxnLst/>
              <a:rect l="l" t="t" r="r" b="b"/>
              <a:pathLst>
                <a:path w="6780" h="6780" extrusionOk="0">
                  <a:moveTo>
                    <a:pt x="700" y="1"/>
                  </a:moveTo>
                  <a:cubicBezTo>
                    <a:pt x="305" y="1"/>
                    <a:pt x="1" y="305"/>
                    <a:pt x="1" y="670"/>
                  </a:cubicBezTo>
                  <a:lnTo>
                    <a:pt x="1" y="6110"/>
                  </a:lnTo>
                  <a:cubicBezTo>
                    <a:pt x="1" y="6475"/>
                    <a:pt x="305" y="6779"/>
                    <a:pt x="700" y="6779"/>
                  </a:cubicBezTo>
                  <a:lnTo>
                    <a:pt x="6110" y="6779"/>
                  </a:lnTo>
                  <a:cubicBezTo>
                    <a:pt x="6475" y="6779"/>
                    <a:pt x="6779" y="6475"/>
                    <a:pt x="6779" y="6110"/>
                  </a:cubicBezTo>
                  <a:lnTo>
                    <a:pt x="6779" y="670"/>
                  </a:lnTo>
                  <a:cubicBezTo>
                    <a:pt x="6779" y="305"/>
                    <a:pt x="6506"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4"/>
            <p:cNvSpPr/>
            <p:nvPr/>
          </p:nvSpPr>
          <p:spPr>
            <a:xfrm>
              <a:off x="7522125" y="633288"/>
              <a:ext cx="85900" cy="25"/>
            </a:xfrm>
            <a:custGeom>
              <a:avLst/>
              <a:gdLst/>
              <a:ahLst/>
              <a:cxnLst/>
              <a:rect l="l" t="t" r="r" b="b"/>
              <a:pathLst>
                <a:path w="3436" h="1" fill="none" extrusionOk="0">
                  <a:moveTo>
                    <a:pt x="3435" y="0"/>
                  </a:moveTo>
                  <a:lnTo>
                    <a:pt x="1" y="0"/>
                  </a:lnTo>
                </a:path>
              </a:pathLst>
            </a:custGeom>
            <a:noFill/>
            <a:ln w="28875"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4"/>
            <p:cNvSpPr/>
            <p:nvPr/>
          </p:nvSpPr>
          <p:spPr>
            <a:xfrm>
              <a:off x="8024425" y="545525"/>
              <a:ext cx="169475" cy="169500"/>
            </a:xfrm>
            <a:custGeom>
              <a:avLst/>
              <a:gdLst/>
              <a:ahLst/>
              <a:cxnLst/>
              <a:rect l="l" t="t" r="r" b="b"/>
              <a:pathLst>
                <a:path w="6779" h="6780" extrusionOk="0">
                  <a:moveTo>
                    <a:pt x="669" y="1"/>
                  </a:moveTo>
                  <a:cubicBezTo>
                    <a:pt x="274" y="1"/>
                    <a:pt x="0" y="305"/>
                    <a:pt x="0" y="670"/>
                  </a:cubicBezTo>
                  <a:lnTo>
                    <a:pt x="0" y="6110"/>
                  </a:lnTo>
                  <a:cubicBezTo>
                    <a:pt x="0" y="6475"/>
                    <a:pt x="274" y="6779"/>
                    <a:pt x="669" y="6779"/>
                  </a:cubicBezTo>
                  <a:lnTo>
                    <a:pt x="6079" y="6779"/>
                  </a:lnTo>
                  <a:cubicBezTo>
                    <a:pt x="6475" y="6779"/>
                    <a:pt x="6778" y="6475"/>
                    <a:pt x="6778" y="6110"/>
                  </a:cubicBezTo>
                  <a:lnTo>
                    <a:pt x="6778" y="670"/>
                  </a:lnTo>
                  <a:cubicBezTo>
                    <a:pt x="6778" y="305"/>
                    <a:pt x="6475" y="1"/>
                    <a:pt x="6079"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8029725" y="549325"/>
              <a:ext cx="158850" cy="160375"/>
            </a:xfrm>
            <a:custGeom>
              <a:avLst/>
              <a:gdLst/>
              <a:ahLst/>
              <a:cxnLst/>
              <a:rect l="l" t="t" r="r" b="b"/>
              <a:pathLst>
                <a:path w="6354" h="6415" fill="none" extrusionOk="0">
                  <a:moveTo>
                    <a:pt x="1" y="1"/>
                  </a:moveTo>
                  <a:lnTo>
                    <a:pt x="6354"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8028975" y="549325"/>
              <a:ext cx="158850" cy="160375"/>
            </a:xfrm>
            <a:custGeom>
              <a:avLst/>
              <a:gdLst/>
              <a:ahLst/>
              <a:cxnLst/>
              <a:rect l="l" t="t" r="r" b="b"/>
              <a:pathLst>
                <a:path w="6354" h="6415" fill="none" extrusionOk="0">
                  <a:moveTo>
                    <a:pt x="6353" y="1"/>
                  </a:moveTo>
                  <a:lnTo>
                    <a:pt x="1"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4"/>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4"/>
            <p:cNvSpPr/>
            <p:nvPr/>
          </p:nvSpPr>
          <p:spPr>
            <a:xfrm>
              <a:off x="7752375" y="545525"/>
              <a:ext cx="169475" cy="169500"/>
            </a:xfrm>
            <a:custGeom>
              <a:avLst/>
              <a:gdLst/>
              <a:ahLst/>
              <a:cxnLst/>
              <a:rect l="l" t="t" r="r" b="b"/>
              <a:pathLst>
                <a:path w="6779" h="6780" extrusionOk="0">
                  <a:moveTo>
                    <a:pt x="669" y="1"/>
                  </a:moveTo>
                  <a:cubicBezTo>
                    <a:pt x="305" y="1"/>
                    <a:pt x="1" y="305"/>
                    <a:pt x="1" y="670"/>
                  </a:cubicBezTo>
                  <a:lnTo>
                    <a:pt x="1" y="6110"/>
                  </a:lnTo>
                  <a:cubicBezTo>
                    <a:pt x="1" y="6475"/>
                    <a:pt x="305" y="6779"/>
                    <a:pt x="669" y="6779"/>
                  </a:cubicBezTo>
                  <a:lnTo>
                    <a:pt x="6110" y="6779"/>
                  </a:lnTo>
                  <a:cubicBezTo>
                    <a:pt x="6475" y="6779"/>
                    <a:pt x="6779" y="6475"/>
                    <a:pt x="6779" y="6110"/>
                  </a:cubicBezTo>
                  <a:lnTo>
                    <a:pt x="6779" y="670"/>
                  </a:lnTo>
                  <a:cubicBezTo>
                    <a:pt x="6779" y="305"/>
                    <a:pt x="6475"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7794175" y="601000"/>
              <a:ext cx="85900" cy="64625"/>
            </a:xfrm>
            <a:custGeom>
              <a:avLst/>
              <a:gdLst/>
              <a:ahLst/>
              <a:cxnLst/>
              <a:rect l="l" t="t" r="r" b="b"/>
              <a:pathLst>
                <a:path w="3436" h="2585" fill="none" extrusionOk="0">
                  <a:moveTo>
                    <a:pt x="0" y="1"/>
                  </a:moveTo>
                  <a:lnTo>
                    <a:pt x="3435" y="1"/>
                  </a:lnTo>
                  <a:lnTo>
                    <a:pt x="3435" y="2584"/>
                  </a:lnTo>
                  <a:lnTo>
                    <a:pt x="0" y="2584"/>
                  </a:lnTo>
                  <a:close/>
                </a:path>
              </a:pathLst>
            </a:custGeom>
            <a:noFill/>
            <a:ln w="23550"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4"/>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4"/>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4" name="Google Shape;1554;p34"/>
          <p:cNvSpPr txBox="1">
            <a:spLocks noGrp="1"/>
          </p:cNvSpPr>
          <p:nvPr>
            <p:ph type="ctrTitle"/>
          </p:nvPr>
        </p:nvSpPr>
        <p:spPr>
          <a:xfrm>
            <a:off x="1308468" y="1853359"/>
            <a:ext cx="6444300" cy="9306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smtClean="0"/>
              <a:t>MATH PIZZA</a:t>
            </a:r>
            <a:endParaRPr dirty="0"/>
          </a:p>
        </p:txBody>
      </p:sp>
      <p:sp>
        <p:nvSpPr>
          <p:cNvPr id="1556" name="Google Shape;1556;p34"/>
          <p:cNvSpPr/>
          <p:nvPr/>
        </p:nvSpPr>
        <p:spPr>
          <a:xfrm>
            <a:off x="713422" y="1192976"/>
            <a:ext cx="7703700" cy="370800"/>
          </a:xfrm>
          <a:prstGeom prst="round2SameRect">
            <a:avLst>
              <a:gd name="adj1" fmla="val 50000"/>
              <a:gd name="adj2" fmla="val 0"/>
            </a:avLst>
          </a:prstGeom>
          <a:gradFill>
            <a:gsLst>
              <a:gs pos="0">
                <a:schemeClr val="dk2"/>
              </a:gs>
              <a:gs pos="100000">
                <a:schemeClr val="accent2"/>
              </a:gs>
            </a:gsLst>
            <a:lin ang="10800025"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7480325" y="1313000"/>
            <a:ext cx="169500" cy="169500"/>
          </a:xfrm>
          <a:custGeom>
            <a:avLst/>
            <a:gdLst/>
            <a:ahLst/>
            <a:cxnLst/>
            <a:rect l="l" t="t" r="r" b="b"/>
            <a:pathLst>
              <a:path w="6780" h="6780" extrusionOk="0">
                <a:moveTo>
                  <a:pt x="700" y="1"/>
                </a:moveTo>
                <a:cubicBezTo>
                  <a:pt x="305" y="1"/>
                  <a:pt x="1" y="305"/>
                  <a:pt x="1" y="670"/>
                </a:cubicBezTo>
                <a:lnTo>
                  <a:pt x="1" y="6110"/>
                </a:lnTo>
                <a:cubicBezTo>
                  <a:pt x="1" y="6475"/>
                  <a:pt x="305" y="6779"/>
                  <a:pt x="700" y="6779"/>
                </a:cubicBezTo>
                <a:lnTo>
                  <a:pt x="6110" y="6779"/>
                </a:lnTo>
                <a:cubicBezTo>
                  <a:pt x="6475" y="6779"/>
                  <a:pt x="6779" y="6475"/>
                  <a:pt x="6779" y="6110"/>
                </a:cubicBezTo>
                <a:lnTo>
                  <a:pt x="6779" y="670"/>
                </a:lnTo>
                <a:cubicBezTo>
                  <a:pt x="6779" y="305"/>
                  <a:pt x="6506"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7522125" y="1400763"/>
            <a:ext cx="85900" cy="25"/>
          </a:xfrm>
          <a:custGeom>
            <a:avLst/>
            <a:gdLst/>
            <a:ahLst/>
            <a:cxnLst/>
            <a:rect l="l" t="t" r="r" b="b"/>
            <a:pathLst>
              <a:path w="3436" h="1" fill="none" extrusionOk="0">
                <a:moveTo>
                  <a:pt x="3435" y="0"/>
                </a:moveTo>
                <a:lnTo>
                  <a:pt x="1" y="0"/>
                </a:lnTo>
              </a:path>
            </a:pathLst>
          </a:custGeom>
          <a:noFill/>
          <a:ln w="28875"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8024425" y="1313000"/>
            <a:ext cx="169475" cy="169500"/>
          </a:xfrm>
          <a:custGeom>
            <a:avLst/>
            <a:gdLst/>
            <a:ahLst/>
            <a:cxnLst/>
            <a:rect l="l" t="t" r="r" b="b"/>
            <a:pathLst>
              <a:path w="6779" h="6780" extrusionOk="0">
                <a:moveTo>
                  <a:pt x="669" y="1"/>
                </a:moveTo>
                <a:cubicBezTo>
                  <a:pt x="274" y="1"/>
                  <a:pt x="0" y="305"/>
                  <a:pt x="0" y="670"/>
                </a:cubicBezTo>
                <a:lnTo>
                  <a:pt x="0" y="6110"/>
                </a:lnTo>
                <a:cubicBezTo>
                  <a:pt x="0" y="6475"/>
                  <a:pt x="274" y="6779"/>
                  <a:pt x="669" y="6779"/>
                </a:cubicBezTo>
                <a:lnTo>
                  <a:pt x="6079" y="6779"/>
                </a:lnTo>
                <a:cubicBezTo>
                  <a:pt x="6475" y="6779"/>
                  <a:pt x="6778" y="6475"/>
                  <a:pt x="6778" y="6110"/>
                </a:cubicBezTo>
                <a:lnTo>
                  <a:pt x="6778" y="670"/>
                </a:lnTo>
                <a:cubicBezTo>
                  <a:pt x="6778" y="305"/>
                  <a:pt x="6475" y="1"/>
                  <a:pt x="6079"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8024425" y="1313000"/>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8029725" y="1316800"/>
            <a:ext cx="158850" cy="160375"/>
          </a:xfrm>
          <a:custGeom>
            <a:avLst/>
            <a:gdLst/>
            <a:ahLst/>
            <a:cxnLst/>
            <a:rect l="l" t="t" r="r" b="b"/>
            <a:pathLst>
              <a:path w="6354" h="6415" fill="none" extrusionOk="0">
                <a:moveTo>
                  <a:pt x="1" y="1"/>
                </a:moveTo>
                <a:lnTo>
                  <a:pt x="6354"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8028975" y="1316800"/>
            <a:ext cx="158850" cy="160375"/>
          </a:xfrm>
          <a:custGeom>
            <a:avLst/>
            <a:gdLst/>
            <a:ahLst/>
            <a:cxnLst/>
            <a:rect l="l" t="t" r="r" b="b"/>
            <a:pathLst>
              <a:path w="6354" h="6415" fill="none" extrusionOk="0">
                <a:moveTo>
                  <a:pt x="6353" y="1"/>
                </a:moveTo>
                <a:lnTo>
                  <a:pt x="1"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8024425" y="1313000"/>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7752375" y="1313000"/>
            <a:ext cx="169475" cy="169500"/>
          </a:xfrm>
          <a:custGeom>
            <a:avLst/>
            <a:gdLst/>
            <a:ahLst/>
            <a:cxnLst/>
            <a:rect l="l" t="t" r="r" b="b"/>
            <a:pathLst>
              <a:path w="6779" h="6780" extrusionOk="0">
                <a:moveTo>
                  <a:pt x="669" y="1"/>
                </a:moveTo>
                <a:cubicBezTo>
                  <a:pt x="305" y="1"/>
                  <a:pt x="1" y="305"/>
                  <a:pt x="1" y="670"/>
                </a:cubicBezTo>
                <a:lnTo>
                  <a:pt x="1" y="6110"/>
                </a:lnTo>
                <a:cubicBezTo>
                  <a:pt x="1" y="6475"/>
                  <a:pt x="305" y="6779"/>
                  <a:pt x="669" y="6779"/>
                </a:cubicBezTo>
                <a:lnTo>
                  <a:pt x="6110" y="6779"/>
                </a:lnTo>
                <a:cubicBezTo>
                  <a:pt x="6475" y="6779"/>
                  <a:pt x="6779" y="6475"/>
                  <a:pt x="6779" y="6110"/>
                </a:cubicBezTo>
                <a:lnTo>
                  <a:pt x="6779" y="670"/>
                </a:lnTo>
                <a:cubicBezTo>
                  <a:pt x="6779" y="305"/>
                  <a:pt x="6475"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7752375" y="1313000"/>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7752375" y="1313000"/>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7794175" y="1368475"/>
            <a:ext cx="85900" cy="64625"/>
          </a:xfrm>
          <a:custGeom>
            <a:avLst/>
            <a:gdLst/>
            <a:ahLst/>
            <a:cxnLst/>
            <a:rect l="l" t="t" r="r" b="b"/>
            <a:pathLst>
              <a:path w="3436" h="2585" fill="none" extrusionOk="0">
                <a:moveTo>
                  <a:pt x="0" y="1"/>
                </a:moveTo>
                <a:lnTo>
                  <a:pt x="3435" y="1"/>
                </a:lnTo>
                <a:lnTo>
                  <a:pt x="3435" y="2584"/>
                </a:lnTo>
                <a:lnTo>
                  <a:pt x="0" y="2584"/>
                </a:lnTo>
                <a:close/>
              </a:path>
            </a:pathLst>
          </a:custGeom>
          <a:noFill/>
          <a:ln w="23550"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7480325" y="1313000"/>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7480325" y="1313000"/>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0" name="Google Shape;1570;p34"/>
          <p:cNvGrpSpPr/>
          <p:nvPr/>
        </p:nvGrpSpPr>
        <p:grpSpPr>
          <a:xfrm>
            <a:off x="1760705" y="929711"/>
            <a:ext cx="815291" cy="298136"/>
            <a:chOff x="7613525" y="0"/>
            <a:chExt cx="939275" cy="343475"/>
          </a:xfrm>
        </p:grpSpPr>
        <p:sp>
          <p:nvSpPr>
            <p:cNvPr id="1571" name="Google Shape;1571;p34"/>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4"/>
          <p:cNvGrpSpPr/>
          <p:nvPr/>
        </p:nvGrpSpPr>
        <p:grpSpPr>
          <a:xfrm>
            <a:off x="6937080" y="4057849"/>
            <a:ext cx="815291" cy="298136"/>
            <a:chOff x="7613525" y="0"/>
            <a:chExt cx="939275" cy="343475"/>
          </a:xfrm>
        </p:grpSpPr>
        <p:sp>
          <p:nvSpPr>
            <p:cNvPr id="1574" name="Google Shape;1574;p34"/>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4"/>
          <p:cNvGrpSpPr/>
          <p:nvPr/>
        </p:nvGrpSpPr>
        <p:grpSpPr>
          <a:xfrm>
            <a:off x="4023666" y="461607"/>
            <a:ext cx="1114668" cy="914429"/>
            <a:chOff x="904850" y="2929892"/>
            <a:chExt cx="732900" cy="593400"/>
          </a:xfrm>
        </p:grpSpPr>
        <p:sp>
          <p:nvSpPr>
            <p:cNvPr id="1577" name="Google Shape;1577;p34"/>
            <p:cNvSpPr/>
            <p:nvPr/>
          </p:nvSpPr>
          <p:spPr>
            <a:xfrm flipH="1">
              <a:off x="904850" y="2929892"/>
              <a:ext cx="732900" cy="593400"/>
            </a:xfrm>
            <a:prstGeom prst="snip1Rect">
              <a:avLst>
                <a:gd name="adj" fmla="val 16667"/>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flipH="1">
              <a:off x="913719" y="2939378"/>
              <a:ext cx="121800" cy="122700"/>
            </a:xfrm>
            <a:prstGeom prst="corner">
              <a:avLst>
                <a:gd name="adj1" fmla="val 24015"/>
                <a:gd name="adj2" fmla="val 222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ítulo 1"/>
          <p:cNvSpPr>
            <a:spLocks noGrp="1"/>
          </p:cNvSpPr>
          <p:nvPr>
            <p:ph type="subTitle" idx="1"/>
          </p:nvPr>
        </p:nvSpPr>
        <p:spPr>
          <a:xfrm>
            <a:off x="2316807" y="3511210"/>
            <a:ext cx="4506271" cy="679882"/>
          </a:xfrm>
        </p:spPr>
        <p:txBody>
          <a:bodyPr/>
          <a:lstStyle/>
          <a:p>
            <a:r>
              <a:rPr lang="es-MX" dirty="0" smtClean="0"/>
              <a:t>Alejandro Meneses García</a:t>
            </a:r>
          </a:p>
          <a:p>
            <a:r>
              <a:rPr lang="es-MX" dirty="0" smtClean="0"/>
              <a:t>Benilda Nicol Alonso Piedrahita</a:t>
            </a:r>
          </a:p>
          <a:p>
            <a:r>
              <a:rPr lang="es-MX" dirty="0" smtClean="0"/>
              <a:t>Nicol Orrego Sánchez</a:t>
            </a:r>
            <a:endParaRPr lang="es-CO" dirty="0"/>
          </a:p>
        </p:txBody>
      </p:sp>
      <p:pic>
        <p:nvPicPr>
          <p:cNvPr id="55" name="Imagen 54"/>
          <p:cNvPicPr>
            <a:picLocks noChangeAspect="1"/>
          </p:cNvPicPr>
          <p:nvPr/>
        </p:nvPicPr>
        <p:blipFill>
          <a:blip r:embed="rId3"/>
          <a:stretch>
            <a:fillRect/>
          </a:stretch>
        </p:blipFill>
        <p:spPr>
          <a:xfrm>
            <a:off x="3955268" y="507947"/>
            <a:ext cx="1283350" cy="83968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54"/>
                                        </p:tgtEl>
                                        <p:attrNameLst>
                                          <p:attrName>style.visibility</p:attrName>
                                        </p:attrNameLst>
                                      </p:cBhvr>
                                      <p:to>
                                        <p:strVal val="visible"/>
                                      </p:to>
                                    </p:set>
                                    <p:animEffect transition="in" filter="wipe(down)">
                                      <p:cBhvr>
                                        <p:cTn id="7" dur="580">
                                          <p:stCondLst>
                                            <p:cond delay="0"/>
                                          </p:stCondLst>
                                        </p:cTn>
                                        <p:tgtEl>
                                          <p:spTgt spid="1554"/>
                                        </p:tgtEl>
                                      </p:cBhvr>
                                    </p:animEffect>
                                    <p:anim calcmode="lin" valueType="num">
                                      <p:cBhvr>
                                        <p:cTn id="8" dur="1822" tmFilter="0,0; 0.14,0.36; 0.43,0.73; 0.71,0.91; 1.0,1.0">
                                          <p:stCondLst>
                                            <p:cond delay="0"/>
                                          </p:stCondLst>
                                        </p:cTn>
                                        <p:tgtEl>
                                          <p:spTgt spid="155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5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5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5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54"/>
                                        </p:tgtEl>
                                        <p:attrNameLst>
                                          <p:attrName>ppt_y</p:attrName>
                                        </p:attrNameLst>
                                      </p:cBhvr>
                                      <p:tavLst>
                                        <p:tav tm="0" fmla="#ppt_y-sin(pi*$)/81">
                                          <p:val>
                                            <p:fltVal val="0"/>
                                          </p:val>
                                        </p:tav>
                                        <p:tav tm="100000">
                                          <p:val>
                                            <p:fltVal val="1"/>
                                          </p:val>
                                        </p:tav>
                                      </p:tavLst>
                                    </p:anim>
                                    <p:animScale>
                                      <p:cBhvr>
                                        <p:cTn id="13" dur="26">
                                          <p:stCondLst>
                                            <p:cond delay="650"/>
                                          </p:stCondLst>
                                        </p:cTn>
                                        <p:tgtEl>
                                          <p:spTgt spid="1554"/>
                                        </p:tgtEl>
                                      </p:cBhvr>
                                      <p:to x="100000" y="60000"/>
                                    </p:animScale>
                                    <p:animScale>
                                      <p:cBhvr>
                                        <p:cTn id="14" dur="166" decel="50000">
                                          <p:stCondLst>
                                            <p:cond delay="676"/>
                                          </p:stCondLst>
                                        </p:cTn>
                                        <p:tgtEl>
                                          <p:spTgt spid="1554"/>
                                        </p:tgtEl>
                                      </p:cBhvr>
                                      <p:to x="100000" y="100000"/>
                                    </p:animScale>
                                    <p:animScale>
                                      <p:cBhvr>
                                        <p:cTn id="15" dur="26">
                                          <p:stCondLst>
                                            <p:cond delay="1312"/>
                                          </p:stCondLst>
                                        </p:cTn>
                                        <p:tgtEl>
                                          <p:spTgt spid="1554"/>
                                        </p:tgtEl>
                                      </p:cBhvr>
                                      <p:to x="100000" y="80000"/>
                                    </p:animScale>
                                    <p:animScale>
                                      <p:cBhvr>
                                        <p:cTn id="16" dur="166" decel="50000">
                                          <p:stCondLst>
                                            <p:cond delay="1338"/>
                                          </p:stCondLst>
                                        </p:cTn>
                                        <p:tgtEl>
                                          <p:spTgt spid="1554"/>
                                        </p:tgtEl>
                                      </p:cBhvr>
                                      <p:to x="100000" y="100000"/>
                                    </p:animScale>
                                    <p:animScale>
                                      <p:cBhvr>
                                        <p:cTn id="17" dur="26">
                                          <p:stCondLst>
                                            <p:cond delay="1642"/>
                                          </p:stCondLst>
                                        </p:cTn>
                                        <p:tgtEl>
                                          <p:spTgt spid="1554"/>
                                        </p:tgtEl>
                                      </p:cBhvr>
                                      <p:to x="100000" y="90000"/>
                                    </p:animScale>
                                    <p:animScale>
                                      <p:cBhvr>
                                        <p:cTn id="18" dur="166" decel="50000">
                                          <p:stCondLst>
                                            <p:cond delay="1668"/>
                                          </p:stCondLst>
                                        </p:cTn>
                                        <p:tgtEl>
                                          <p:spTgt spid="1554"/>
                                        </p:tgtEl>
                                      </p:cBhvr>
                                      <p:to x="100000" y="100000"/>
                                    </p:animScale>
                                    <p:animScale>
                                      <p:cBhvr>
                                        <p:cTn id="19" dur="26">
                                          <p:stCondLst>
                                            <p:cond delay="1808"/>
                                          </p:stCondLst>
                                        </p:cTn>
                                        <p:tgtEl>
                                          <p:spTgt spid="1554"/>
                                        </p:tgtEl>
                                      </p:cBhvr>
                                      <p:to x="100000" y="95000"/>
                                    </p:animScale>
                                    <p:animScale>
                                      <p:cBhvr>
                                        <p:cTn id="20" dur="166" decel="50000">
                                          <p:stCondLst>
                                            <p:cond delay="1834"/>
                                          </p:stCondLst>
                                        </p:cTn>
                                        <p:tgtEl>
                                          <p:spTgt spid="155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wipe(down)">
                                      <p:cBhvr>
                                        <p:cTn id="25" dur="500"/>
                                        <p:tgtEl>
                                          <p:spTgt spid="2">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wipe(down)">
                                      <p:cBhvr>
                                        <p:cTn id="28" dur="500"/>
                                        <p:tgtEl>
                                          <p:spTgt spid="2">
                                            <p:txEl>
                                              <p:pRg st="1" end="1"/>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wipe(down)">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Requisitos y Requerimientos</a:t>
            </a:r>
            <a:endParaRPr lang="es-CO" dirty="0"/>
          </a:p>
        </p:txBody>
      </p:sp>
      <p:graphicFrame>
        <p:nvGraphicFramePr>
          <p:cNvPr id="3" name="Tabla 2"/>
          <p:cNvGraphicFramePr>
            <a:graphicFrameLocks noGrp="1"/>
          </p:cNvGraphicFramePr>
          <p:nvPr>
            <p:extLst>
              <p:ext uri="{D42A27DB-BD31-4B8C-83A1-F6EECF244321}">
                <p14:modId xmlns:p14="http://schemas.microsoft.com/office/powerpoint/2010/main" val="1535026836"/>
              </p:ext>
            </p:extLst>
          </p:nvPr>
        </p:nvGraphicFramePr>
        <p:xfrm>
          <a:off x="1357625" y="1152525"/>
          <a:ext cx="6428750" cy="3416300"/>
        </p:xfrm>
        <a:graphic>
          <a:graphicData uri="http://schemas.openxmlformats.org/drawingml/2006/table">
            <a:tbl>
              <a:tblPr firstRow="1" firstCol="1" bandRow="1">
                <a:tableStyleId>{D3A16DDB-1731-4E92-9FF4-A297219D113B}</a:tableStyleId>
              </a:tblPr>
              <a:tblGrid>
                <a:gridCol w="3214375">
                  <a:extLst>
                    <a:ext uri="{9D8B030D-6E8A-4147-A177-3AD203B41FA5}">
                      <a16:colId xmlns:a16="http://schemas.microsoft.com/office/drawing/2014/main" xmlns="" val="20000"/>
                    </a:ext>
                  </a:extLst>
                </a:gridCol>
                <a:gridCol w="3214375">
                  <a:extLst>
                    <a:ext uri="{9D8B030D-6E8A-4147-A177-3AD203B41FA5}">
                      <a16:colId xmlns:a16="http://schemas.microsoft.com/office/drawing/2014/main" xmlns="" val="20001"/>
                    </a:ext>
                  </a:extLst>
                </a:gridCol>
              </a:tblGrid>
              <a:tr h="469569">
                <a:tc>
                  <a:txBody>
                    <a:bodyPr/>
                    <a:lstStyle/>
                    <a:p>
                      <a:pPr algn="ctr">
                        <a:lnSpc>
                          <a:spcPct val="107000"/>
                        </a:lnSpc>
                        <a:spcAft>
                          <a:spcPts val="0"/>
                        </a:spcAft>
                      </a:pPr>
                      <a:r>
                        <a:rPr lang="es-CO" sz="900" dirty="0">
                          <a:effectLst/>
                        </a:rPr>
                        <a:t>Designación</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s-CO" sz="900" dirty="0" smtClean="0">
                          <a:effectLst/>
                        </a:rPr>
                        <a:t>01</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69569">
                <a:tc>
                  <a:txBody>
                    <a:bodyPr/>
                    <a:lstStyle/>
                    <a:p>
                      <a:pPr algn="ctr">
                        <a:lnSpc>
                          <a:spcPct val="107000"/>
                        </a:lnSpc>
                        <a:spcAft>
                          <a:spcPts val="0"/>
                        </a:spcAft>
                      </a:pPr>
                      <a:r>
                        <a:rPr lang="es-CO" sz="900">
                          <a:effectLst/>
                        </a:rPr>
                        <a:t>Nombre</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s-CO" sz="900">
                          <a:effectLst/>
                        </a:rPr>
                        <a:t>Página principal</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98886">
                <a:tc>
                  <a:txBody>
                    <a:bodyPr/>
                    <a:lstStyle/>
                    <a:p>
                      <a:pPr algn="ctr">
                        <a:lnSpc>
                          <a:spcPct val="107000"/>
                        </a:lnSpc>
                        <a:spcAft>
                          <a:spcPts val="0"/>
                        </a:spcAft>
                      </a:pPr>
                      <a:r>
                        <a:rPr lang="es-CO" sz="900">
                          <a:effectLst/>
                        </a:rPr>
                        <a:t>Descripción</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a:effectLst/>
                        </a:rPr>
                        <a:t>Cuando el usuario ingrese a la plataforma le aparecerá inicio-registro y usuario-clave si tiene cuenta le dará a usuario registrarse o si no a inicio registro y tendrá que llenar el formulario </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69569">
                <a:tc>
                  <a:txBody>
                    <a:bodyPr/>
                    <a:lstStyle/>
                    <a:p>
                      <a:pPr algn="ctr">
                        <a:lnSpc>
                          <a:spcPct val="107000"/>
                        </a:lnSpc>
                        <a:spcAft>
                          <a:spcPts val="0"/>
                        </a:spcAft>
                      </a:pPr>
                      <a:r>
                        <a:rPr lang="es-CO" sz="900">
                          <a:effectLst/>
                        </a:rPr>
                        <a:t>Actores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a:effectLst/>
                        </a:rPr>
                        <a:t>Estudiantes, docentes.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69569">
                <a:tc>
                  <a:txBody>
                    <a:bodyPr/>
                    <a:lstStyle/>
                    <a:p>
                      <a:pPr algn="ctr">
                        <a:lnSpc>
                          <a:spcPct val="107000"/>
                        </a:lnSpc>
                        <a:spcAft>
                          <a:spcPts val="0"/>
                        </a:spcAft>
                      </a:pPr>
                      <a:r>
                        <a:rPr lang="es-CO" sz="900">
                          <a:effectLst/>
                        </a:rPr>
                        <a:t>Flujos alternos y excepcionales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a:effectLst/>
                        </a:rPr>
                        <a:t>Los actores deben tener que llenar primero el registro ya luego tendran el inicio de sesión</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69569">
                <a:tc>
                  <a:txBody>
                    <a:bodyPr/>
                    <a:lstStyle/>
                    <a:p>
                      <a:pPr algn="ctr">
                        <a:lnSpc>
                          <a:spcPct val="107000"/>
                        </a:lnSpc>
                        <a:spcAft>
                          <a:spcPts val="0"/>
                        </a:spcAft>
                      </a:pPr>
                      <a:r>
                        <a:rPr lang="es-CO" sz="900">
                          <a:effectLst/>
                        </a:rPr>
                        <a:t>Pre-condiciones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a:effectLst/>
                        </a:rPr>
                        <a:t>Ser parte de la comunidad institucional José Antonio Galán.</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69569">
                <a:tc>
                  <a:txBody>
                    <a:bodyPr/>
                    <a:lstStyle/>
                    <a:p>
                      <a:pPr algn="ctr">
                        <a:lnSpc>
                          <a:spcPct val="107000"/>
                        </a:lnSpc>
                        <a:spcAft>
                          <a:spcPts val="0"/>
                        </a:spcAft>
                      </a:pPr>
                      <a:r>
                        <a:rPr lang="es-CO" sz="900">
                          <a:effectLst/>
                        </a:rPr>
                        <a:t>Pos-condiciones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dirty="0">
                          <a:effectLst/>
                        </a:rPr>
                        <a:t>Luego de registrarse e iniciar sesión se lleva </a:t>
                      </a:r>
                      <a:r>
                        <a:rPr lang="es-CO" sz="900" dirty="0" smtClean="0">
                          <a:effectLst/>
                        </a:rPr>
                        <a:t>al modulo</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pic>
        <p:nvPicPr>
          <p:cNvPr id="4" name="Imagen 3">
            <a:hlinkClick r:id="rId2" action="ppaction://hlinksldjump"/>
          </p:cNvPr>
          <p:cNvPicPr>
            <a:picLocks noChangeAspect="1"/>
          </p:cNvPicPr>
          <p:nvPr/>
        </p:nvPicPr>
        <p:blipFill>
          <a:blip r:embed="rId3"/>
          <a:stretch>
            <a:fillRect/>
          </a:stretch>
        </p:blipFill>
        <p:spPr>
          <a:xfrm>
            <a:off x="7678177" y="3780108"/>
            <a:ext cx="898430" cy="587833"/>
          </a:xfrm>
          <a:prstGeom prst="rect">
            <a:avLst/>
          </a:prstGeom>
        </p:spPr>
      </p:pic>
    </p:spTree>
    <p:extLst>
      <p:ext uri="{BB962C8B-B14F-4D97-AF65-F5344CB8AC3E}">
        <p14:creationId xmlns:p14="http://schemas.microsoft.com/office/powerpoint/2010/main" val="519389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Requisitos y Requerimientos</a:t>
            </a:r>
          </a:p>
        </p:txBody>
      </p:sp>
      <p:graphicFrame>
        <p:nvGraphicFramePr>
          <p:cNvPr id="3" name="Tabla 2"/>
          <p:cNvGraphicFramePr>
            <a:graphicFrameLocks noGrp="1"/>
          </p:cNvGraphicFramePr>
          <p:nvPr>
            <p:extLst>
              <p:ext uri="{D42A27DB-BD31-4B8C-83A1-F6EECF244321}">
                <p14:modId xmlns:p14="http://schemas.microsoft.com/office/powerpoint/2010/main" val="1719320583"/>
              </p:ext>
            </p:extLst>
          </p:nvPr>
        </p:nvGraphicFramePr>
        <p:xfrm>
          <a:off x="1342092" y="1152525"/>
          <a:ext cx="6459816" cy="3416299"/>
        </p:xfrm>
        <a:graphic>
          <a:graphicData uri="http://schemas.openxmlformats.org/drawingml/2006/table">
            <a:tbl>
              <a:tblPr firstRow="1" firstCol="1" bandRow="1">
                <a:tableStyleId>{D3A16DDB-1731-4E92-9FF4-A297219D113B}</a:tableStyleId>
              </a:tblPr>
              <a:tblGrid>
                <a:gridCol w="3229908">
                  <a:extLst>
                    <a:ext uri="{9D8B030D-6E8A-4147-A177-3AD203B41FA5}">
                      <a16:colId xmlns:a16="http://schemas.microsoft.com/office/drawing/2014/main" xmlns="" val="20000"/>
                    </a:ext>
                  </a:extLst>
                </a:gridCol>
                <a:gridCol w="3229908">
                  <a:extLst>
                    <a:ext uri="{9D8B030D-6E8A-4147-A177-3AD203B41FA5}">
                      <a16:colId xmlns:a16="http://schemas.microsoft.com/office/drawing/2014/main" xmlns="" val="20001"/>
                    </a:ext>
                  </a:extLst>
                </a:gridCol>
              </a:tblGrid>
              <a:tr h="455329">
                <a:tc>
                  <a:txBody>
                    <a:bodyPr/>
                    <a:lstStyle/>
                    <a:p>
                      <a:pPr algn="ctr">
                        <a:lnSpc>
                          <a:spcPct val="107000"/>
                        </a:lnSpc>
                        <a:spcAft>
                          <a:spcPts val="0"/>
                        </a:spcAft>
                      </a:pPr>
                      <a:r>
                        <a:rPr lang="es-CO" sz="900" dirty="0">
                          <a:effectLst/>
                        </a:rPr>
                        <a:t>Designación</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s-CO" sz="900" dirty="0" smtClean="0">
                          <a:effectLst/>
                        </a:rPr>
                        <a:t>02</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71838">
                <a:tc>
                  <a:txBody>
                    <a:bodyPr/>
                    <a:lstStyle/>
                    <a:p>
                      <a:pPr algn="ctr">
                        <a:lnSpc>
                          <a:spcPct val="107000"/>
                        </a:lnSpc>
                        <a:spcAft>
                          <a:spcPts val="0"/>
                        </a:spcAft>
                      </a:pPr>
                      <a:r>
                        <a:rPr lang="es-CO" sz="900" dirty="0">
                          <a:effectLst/>
                        </a:rPr>
                        <a:t>Nombre</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1238250" algn="l"/>
                          <a:tab pos="1969135" algn="ctr"/>
                        </a:tabLst>
                      </a:pPr>
                      <a:r>
                        <a:rPr lang="es-CO" sz="900">
                          <a:effectLst/>
                        </a:rPr>
                        <a:t>Registro</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601780">
                <a:tc>
                  <a:txBody>
                    <a:bodyPr/>
                    <a:lstStyle/>
                    <a:p>
                      <a:pPr algn="ctr">
                        <a:lnSpc>
                          <a:spcPct val="107000"/>
                        </a:lnSpc>
                        <a:spcAft>
                          <a:spcPts val="0"/>
                        </a:spcAft>
                      </a:pPr>
                      <a:r>
                        <a:rPr lang="es-CO" sz="900" dirty="0">
                          <a:effectLst/>
                        </a:rPr>
                        <a:t>Descripción</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a:effectLst/>
                        </a:rPr>
                        <a:t>El usuario ingresa a registro-inicio. Esto lo va a llevar a un formulario que debe de poner correo, clave, nombre, edad, verificar clave. Luego de hacer esto ya tendrá el inicio de sesión </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71838">
                <a:tc>
                  <a:txBody>
                    <a:bodyPr/>
                    <a:lstStyle/>
                    <a:p>
                      <a:pPr algn="ctr">
                        <a:lnSpc>
                          <a:spcPct val="107000"/>
                        </a:lnSpc>
                        <a:spcAft>
                          <a:spcPts val="0"/>
                        </a:spcAft>
                      </a:pPr>
                      <a:r>
                        <a:rPr lang="es-CO" sz="900">
                          <a:effectLst/>
                        </a:rPr>
                        <a:t>Actores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dirty="0">
                          <a:effectLst/>
                        </a:rPr>
                        <a:t>Estudiantes, docentes.</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71838">
                <a:tc>
                  <a:txBody>
                    <a:bodyPr/>
                    <a:lstStyle/>
                    <a:p>
                      <a:pPr algn="ctr">
                        <a:lnSpc>
                          <a:spcPct val="107000"/>
                        </a:lnSpc>
                        <a:spcAft>
                          <a:spcPts val="0"/>
                        </a:spcAft>
                      </a:pPr>
                      <a:r>
                        <a:rPr lang="es-CO" sz="900">
                          <a:effectLst/>
                        </a:rPr>
                        <a:t>Flujos alternos y excepcionales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dirty="0">
                          <a:effectLst/>
                        </a:rPr>
                        <a:t>Los actores no deben estar registrados en el sistema.</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71838">
                <a:tc>
                  <a:txBody>
                    <a:bodyPr/>
                    <a:lstStyle/>
                    <a:p>
                      <a:pPr algn="ctr">
                        <a:lnSpc>
                          <a:spcPct val="107000"/>
                        </a:lnSpc>
                        <a:spcAft>
                          <a:spcPts val="0"/>
                        </a:spcAft>
                      </a:pPr>
                      <a:r>
                        <a:rPr lang="es-CO" sz="900">
                          <a:effectLst/>
                        </a:rPr>
                        <a:t>Pre-condiciones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a:effectLst/>
                        </a:rPr>
                        <a:t>Ser parte de la comunidad institucional José Antonio Galán.</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71838">
                <a:tc>
                  <a:txBody>
                    <a:bodyPr/>
                    <a:lstStyle/>
                    <a:p>
                      <a:pPr algn="ctr">
                        <a:lnSpc>
                          <a:spcPct val="107000"/>
                        </a:lnSpc>
                        <a:spcAft>
                          <a:spcPts val="0"/>
                        </a:spcAft>
                      </a:pPr>
                      <a:r>
                        <a:rPr lang="es-CO" sz="900">
                          <a:effectLst/>
                        </a:rPr>
                        <a:t>Pos-condiciones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dirty="0">
                          <a:effectLst/>
                        </a:rPr>
                        <a:t>El estudiante al quedar registrado se le crea en inicio de sesión </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15" marR="575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pic>
        <p:nvPicPr>
          <p:cNvPr id="4" name="Imagen 3">
            <a:hlinkClick r:id="rId2" action="ppaction://hlinksldjump"/>
          </p:cNvPr>
          <p:cNvPicPr>
            <a:picLocks noChangeAspect="1"/>
          </p:cNvPicPr>
          <p:nvPr/>
        </p:nvPicPr>
        <p:blipFill>
          <a:blip r:embed="rId3"/>
          <a:stretch>
            <a:fillRect/>
          </a:stretch>
        </p:blipFill>
        <p:spPr>
          <a:xfrm>
            <a:off x="7666454" y="3803554"/>
            <a:ext cx="898430" cy="587833"/>
          </a:xfrm>
          <a:prstGeom prst="rect">
            <a:avLst/>
          </a:prstGeom>
        </p:spPr>
      </p:pic>
    </p:spTree>
    <p:extLst>
      <p:ext uri="{BB962C8B-B14F-4D97-AF65-F5344CB8AC3E}">
        <p14:creationId xmlns:p14="http://schemas.microsoft.com/office/powerpoint/2010/main" val="4021695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Requisitos y Requerimientos</a:t>
            </a:r>
          </a:p>
        </p:txBody>
      </p:sp>
      <p:graphicFrame>
        <p:nvGraphicFramePr>
          <p:cNvPr id="4" name="Tabla 3"/>
          <p:cNvGraphicFramePr>
            <a:graphicFrameLocks noGrp="1"/>
          </p:cNvGraphicFramePr>
          <p:nvPr>
            <p:extLst>
              <p:ext uri="{D42A27DB-BD31-4B8C-83A1-F6EECF244321}">
                <p14:modId xmlns:p14="http://schemas.microsoft.com/office/powerpoint/2010/main" val="924913388"/>
              </p:ext>
            </p:extLst>
          </p:nvPr>
        </p:nvGraphicFramePr>
        <p:xfrm>
          <a:off x="1260002" y="1152525"/>
          <a:ext cx="6623996" cy="3416299"/>
        </p:xfrm>
        <a:graphic>
          <a:graphicData uri="http://schemas.openxmlformats.org/drawingml/2006/table">
            <a:tbl>
              <a:tblPr firstRow="1" firstCol="1" bandRow="1">
                <a:tableStyleId>{D3A16DDB-1731-4E92-9FF4-A297219D113B}</a:tableStyleId>
              </a:tblPr>
              <a:tblGrid>
                <a:gridCol w="3311998">
                  <a:extLst>
                    <a:ext uri="{9D8B030D-6E8A-4147-A177-3AD203B41FA5}">
                      <a16:colId xmlns:a16="http://schemas.microsoft.com/office/drawing/2014/main" xmlns="" val="20000"/>
                    </a:ext>
                  </a:extLst>
                </a:gridCol>
                <a:gridCol w="3311998">
                  <a:extLst>
                    <a:ext uri="{9D8B030D-6E8A-4147-A177-3AD203B41FA5}">
                      <a16:colId xmlns:a16="http://schemas.microsoft.com/office/drawing/2014/main" xmlns="" val="20001"/>
                    </a:ext>
                  </a:extLst>
                </a:gridCol>
              </a:tblGrid>
              <a:tr h="483830">
                <a:tc>
                  <a:txBody>
                    <a:bodyPr/>
                    <a:lstStyle/>
                    <a:p>
                      <a:pPr algn="ctr">
                        <a:lnSpc>
                          <a:spcPct val="107000"/>
                        </a:lnSpc>
                        <a:spcAft>
                          <a:spcPts val="0"/>
                        </a:spcAft>
                      </a:pPr>
                      <a:r>
                        <a:rPr lang="es-CO" sz="900" dirty="0">
                          <a:effectLst/>
                        </a:rPr>
                        <a:t>Designación</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s-CO" sz="900" dirty="0" smtClean="0">
                          <a:effectLst/>
                        </a:rPr>
                        <a:t>03</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83830">
                <a:tc>
                  <a:txBody>
                    <a:bodyPr/>
                    <a:lstStyle/>
                    <a:p>
                      <a:pPr algn="ctr">
                        <a:lnSpc>
                          <a:spcPct val="107000"/>
                        </a:lnSpc>
                        <a:spcAft>
                          <a:spcPts val="0"/>
                        </a:spcAft>
                      </a:pPr>
                      <a:r>
                        <a:rPr lang="es-CO" sz="900" dirty="0">
                          <a:effectLst/>
                        </a:rPr>
                        <a:t>Nombre</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s-CO" sz="900" dirty="0">
                          <a:effectLst/>
                        </a:rPr>
                        <a:t>Iniciar sesión </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13319">
                <a:tc>
                  <a:txBody>
                    <a:bodyPr/>
                    <a:lstStyle/>
                    <a:p>
                      <a:pPr algn="ctr">
                        <a:lnSpc>
                          <a:spcPct val="107000"/>
                        </a:lnSpc>
                        <a:spcAft>
                          <a:spcPts val="0"/>
                        </a:spcAft>
                      </a:pPr>
                      <a:r>
                        <a:rPr lang="es-CO" sz="900" dirty="0">
                          <a:effectLst/>
                        </a:rPr>
                        <a:t>Descripción</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dirty="0">
                          <a:effectLst/>
                        </a:rPr>
                        <a:t>Cuando el usuario inicie sesión, tendrá que agregar sus datos que registro anteriormente para ingresar al menú de juegos.</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83830">
                <a:tc>
                  <a:txBody>
                    <a:bodyPr/>
                    <a:lstStyle/>
                    <a:p>
                      <a:pPr algn="ctr">
                        <a:lnSpc>
                          <a:spcPct val="107000"/>
                        </a:lnSpc>
                        <a:spcAft>
                          <a:spcPts val="0"/>
                        </a:spcAft>
                      </a:pPr>
                      <a:r>
                        <a:rPr lang="es-CO" sz="900" dirty="0">
                          <a:effectLst/>
                        </a:rPr>
                        <a:t>Actores</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dirty="0">
                          <a:effectLst/>
                        </a:rPr>
                        <a:t>Estudiantes, docentes.</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83830">
                <a:tc>
                  <a:txBody>
                    <a:bodyPr/>
                    <a:lstStyle/>
                    <a:p>
                      <a:pPr algn="ctr">
                        <a:lnSpc>
                          <a:spcPct val="107000"/>
                        </a:lnSpc>
                        <a:spcAft>
                          <a:spcPts val="0"/>
                        </a:spcAft>
                      </a:pPr>
                      <a:r>
                        <a:rPr lang="es-CO" sz="900" dirty="0">
                          <a:effectLst/>
                        </a:rPr>
                        <a:t>Flujos alternos y excepcionales</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dirty="0">
                          <a:effectLst/>
                        </a:rPr>
                        <a:t>Los actores deben estar registrados en el sistema.</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83830">
                <a:tc>
                  <a:txBody>
                    <a:bodyPr/>
                    <a:lstStyle/>
                    <a:p>
                      <a:pPr algn="ctr">
                        <a:lnSpc>
                          <a:spcPct val="107000"/>
                        </a:lnSpc>
                        <a:spcAft>
                          <a:spcPts val="0"/>
                        </a:spcAft>
                      </a:pPr>
                      <a:r>
                        <a:rPr lang="es-CO" sz="900" dirty="0">
                          <a:effectLst/>
                        </a:rPr>
                        <a:t>Pre-condiciones</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dirty="0">
                          <a:effectLst/>
                        </a:rPr>
                        <a:t>Ser parte de la comunidad institucional José Antonio Galán.</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83830">
                <a:tc>
                  <a:txBody>
                    <a:bodyPr/>
                    <a:lstStyle/>
                    <a:p>
                      <a:pPr algn="ctr">
                        <a:lnSpc>
                          <a:spcPct val="107000"/>
                        </a:lnSpc>
                        <a:spcAft>
                          <a:spcPts val="0"/>
                        </a:spcAft>
                      </a:pPr>
                      <a:r>
                        <a:rPr lang="es-CO" sz="900" dirty="0">
                          <a:effectLst/>
                        </a:rPr>
                        <a:t>Pos-condiciones</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dirty="0">
                          <a:effectLst/>
                        </a:rPr>
                        <a:t>Luego de iniciar sesión se lleva al </a:t>
                      </a:r>
                      <a:r>
                        <a:rPr lang="es-CO" sz="900" dirty="0" smtClean="0">
                          <a:effectLst/>
                        </a:rPr>
                        <a:t>modulo.</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77" marR="589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pic>
        <p:nvPicPr>
          <p:cNvPr id="5" name="Imagen 4">
            <a:hlinkClick r:id="rId2" action="ppaction://hlinksldjump"/>
          </p:cNvPr>
          <p:cNvPicPr>
            <a:picLocks noChangeAspect="1"/>
          </p:cNvPicPr>
          <p:nvPr/>
        </p:nvPicPr>
        <p:blipFill>
          <a:blip r:embed="rId3"/>
          <a:stretch>
            <a:fillRect/>
          </a:stretch>
        </p:blipFill>
        <p:spPr>
          <a:xfrm>
            <a:off x="7654731" y="3815277"/>
            <a:ext cx="898430" cy="587833"/>
          </a:xfrm>
          <a:prstGeom prst="rect">
            <a:avLst/>
          </a:prstGeom>
        </p:spPr>
      </p:pic>
    </p:spTree>
    <p:extLst>
      <p:ext uri="{BB962C8B-B14F-4D97-AF65-F5344CB8AC3E}">
        <p14:creationId xmlns:p14="http://schemas.microsoft.com/office/powerpoint/2010/main" val="3707030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Requisitos y Requerimientos</a:t>
            </a:r>
          </a:p>
        </p:txBody>
      </p:sp>
      <p:graphicFrame>
        <p:nvGraphicFramePr>
          <p:cNvPr id="3" name="Tabla 2"/>
          <p:cNvGraphicFramePr>
            <a:graphicFrameLocks noGrp="1"/>
          </p:cNvGraphicFramePr>
          <p:nvPr>
            <p:extLst>
              <p:ext uri="{D42A27DB-BD31-4B8C-83A1-F6EECF244321}">
                <p14:modId xmlns:p14="http://schemas.microsoft.com/office/powerpoint/2010/main" val="3581934927"/>
              </p:ext>
            </p:extLst>
          </p:nvPr>
        </p:nvGraphicFramePr>
        <p:xfrm>
          <a:off x="1357625" y="1152525"/>
          <a:ext cx="6428750" cy="3416300"/>
        </p:xfrm>
        <a:graphic>
          <a:graphicData uri="http://schemas.openxmlformats.org/drawingml/2006/table">
            <a:tbl>
              <a:tblPr firstRow="1" firstCol="1" bandRow="1">
                <a:tableStyleId>{D3A16DDB-1731-4E92-9FF4-A297219D113B}</a:tableStyleId>
              </a:tblPr>
              <a:tblGrid>
                <a:gridCol w="3214375">
                  <a:extLst>
                    <a:ext uri="{9D8B030D-6E8A-4147-A177-3AD203B41FA5}">
                      <a16:colId xmlns:a16="http://schemas.microsoft.com/office/drawing/2014/main" xmlns="" val="20000"/>
                    </a:ext>
                  </a:extLst>
                </a:gridCol>
                <a:gridCol w="3214375">
                  <a:extLst>
                    <a:ext uri="{9D8B030D-6E8A-4147-A177-3AD203B41FA5}">
                      <a16:colId xmlns:a16="http://schemas.microsoft.com/office/drawing/2014/main" xmlns="" val="20001"/>
                    </a:ext>
                  </a:extLst>
                </a:gridCol>
              </a:tblGrid>
              <a:tr h="469569">
                <a:tc>
                  <a:txBody>
                    <a:bodyPr/>
                    <a:lstStyle/>
                    <a:p>
                      <a:pPr algn="ctr">
                        <a:lnSpc>
                          <a:spcPct val="107000"/>
                        </a:lnSpc>
                        <a:spcAft>
                          <a:spcPts val="0"/>
                        </a:spcAft>
                      </a:pPr>
                      <a:r>
                        <a:rPr lang="es-CO" sz="900" dirty="0">
                          <a:effectLst/>
                        </a:rPr>
                        <a:t>Designación</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s-CO" sz="900" dirty="0" smtClean="0">
                          <a:effectLst/>
                        </a:rPr>
                        <a:t>05</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69569">
                <a:tc>
                  <a:txBody>
                    <a:bodyPr/>
                    <a:lstStyle/>
                    <a:p>
                      <a:pPr algn="ctr">
                        <a:lnSpc>
                          <a:spcPct val="107000"/>
                        </a:lnSpc>
                        <a:spcAft>
                          <a:spcPts val="0"/>
                        </a:spcAft>
                      </a:pPr>
                      <a:r>
                        <a:rPr lang="es-CO" sz="900">
                          <a:effectLst/>
                        </a:rPr>
                        <a:t>Nombre</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s-CO" sz="900">
                          <a:effectLst/>
                        </a:rPr>
                        <a:t>Ayuda</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98886">
                <a:tc>
                  <a:txBody>
                    <a:bodyPr/>
                    <a:lstStyle/>
                    <a:p>
                      <a:pPr algn="ctr">
                        <a:lnSpc>
                          <a:spcPct val="107000"/>
                        </a:lnSpc>
                        <a:spcAft>
                          <a:spcPts val="0"/>
                        </a:spcAft>
                      </a:pPr>
                      <a:r>
                        <a:rPr lang="es-CO" sz="900">
                          <a:effectLst/>
                        </a:rPr>
                        <a:t>Descripción</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a:effectLst/>
                        </a:rPr>
                        <a:t>El usuario tendrá algunas guías que aparecerán en los tres puntos en la parte superior por ejemplo si no sabe restar, sumar, dividir, multiplicar tendrá unos videos que les explicara cómo hacer cada problema </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69569">
                <a:tc>
                  <a:txBody>
                    <a:bodyPr/>
                    <a:lstStyle/>
                    <a:p>
                      <a:pPr algn="ctr">
                        <a:lnSpc>
                          <a:spcPct val="107000"/>
                        </a:lnSpc>
                        <a:spcAft>
                          <a:spcPts val="0"/>
                        </a:spcAft>
                      </a:pPr>
                      <a:r>
                        <a:rPr lang="es-CO" sz="900">
                          <a:effectLst/>
                        </a:rPr>
                        <a:t>Actores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a:effectLst/>
                        </a:rPr>
                        <a:t>Estudiantes, docentes.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69569">
                <a:tc>
                  <a:txBody>
                    <a:bodyPr/>
                    <a:lstStyle/>
                    <a:p>
                      <a:pPr algn="ctr">
                        <a:lnSpc>
                          <a:spcPct val="107000"/>
                        </a:lnSpc>
                        <a:spcAft>
                          <a:spcPts val="0"/>
                        </a:spcAft>
                      </a:pPr>
                      <a:r>
                        <a:rPr lang="es-CO" sz="900">
                          <a:effectLst/>
                        </a:rPr>
                        <a:t>Flujos alternos y excepcionales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a:effectLst/>
                        </a:rPr>
                        <a:t>Debe estar en el juego que tendrá los tres puntos para la ayuda </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69569">
                <a:tc>
                  <a:txBody>
                    <a:bodyPr/>
                    <a:lstStyle/>
                    <a:p>
                      <a:pPr algn="ctr">
                        <a:lnSpc>
                          <a:spcPct val="107000"/>
                        </a:lnSpc>
                        <a:spcAft>
                          <a:spcPts val="0"/>
                        </a:spcAft>
                      </a:pPr>
                      <a:r>
                        <a:rPr lang="es-CO" sz="900">
                          <a:effectLst/>
                        </a:rPr>
                        <a:t>Pre-condiciones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a:effectLst/>
                        </a:rPr>
                        <a:t>Ser parte de la comunidad institucional José Antonio Galán.</a:t>
                      </a:r>
                    </a:p>
                    <a:p>
                      <a:pPr>
                        <a:lnSpc>
                          <a:spcPct val="107000"/>
                        </a:lnSpc>
                        <a:spcAft>
                          <a:spcPts val="0"/>
                        </a:spcAft>
                      </a:pPr>
                      <a:r>
                        <a:rPr lang="es-CO" sz="900">
                          <a:effectLst/>
                        </a:rPr>
                        <a:t>Tenga necesidad de tener más conocimiento.</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69569">
                <a:tc>
                  <a:txBody>
                    <a:bodyPr/>
                    <a:lstStyle/>
                    <a:p>
                      <a:pPr algn="ctr">
                        <a:lnSpc>
                          <a:spcPct val="107000"/>
                        </a:lnSpc>
                        <a:spcAft>
                          <a:spcPts val="0"/>
                        </a:spcAft>
                      </a:pPr>
                      <a:r>
                        <a:rPr lang="es-CO" sz="900">
                          <a:effectLst/>
                        </a:rPr>
                        <a:t>Pos-condiciones</a:t>
                      </a:r>
                      <a:endParaRPr lang="es-CO" sz="90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900" dirty="0">
                          <a:effectLst/>
                        </a:rPr>
                        <a:t>Tener al menos la idea de cada problema para entender más fácil el video</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239" marR="57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pic>
        <p:nvPicPr>
          <p:cNvPr id="4" name="Imagen 3">
            <a:hlinkClick r:id="rId2" action="ppaction://hlinksldjump"/>
          </p:cNvPr>
          <p:cNvPicPr>
            <a:picLocks noChangeAspect="1"/>
          </p:cNvPicPr>
          <p:nvPr/>
        </p:nvPicPr>
        <p:blipFill>
          <a:blip r:embed="rId3"/>
          <a:stretch>
            <a:fillRect/>
          </a:stretch>
        </p:blipFill>
        <p:spPr>
          <a:xfrm>
            <a:off x="7654731" y="3780108"/>
            <a:ext cx="898430" cy="587833"/>
          </a:xfrm>
          <a:prstGeom prst="rect">
            <a:avLst/>
          </a:prstGeom>
        </p:spPr>
      </p:pic>
    </p:spTree>
    <p:extLst>
      <p:ext uri="{BB962C8B-B14F-4D97-AF65-F5344CB8AC3E}">
        <p14:creationId xmlns:p14="http://schemas.microsoft.com/office/powerpoint/2010/main" val="463062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grpSp>
        <p:nvGrpSpPr>
          <p:cNvPr id="1887" name="Google Shape;1887;p42"/>
          <p:cNvGrpSpPr/>
          <p:nvPr/>
        </p:nvGrpSpPr>
        <p:grpSpPr>
          <a:xfrm>
            <a:off x="2412000" y="1515945"/>
            <a:ext cx="6012000" cy="1637020"/>
            <a:chOff x="2411775" y="425075"/>
            <a:chExt cx="6012000" cy="1548302"/>
          </a:xfrm>
        </p:grpSpPr>
        <p:sp>
          <p:nvSpPr>
            <p:cNvPr id="1888" name="Google Shape;1888;p42"/>
            <p:cNvSpPr/>
            <p:nvPr/>
          </p:nvSpPr>
          <p:spPr>
            <a:xfrm rot="10800000" flipH="1">
              <a:off x="2411775" y="738277"/>
              <a:ext cx="6012000" cy="1235100"/>
            </a:xfrm>
            <a:prstGeom prst="round2SameRect">
              <a:avLst>
                <a:gd name="adj1" fmla="val 13495"/>
                <a:gd name="adj2" fmla="val 0"/>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2"/>
            <p:cNvSpPr/>
            <p:nvPr/>
          </p:nvSpPr>
          <p:spPr>
            <a:xfrm>
              <a:off x="2411775" y="425075"/>
              <a:ext cx="6012000" cy="410400"/>
            </a:xfrm>
            <a:prstGeom prst="round2SameRect">
              <a:avLst>
                <a:gd name="adj1" fmla="val 35758"/>
                <a:gd name="adj2" fmla="val 0"/>
              </a:avLst>
            </a:prstGeom>
            <a:gradFill>
              <a:gsLst>
                <a:gs pos="0">
                  <a:schemeClr val="dk2"/>
                </a:gs>
                <a:gs pos="100000">
                  <a:schemeClr val="accent2"/>
                </a:gs>
              </a:gsLst>
              <a:lin ang="10800025"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2"/>
            <p:cNvSpPr/>
            <p:nvPr/>
          </p:nvSpPr>
          <p:spPr>
            <a:xfrm>
              <a:off x="7480325" y="545525"/>
              <a:ext cx="169500" cy="169500"/>
            </a:xfrm>
            <a:custGeom>
              <a:avLst/>
              <a:gdLst/>
              <a:ahLst/>
              <a:cxnLst/>
              <a:rect l="l" t="t" r="r" b="b"/>
              <a:pathLst>
                <a:path w="6780" h="6780" extrusionOk="0">
                  <a:moveTo>
                    <a:pt x="700" y="1"/>
                  </a:moveTo>
                  <a:cubicBezTo>
                    <a:pt x="305" y="1"/>
                    <a:pt x="1" y="305"/>
                    <a:pt x="1" y="670"/>
                  </a:cubicBezTo>
                  <a:lnTo>
                    <a:pt x="1" y="6110"/>
                  </a:lnTo>
                  <a:cubicBezTo>
                    <a:pt x="1" y="6475"/>
                    <a:pt x="305" y="6779"/>
                    <a:pt x="700" y="6779"/>
                  </a:cubicBezTo>
                  <a:lnTo>
                    <a:pt x="6110" y="6779"/>
                  </a:lnTo>
                  <a:cubicBezTo>
                    <a:pt x="6475" y="6779"/>
                    <a:pt x="6779" y="6475"/>
                    <a:pt x="6779" y="6110"/>
                  </a:cubicBezTo>
                  <a:lnTo>
                    <a:pt x="6779" y="670"/>
                  </a:lnTo>
                  <a:cubicBezTo>
                    <a:pt x="6779" y="305"/>
                    <a:pt x="6506"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2"/>
            <p:cNvSpPr/>
            <p:nvPr/>
          </p:nvSpPr>
          <p:spPr>
            <a:xfrm>
              <a:off x="7522125" y="633288"/>
              <a:ext cx="85900" cy="25"/>
            </a:xfrm>
            <a:custGeom>
              <a:avLst/>
              <a:gdLst/>
              <a:ahLst/>
              <a:cxnLst/>
              <a:rect l="l" t="t" r="r" b="b"/>
              <a:pathLst>
                <a:path w="3436" h="1" fill="none" extrusionOk="0">
                  <a:moveTo>
                    <a:pt x="3435" y="0"/>
                  </a:moveTo>
                  <a:lnTo>
                    <a:pt x="1" y="0"/>
                  </a:lnTo>
                </a:path>
              </a:pathLst>
            </a:custGeom>
            <a:noFill/>
            <a:ln w="28875"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2"/>
            <p:cNvSpPr/>
            <p:nvPr/>
          </p:nvSpPr>
          <p:spPr>
            <a:xfrm>
              <a:off x="8024425" y="545525"/>
              <a:ext cx="169475" cy="169500"/>
            </a:xfrm>
            <a:custGeom>
              <a:avLst/>
              <a:gdLst/>
              <a:ahLst/>
              <a:cxnLst/>
              <a:rect l="l" t="t" r="r" b="b"/>
              <a:pathLst>
                <a:path w="6779" h="6780" extrusionOk="0">
                  <a:moveTo>
                    <a:pt x="669" y="1"/>
                  </a:moveTo>
                  <a:cubicBezTo>
                    <a:pt x="274" y="1"/>
                    <a:pt x="0" y="305"/>
                    <a:pt x="0" y="670"/>
                  </a:cubicBezTo>
                  <a:lnTo>
                    <a:pt x="0" y="6110"/>
                  </a:lnTo>
                  <a:cubicBezTo>
                    <a:pt x="0" y="6475"/>
                    <a:pt x="274" y="6779"/>
                    <a:pt x="669" y="6779"/>
                  </a:cubicBezTo>
                  <a:lnTo>
                    <a:pt x="6079" y="6779"/>
                  </a:lnTo>
                  <a:cubicBezTo>
                    <a:pt x="6475" y="6779"/>
                    <a:pt x="6778" y="6475"/>
                    <a:pt x="6778" y="6110"/>
                  </a:cubicBezTo>
                  <a:lnTo>
                    <a:pt x="6778" y="670"/>
                  </a:lnTo>
                  <a:cubicBezTo>
                    <a:pt x="6778" y="305"/>
                    <a:pt x="6475" y="1"/>
                    <a:pt x="6079"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2"/>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2"/>
            <p:cNvSpPr/>
            <p:nvPr/>
          </p:nvSpPr>
          <p:spPr>
            <a:xfrm>
              <a:off x="8029725" y="549325"/>
              <a:ext cx="158850" cy="160375"/>
            </a:xfrm>
            <a:custGeom>
              <a:avLst/>
              <a:gdLst/>
              <a:ahLst/>
              <a:cxnLst/>
              <a:rect l="l" t="t" r="r" b="b"/>
              <a:pathLst>
                <a:path w="6354" h="6415" fill="none" extrusionOk="0">
                  <a:moveTo>
                    <a:pt x="1" y="1"/>
                  </a:moveTo>
                  <a:lnTo>
                    <a:pt x="6354"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2"/>
            <p:cNvSpPr/>
            <p:nvPr/>
          </p:nvSpPr>
          <p:spPr>
            <a:xfrm>
              <a:off x="8028975" y="549325"/>
              <a:ext cx="158850" cy="160375"/>
            </a:xfrm>
            <a:custGeom>
              <a:avLst/>
              <a:gdLst/>
              <a:ahLst/>
              <a:cxnLst/>
              <a:rect l="l" t="t" r="r" b="b"/>
              <a:pathLst>
                <a:path w="6354" h="6415" fill="none" extrusionOk="0">
                  <a:moveTo>
                    <a:pt x="6353" y="1"/>
                  </a:moveTo>
                  <a:lnTo>
                    <a:pt x="1"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2"/>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2"/>
            <p:cNvSpPr/>
            <p:nvPr/>
          </p:nvSpPr>
          <p:spPr>
            <a:xfrm>
              <a:off x="7752375" y="545525"/>
              <a:ext cx="169475" cy="169500"/>
            </a:xfrm>
            <a:custGeom>
              <a:avLst/>
              <a:gdLst/>
              <a:ahLst/>
              <a:cxnLst/>
              <a:rect l="l" t="t" r="r" b="b"/>
              <a:pathLst>
                <a:path w="6779" h="6780" extrusionOk="0">
                  <a:moveTo>
                    <a:pt x="669" y="1"/>
                  </a:moveTo>
                  <a:cubicBezTo>
                    <a:pt x="305" y="1"/>
                    <a:pt x="1" y="305"/>
                    <a:pt x="1" y="670"/>
                  </a:cubicBezTo>
                  <a:lnTo>
                    <a:pt x="1" y="6110"/>
                  </a:lnTo>
                  <a:cubicBezTo>
                    <a:pt x="1" y="6475"/>
                    <a:pt x="305" y="6779"/>
                    <a:pt x="669" y="6779"/>
                  </a:cubicBezTo>
                  <a:lnTo>
                    <a:pt x="6110" y="6779"/>
                  </a:lnTo>
                  <a:cubicBezTo>
                    <a:pt x="6475" y="6779"/>
                    <a:pt x="6779" y="6475"/>
                    <a:pt x="6779" y="6110"/>
                  </a:cubicBezTo>
                  <a:lnTo>
                    <a:pt x="6779" y="670"/>
                  </a:lnTo>
                  <a:cubicBezTo>
                    <a:pt x="6779" y="305"/>
                    <a:pt x="6475"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2"/>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2"/>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2"/>
            <p:cNvSpPr/>
            <p:nvPr/>
          </p:nvSpPr>
          <p:spPr>
            <a:xfrm>
              <a:off x="7794175" y="601000"/>
              <a:ext cx="85900" cy="64625"/>
            </a:xfrm>
            <a:custGeom>
              <a:avLst/>
              <a:gdLst/>
              <a:ahLst/>
              <a:cxnLst/>
              <a:rect l="l" t="t" r="r" b="b"/>
              <a:pathLst>
                <a:path w="3436" h="2585" fill="none" extrusionOk="0">
                  <a:moveTo>
                    <a:pt x="0" y="1"/>
                  </a:moveTo>
                  <a:lnTo>
                    <a:pt x="3435" y="1"/>
                  </a:lnTo>
                  <a:lnTo>
                    <a:pt x="3435" y="2584"/>
                  </a:lnTo>
                  <a:lnTo>
                    <a:pt x="0" y="2584"/>
                  </a:lnTo>
                  <a:close/>
                </a:path>
              </a:pathLst>
            </a:custGeom>
            <a:noFill/>
            <a:ln w="23550"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2"/>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2"/>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42"/>
          <p:cNvGrpSpPr/>
          <p:nvPr/>
        </p:nvGrpSpPr>
        <p:grpSpPr>
          <a:xfrm>
            <a:off x="6978055" y="1217811"/>
            <a:ext cx="815291" cy="298136"/>
            <a:chOff x="7613525" y="0"/>
            <a:chExt cx="939275" cy="343475"/>
          </a:xfrm>
        </p:grpSpPr>
        <p:sp>
          <p:nvSpPr>
            <p:cNvPr id="1904" name="Google Shape;1904;p42"/>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2"/>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6" name="Google Shape;1906;p42"/>
          <p:cNvGrpSpPr/>
          <p:nvPr/>
        </p:nvGrpSpPr>
        <p:grpSpPr>
          <a:xfrm>
            <a:off x="703752" y="1823119"/>
            <a:ext cx="1828805" cy="1481304"/>
            <a:chOff x="904850" y="2929900"/>
            <a:chExt cx="732900" cy="593400"/>
          </a:xfrm>
        </p:grpSpPr>
        <p:sp>
          <p:nvSpPr>
            <p:cNvPr id="1907" name="Google Shape;1907;p42"/>
            <p:cNvSpPr/>
            <p:nvPr/>
          </p:nvSpPr>
          <p:spPr>
            <a:xfrm flipH="1">
              <a:off x="904850" y="2929900"/>
              <a:ext cx="732900" cy="593400"/>
            </a:xfrm>
            <a:prstGeom prst="snip1Rect">
              <a:avLst>
                <a:gd name="adj" fmla="val 16667"/>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2"/>
            <p:cNvSpPr/>
            <p:nvPr/>
          </p:nvSpPr>
          <p:spPr>
            <a:xfrm flipH="1">
              <a:off x="910469" y="2935657"/>
              <a:ext cx="121800" cy="126600"/>
            </a:xfrm>
            <a:prstGeom prst="corner">
              <a:avLst>
                <a:gd name="adj1" fmla="val 24015"/>
                <a:gd name="adj2" fmla="val 222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42"/>
          <p:cNvGrpSpPr/>
          <p:nvPr/>
        </p:nvGrpSpPr>
        <p:grpSpPr>
          <a:xfrm>
            <a:off x="2532557" y="2843404"/>
            <a:ext cx="815291" cy="298136"/>
            <a:chOff x="7613525" y="0"/>
            <a:chExt cx="939275" cy="343475"/>
          </a:xfrm>
        </p:grpSpPr>
        <p:sp>
          <p:nvSpPr>
            <p:cNvPr id="1926" name="Google Shape;1926;p42"/>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2"/>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8" name="Google Shape;1928;p42"/>
          <p:cNvSpPr txBox="1">
            <a:spLocks noGrp="1"/>
          </p:cNvSpPr>
          <p:nvPr>
            <p:ph type="title"/>
          </p:nvPr>
        </p:nvSpPr>
        <p:spPr>
          <a:xfrm>
            <a:off x="2903350" y="1963282"/>
            <a:ext cx="50292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smtClean="0"/>
              <a:t>Casos de uso</a:t>
            </a:r>
            <a:endParaRPr dirty="0"/>
          </a:p>
        </p:txBody>
      </p:sp>
      <p:sp>
        <p:nvSpPr>
          <p:cNvPr id="1930" name="Google Shape;1930;p42"/>
          <p:cNvSpPr txBox="1">
            <a:spLocks noGrp="1"/>
          </p:cNvSpPr>
          <p:nvPr>
            <p:ph type="title" idx="2"/>
          </p:nvPr>
        </p:nvSpPr>
        <p:spPr>
          <a:xfrm>
            <a:off x="932800" y="2114541"/>
            <a:ext cx="13716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spTree>
    <p:extLst>
      <p:ext uri="{BB962C8B-B14F-4D97-AF65-F5344CB8AC3E}">
        <p14:creationId xmlns:p14="http://schemas.microsoft.com/office/powerpoint/2010/main" val="267510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0"/>
                                        </p:tgtEl>
                                        <p:attrNameLst>
                                          <p:attrName>style.visibility</p:attrName>
                                        </p:attrNameLst>
                                      </p:cBhvr>
                                      <p:to>
                                        <p:strVal val="visible"/>
                                      </p:to>
                                    </p:set>
                                    <p:anim calcmode="lin" valueType="num">
                                      <p:cBhvr additive="base">
                                        <p:cTn id="7" dur="500" fill="hold"/>
                                        <p:tgtEl>
                                          <p:spTgt spid="1930"/>
                                        </p:tgtEl>
                                        <p:attrNameLst>
                                          <p:attrName>ppt_x</p:attrName>
                                        </p:attrNameLst>
                                      </p:cBhvr>
                                      <p:tavLst>
                                        <p:tav tm="0">
                                          <p:val>
                                            <p:strVal val="#ppt_x"/>
                                          </p:val>
                                        </p:tav>
                                        <p:tav tm="100000">
                                          <p:val>
                                            <p:strVal val="#ppt_x"/>
                                          </p:val>
                                        </p:tav>
                                      </p:tavLst>
                                    </p:anim>
                                    <p:anim calcmode="lin" valueType="num">
                                      <p:cBhvr additive="base">
                                        <p:cTn id="8" dur="500" fill="hold"/>
                                        <p:tgtEl>
                                          <p:spTgt spid="19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8"/>
                                        </p:tgtEl>
                                        <p:attrNameLst>
                                          <p:attrName>style.visibility</p:attrName>
                                        </p:attrNameLst>
                                      </p:cBhvr>
                                      <p:to>
                                        <p:strVal val="visible"/>
                                      </p:to>
                                    </p:set>
                                    <p:anim calcmode="lin" valueType="num">
                                      <p:cBhvr additive="base">
                                        <p:cTn id="13" dur="500" fill="hold"/>
                                        <p:tgtEl>
                                          <p:spTgt spid="1928"/>
                                        </p:tgtEl>
                                        <p:attrNameLst>
                                          <p:attrName>ppt_x</p:attrName>
                                        </p:attrNameLst>
                                      </p:cBhvr>
                                      <p:tavLst>
                                        <p:tav tm="0">
                                          <p:val>
                                            <p:strVal val="#ppt_x"/>
                                          </p:val>
                                        </p:tav>
                                        <p:tav tm="100000">
                                          <p:val>
                                            <p:strVal val="#ppt_x"/>
                                          </p:val>
                                        </p:tav>
                                      </p:tavLst>
                                    </p:anim>
                                    <p:anim calcmode="lin" valueType="num">
                                      <p:cBhvr additive="base">
                                        <p:cTn id="14" dur="500" fill="hold"/>
                                        <p:tgtEl>
                                          <p:spTgt spid="1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 grpId="0"/>
      <p:bldP spid="19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grpSp>
        <p:nvGrpSpPr>
          <p:cNvPr id="2091" name="Google Shape;2091;p47"/>
          <p:cNvGrpSpPr/>
          <p:nvPr/>
        </p:nvGrpSpPr>
        <p:grpSpPr>
          <a:xfrm>
            <a:off x="1508879" y="1583620"/>
            <a:ext cx="6126228" cy="1637020"/>
            <a:chOff x="2411775" y="425075"/>
            <a:chExt cx="6012000" cy="1548302"/>
          </a:xfrm>
        </p:grpSpPr>
        <p:sp>
          <p:nvSpPr>
            <p:cNvPr id="2092" name="Google Shape;2092;p47"/>
            <p:cNvSpPr/>
            <p:nvPr/>
          </p:nvSpPr>
          <p:spPr>
            <a:xfrm rot="10800000" flipH="1">
              <a:off x="2411775" y="738277"/>
              <a:ext cx="6012000" cy="1235100"/>
            </a:xfrm>
            <a:prstGeom prst="round2SameRect">
              <a:avLst>
                <a:gd name="adj1" fmla="val 13495"/>
                <a:gd name="adj2" fmla="val 0"/>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p:cNvSpPr/>
            <p:nvPr/>
          </p:nvSpPr>
          <p:spPr>
            <a:xfrm>
              <a:off x="2411775" y="425075"/>
              <a:ext cx="6012000" cy="410400"/>
            </a:xfrm>
            <a:prstGeom prst="round2SameRect">
              <a:avLst>
                <a:gd name="adj1" fmla="val 35758"/>
                <a:gd name="adj2" fmla="val 0"/>
              </a:avLst>
            </a:prstGeom>
            <a:gradFill>
              <a:gsLst>
                <a:gs pos="0">
                  <a:schemeClr val="dk2"/>
                </a:gs>
                <a:gs pos="100000">
                  <a:schemeClr val="accent2"/>
                </a:gs>
              </a:gsLst>
              <a:lin ang="10800025"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p:cNvSpPr/>
            <p:nvPr/>
          </p:nvSpPr>
          <p:spPr>
            <a:xfrm>
              <a:off x="7480325" y="545525"/>
              <a:ext cx="169500" cy="169500"/>
            </a:xfrm>
            <a:custGeom>
              <a:avLst/>
              <a:gdLst/>
              <a:ahLst/>
              <a:cxnLst/>
              <a:rect l="l" t="t" r="r" b="b"/>
              <a:pathLst>
                <a:path w="6780" h="6780" extrusionOk="0">
                  <a:moveTo>
                    <a:pt x="700" y="1"/>
                  </a:moveTo>
                  <a:cubicBezTo>
                    <a:pt x="305" y="1"/>
                    <a:pt x="1" y="305"/>
                    <a:pt x="1" y="670"/>
                  </a:cubicBezTo>
                  <a:lnTo>
                    <a:pt x="1" y="6110"/>
                  </a:lnTo>
                  <a:cubicBezTo>
                    <a:pt x="1" y="6475"/>
                    <a:pt x="305" y="6779"/>
                    <a:pt x="700" y="6779"/>
                  </a:cubicBezTo>
                  <a:lnTo>
                    <a:pt x="6110" y="6779"/>
                  </a:lnTo>
                  <a:cubicBezTo>
                    <a:pt x="6475" y="6779"/>
                    <a:pt x="6779" y="6475"/>
                    <a:pt x="6779" y="6110"/>
                  </a:cubicBezTo>
                  <a:lnTo>
                    <a:pt x="6779" y="670"/>
                  </a:lnTo>
                  <a:cubicBezTo>
                    <a:pt x="6779" y="305"/>
                    <a:pt x="6506"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p:cNvSpPr/>
            <p:nvPr/>
          </p:nvSpPr>
          <p:spPr>
            <a:xfrm>
              <a:off x="7522125" y="633288"/>
              <a:ext cx="85900" cy="25"/>
            </a:xfrm>
            <a:custGeom>
              <a:avLst/>
              <a:gdLst/>
              <a:ahLst/>
              <a:cxnLst/>
              <a:rect l="l" t="t" r="r" b="b"/>
              <a:pathLst>
                <a:path w="3436" h="1" fill="none" extrusionOk="0">
                  <a:moveTo>
                    <a:pt x="3435" y="0"/>
                  </a:moveTo>
                  <a:lnTo>
                    <a:pt x="1" y="0"/>
                  </a:lnTo>
                </a:path>
              </a:pathLst>
            </a:custGeom>
            <a:noFill/>
            <a:ln w="28875"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p:cNvSpPr/>
            <p:nvPr/>
          </p:nvSpPr>
          <p:spPr>
            <a:xfrm>
              <a:off x="8024425" y="545525"/>
              <a:ext cx="169475" cy="169500"/>
            </a:xfrm>
            <a:custGeom>
              <a:avLst/>
              <a:gdLst/>
              <a:ahLst/>
              <a:cxnLst/>
              <a:rect l="l" t="t" r="r" b="b"/>
              <a:pathLst>
                <a:path w="6779" h="6780" extrusionOk="0">
                  <a:moveTo>
                    <a:pt x="669" y="1"/>
                  </a:moveTo>
                  <a:cubicBezTo>
                    <a:pt x="274" y="1"/>
                    <a:pt x="0" y="305"/>
                    <a:pt x="0" y="670"/>
                  </a:cubicBezTo>
                  <a:lnTo>
                    <a:pt x="0" y="6110"/>
                  </a:lnTo>
                  <a:cubicBezTo>
                    <a:pt x="0" y="6475"/>
                    <a:pt x="274" y="6779"/>
                    <a:pt x="669" y="6779"/>
                  </a:cubicBezTo>
                  <a:lnTo>
                    <a:pt x="6079" y="6779"/>
                  </a:lnTo>
                  <a:cubicBezTo>
                    <a:pt x="6475" y="6779"/>
                    <a:pt x="6778" y="6475"/>
                    <a:pt x="6778" y="6110"/>
                  </a:cubicBezTo>
                  <a:lnTo>
                    <a:pt x="6778" y="670"/>
                  </a:lnTo>
                  <a:cubicBezTo>
                    <a:pt x="6778" y="305"/>
                    <a:pt x="6475" y="1"/>
                    <a:pt x="6079"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p:cNvSpPr/>
            <p:nvPr/>
          </p:nvSpPr>
          <p:spPr>
            <a:xfrm>
              <a:off x="8029725" y="549325"/>
              <a:ext cx="158850" cy="160375"/>
            </a:xfrm>
            <a:custGeom>
              <a:avLst/>
              <a:gdLst/>
              <a:ahLst/>
              <a:cxnLst/>
              <a:rect l="l" t="t" r="r" b="b"/>
              <a:pathLst>
                <a:path w="6354" h="6415" fill="none" extrusionOk="0">
                  <a:moveTo>
                    <a:pt x="1" y="1"/>
                  </a:moveTo>
                  <a:lnTo>
                    <a:pt x="6354"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p:cNvSpPr/>
            <p:nvPr/>
          </p:nvSpPr>
          <p:spPr>
            <a:xfrm>
              <a:off x="8028975" y="549325"/>
              <a:ext cx="158850" cy="160375"/>
            </a:xfrm>
            <a:custGeom>
              <a:avLst/>
              <a:gdLst/>
              <a:ahLst/>
              <a:cxnLst/>
              <a:rect l="l" t="t" r="r" b="b"/>
              <a:pathLst>
                <a:path w="6354" h="6415" fill="none" extrusionOk="0">
                  <a:moveTo>
                    <a:pt x="6353" y="1"/>
                  </a:moveTo>
                  <a:lnTo>
                    <a:pt x="1"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p:cNvSpPr/>
            <p:nvPr/>
          </p:nvSpPr>
          <p:spPr>
            <a:xfrm>
              <a:off x="7752375" y="545525"/>
              <a:ext cx="169475" cy="169500"/>
            </a:xfrm>
            <a:custGeom>
              <a:avLst/>
              <a:gdLst/>
              <a:ahLst/>
              <a:cxnLst/>
              <a:rect l="l" t="t" r="r" b="b"/>
              <a:pathLst>
                <a:path w="6779" h="6780" extrusionOk="0">
                  <a:moveTo>
                    <a:pt x="669" y="1"/>
                  </a:moveTo>
                  <a:cubicBezTo>
                    <a:pt x="305" y="1"/>
                    <a:pt x="1" y="305"/>
                    <a:pt x="1" y="670"/>
                  </a:cubicBezTo>
                  <a:lnTo>
                    <a:pt x="1" y="6110"/>
                  </a:lnTo>
                  <a:cubicBezTo>
                    <a:pt x="1" y="6475"/>
                    <a:pt x="305" y="6779"/>
                    <a:pt x="669" y="6779"/>
                  </a:cubicBezTo>
                  <a:lnTo>
                    <a:pt x="6110" y="6779"/>
                  </a:lnTo>
                  <a:cubicBezTo>
                    <a:pt x="6475" y="6779"/>
                    <a:pt x="6779" y="6475"/>
                    <a:pt x="6779" y="6110"/>
                  </a:cubicBezTo>
                  <a:lnTo>
                    <a:pt x="6779" y="670"/>
                  </a:lnTo>
                  <a:cubicBezTo>
                    <a:pt x="6779" y="305"/>
                    <a:pt x="6475"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p:cNvSpPr/>
            <p:nvPr/>
          </p:nvSpPr>
          <p:spPr>
            <a:xfrm>
              <a:off x="7794175" y="601000"/>
              <a:ext cx="85900" cy="64625"/>
            </a:xfrm>
            <a:custGeom>
              <a:avLst/>
              <a:gdLst/>
              <a:ahLst/>
              <a:cxnLst/>
              <a:rect l="l" t="t" r="r" b="b"/>
              <a:pathLst>
                <a:path w="3436" h="2585" fill="none" extrusionOk="0">
                  <a:moveTo>
                    <a:pt x="0" y="1"/>
                  </a:moveTo>
                  <a:lnTo>
                    <a:pt x="3435" y="1"/>
                  </a:lnTo>
                  <a:lnTo>
                    <a:pt x="3435" y="2584"/>
                  </a:lnTo>
                  <a:lnTo>
                    <a:pt x="0" y="2584"/>
                  </a:lnTo>
                  <a:close/>
                </a:path>
              </a:pathLst>
            </a:custGeom>
            <a:noFill/>
            <a:ln w="23550"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47"/>
          <p:cNvGrpSpPr/>
          <p:nvPr/>
        </p:nvGrpSpPr>
        <p:grpSpPr>
          <a:xfrm>
            <a:off x="1778805" y="1285486"/>
            <a:ext cx="815291" cy="298136"/>
            <a:chOff x="7613525" y="0"/>
            <a:chExt cx="939275" cy="343475"/>
          </a:xfrm>
        </p:grpSpPr>
        <p:sp>
          <p:nvSpPr>
            <p:cNvPr id="2108" name="Google Shape;2108;p47"/>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7"/>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47"/>
          <p:cNvGrpSpPr/>
          <p:nvPr/>
        </p:nvGrpSpPr>
        <p:grpSpPr>
          <a:xfrm>
            <a:off x="4618450" y="1143903"/>
            <a:ext cx="1828805" cy="1481304"/>
            <a:chOff x="904850" y="2929900"/>
            <a:chExt cx="732900" cy="593400"/>
          </a:xfrm>
        </p:grpSpPr>
        <p:sp>
          <p:nvSpPr>
            <p:cNvPr id="2111" name="Google Shape;2111;p47"/>
            <p:cNvSpPr/>
            <p:nvPr/>
          </p:nvSpPr>
          <p:spPr>
            <a:xfrm flipH="1">
              <a:off x="904850" y="2929900"/>
              <a:ext cx="732900" cy="593400"/>
            </a:xfrm>
            <a:prstGeom prst="snip1Rect">
              <a:avLst>
                <a:gd name="adj" fmla="val 16667"/>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p:cNvSpPr/>
            <p:nvPr/>
          </p:nvSpPr>
          <p:spPr>
            <a:xfrm flipH="1">
              <a:off x="910469" y="2935657"/>
              <a:ext cx="121800" cy="126600"/>
            </a:xfrm>
            <a:prstGeom prst="corner">
              <a:avLst>
                <a:gd name="adj1" fmla="val 24015"/>
                <a:gd name="adj2" fmla="val 222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47"/>
          <p:cNvGrpSpPr/>
          <p:nvPr/>
        </p:nvGrpSpPr>
        <p:grpSpPr>
          <a:xfrm>
            <a:off x="6760091" y="2922505"/>
            <a:ext cx="815291" cy="298136"/>
            <a:chOff x="7613525" y="0"/>
            <a:chExt cx="939275" cy="343475"/>
          </a:xfrm>
        </p:grpSpPr>
        <p:sp>
          <p:nvSpPr>
            <p:cNvPr id="2130" name="Google Shape;2130;p47"/>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7"/>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2" name="Google Shape;2132;p47"/>
          <p:cNvSpPr txBox="1">
            <a:spLocks noGrp="1"/>
          </p:cNvSpPr>
          <p:nvPr>
            <p:ph type="title"/>
          </p:nvPr>
        </p:nvSpPr>
        <p:spPr>
          <a:xfrm>
            <a:off x="2139240" y="2126851"/>
            <a:ext cx="2879048" cy="9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sz="3200" dirty="0" smtClean="0"/>
              <a:t>Objetivos</a:t>
            </a:r>
            <a:endParaRPr sz="3200" dirty="0"/>
          </a:p>
        </p:txBody>
      </p:sp>
      <p:sp>
        <p:nvSpPr>
          <p:cNvPr id="2134" name="Google Shape;2134;p47"/>
          <p:cNvSpPr txBox="1">
            <a:spLocks noGrp="1"/>
          </p:cNvSpPr>
          <p:nvPr>
            <p:ph type="title" idx="2"/>
          </p:nvPr>
        </p:nvSpPr>
        <p:spPr>
          <a:xfrm>
            <a:off x="4847500" y="1441566"/>
            <a:ext cx="13716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Tree>
    <p:extLst>
      <p:ext uri="{BB962C8B-B14F-4D97-AF65-F5344CB8AC3E}">
        <p14:creationId xmlns:p14="http://schemas.microsoft.com/office/powerpoint/2010/main" val="3610026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34"/>
                                        </p:tgtEl>
                                        <p:attrNameLst>
                                          <p:attrName>style.visibility</p:attrName>
                                        </p:attrNameLst>
                                      </p:cBhvr>
                                      <p:to>
                                        <p:strVal val="visible"/>
                                      </p:to>
                                    </p:set>
                                    <p:anim calcmode="lin" valueType="num">
                                      <p:cBhvr additive="base">
                                        <p:cTn id="7" dur="500" fill="hold"/>
                                        <p:tgtEl>
                                          <p:spTgt spid="2134"/>
                                        </p:tgtEl>
                                        <p:attrNameLst>
                                          <p:attrName>ppt_x</p:attrName>
                                        </p:attrNameLst>
                                      </p:cBhvr>
                                      <p:tavLst>
                                        <p:tav tm="0">
                                          <p:val>
                                            <p:strVal val="#ppt_x"/>
                                          </p:val>
                                        </p:tav>
                                        <p:tav tm="100000">
                                          <p:val>
                                            <p:strVal val="#ppt_x"/>
                                          </p:val>
                                        </p:tav>
                                      </p:tavLst>
                                    </p:anim>
                                    <p:anim calcmode="lin" valueType="num">
                                      <p:cBhvr additive="base">
                                        <p:cTn id="8" dur="500" fill="hold"/>
                                        <p:tgtEl>
                                          <p:spTgt spid="21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32"/>
                                        </p:tgtEl>
                                        <p:attrNameLst>
                                          <p:attrName>style.visibility</p:attrName>
                                        </p:attrNameLst>
                                      </p:cBhvr>
                                      <p:to>
                                        <p:strVal val="visible"/>
                                      </p:to>
                                    </p:set>
                                    <p:anim calcmode="lin" valueType="num">
                                      <p:cBhvr additive="base">
                                        <p:cTn id="13" dur="500" fill="hold"/>
                                        <p:tgtEl>
                                          <p:spTgt spid="2132"/>
                                        </p:tgtEl>
                                        <p:attrNameLst>
                                          <p:attrName>ppt_x</p:attrName>
                                        </p:attrNameLst>
                                      </p:cBhvr>
                                      <p:tavLst>
                                        <p:tav tm="0">
                                          <p:val>
                                            <p:strVal val="#ppt_x"/>
                                          </p:val>
                                        </p:tav>
                                        <p:tav tm="100000">
                                          <p:val>
                                            <p:strVal val="#ppt_x"/>
                                          </p:val>
                                        </p:tav>
                                      </p:tavLst>
                                    </p:anim>
                                    <p:anim calcmode="lin" valueType="num">
                                      <p:cBhvr additive="base">
                                        <p:cTn id="14" dur="500" fill="hold"/>
                                        <p:tgtEl>
                                          <p:spTgt spid="2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p:bldP spid="21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4926" y="473920"/>
            <a:ext cx="6628451" cy="365700"/>
          </a:xfrm>
        </p:spPr>
        <p:txBody>
          <a:bodyPr/>
          <a:lstStyle/>
          <a:p>
            <a:r>
              <a:rPr lang="es-CO" dirty="0" smtClean="0"/>
              <a:t>objetivos</a:t>
            </a:r>
            <a:endParaRPr lang="es-CO" dirty="0"/>
          </a:p>
        </p:txBody>
      </p:sp>
      <p:sp>
        <p:nvSpPr>
          <p:cNvPr id="3" name="Rectángulo 2"/>
          <p:cNvSpPr/>
          <p:nvPr/>
        </p:nvSpPr>
        <p:spPr>
          <a:xfrm>
            <a:off x="814647" y="1038292"/>
            <a:ext cx="4706922" cy="3539430"/>
          </a:xfrm>
          <a:prstGeom prst="rect">
            <a:avLst/>
          </a:prstGeom>
        </p:spPr>
        <p:txBody>
          <a:bodyPr wrap="square">
            <a:spAutoFit/>
          </a:bodyPr>
          <a:lstStyle/>
          <a:p>
            <a:r>
              <a:rPr lang="es-CO" dirty="0" smtClean="0"/>
              <a:t>OBJETIVO GENERAL</a:t>
            </a:r>
          </a:p>
          <a:p>
            <a:pPr marL="285750" indent="-285750">
              <a:buFont typeface="Arial" panose="020B0604020202020204" pitchFamily="34" charset="0"/>
              <a:buChar char="•"/>
            </a:pPr>
            <a:r>
              <a:rPr lang="es-CO" dirty="0" smtClean="0"/>
              <a:t>Crear </a:t>
            </a:r>
            <a:r>
              <a:rPr lang="es-CO" dirty="0"/>
              <a:t>una </a:t>
            </a:r>
            <a:r>
              <a:rPr lang="es-CO" dirty="0" smtClean="0"/>
              <a:t>aplicación funcional </a:t>
            </a:r>
            <a:r>
              <a:rPr lang="es-CO" dirty="0"/>
              <a:t>que coopere </a:t>
            </a:r>
            <a:r>
              <a:rPr lang="es-CO" dirty="0" smtClean="0"/>
              <a:t>al </a:t>
            </a:r>
            <a:r>
              <a:rPr lang="es-CO" dirty="0"/>
              <a:t>aprendizaje de los </a:t>
            </a:r>
            <a:r>
              <a:rPr lang="es-CO" dirty="0" smtClean="0"/>
              <a:t>estudiantes de cuarto grado de la institución educativa José Antonio galán mediante problemas básicos matemáticos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endParaRPr lang="es-CO" dirty="0" smtClean="0"/>
          </a:p>
          <a:p>
            <a:r>
              <a:rPr lang="es-CO" dirty="0"/>
              <a:t> </a:t>
            </a:r>
            <a:r>
              <a:rPr lang="es-CO" dirty="0" smtClean="0"/>
              <a:t>     OBJETIVOS ESPECIFICOS</a:t>
            </a:r>
          </a:p>
          <a:p>
            <a:pPr marL="285750" indent="-285750">
              <a:buFont typeface="Arial" panose="020B0604020202020204" pitchFamily="34" charset="0"/>
              <a:buChar char="•"/>
            </a:pPr>
            <a:r>
              <a:rPr lang="es-CO" dirty="0" smtClean="0"/>
              <a:t>Diseñar módulos dinámicos, estratégicos y divertidos referente a los problemas básicos matemáticos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smtClean="0"/>
              <a:t>cooperar con este proyecto a diversos grupos de primaria en la institución educativa José Antonio Galán </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endParaRPr lang="es-CO" dirty="0"/>
          </a:p>
        </p:txBody>
      </p:sp>
      <p:pic>
        <p:nvPicPr>
          <p:cNvPr id="4" name="Imagen 3">
            <a:hlinkClick r:id="rId2" action="ppaction://hlinksldjump"/>
          </p:cNvPr>
          <p:cNvPicPr>
            <a:picLocks noChangeAspect="1"/>
          </p:cNvPicPr>
          <p:nvPr/>
        </p:nvPicPr>
        <p:blipFill>
          <a:blip r:embed="rId3"/>
          <a:stretch>
            <a:fillRect/>
          </a:stretch>
        </p:blipFill>
        <p:spPr>
          <a:xfrm>
            <a:off x="7373377" y="3791831"/>
            <a:ext cx="898430" cy="587833"/>
          </a:xfrm>
          <a:prstGeom prst="rect">
            <a:avLst/>
          </a:prstGeom>
        </p:spPr>
      </p:pic>
    </p:spTree>
    <p:extLst>
      <p:ext uri="{BB962C8B-B14F-4D97-AF65-F5344CB8AC3E}">
        <p14:creationId xmlns:p14="http://schemas.microsoft.com/office/powerpoint/2010/main" val="84948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0"/>
        <p:cNvGrpSpPr/>
        <p:nvPr/>
      </p:nvGrpSpPr>
      <p:grpSpPr>
        <a:xfrm>
          <a:off x="0" y="0"/>
          <a:ext cx="0" cy="0"/>
          <a:chOff x="0" y="0"/>
          <a:chExt cx="0" cy="0"/>
        </a:xfrm>
      </p:grpSpPr>
      <p:sp>
        <p:nvSpPr>
          <p:cNvPr id="1991" name="Google Shape;1991;p45"/>
          <p:cNvSpPr txBox="1">
            <a:spLocks noGrp="1"/>
          </p:cNvSpPr>
          <p:nvPr>
            <p:ph type="title"/>
          </p:nvPr>
        </p:nvSpPr>
        <p:spPr>
          <a:xfrm>
            <a:off x="720000" y="450475"/>
            <a:ext cx="6015000" cy="365700"/>
          </a:xfrm>
          <a:prstGeom prst="rect">
            <a:avLst/>
          </a:prstGeom>
        </p:spPr>
        <p:txBody>
          <a:bodyPr spcFirstLastPara="1" wrap="square" lIns="182875" tIns="0" rIns="0" bIns="91425" anchor="ctr" anchorCtr="0">
            <a:noAutofit/>
          </a:bodyPr>
          <a:lstStyle/>
          <a:p>
            <a:pPr marL="0" lvl="0" indent="0" algn="l" rtl="0">
              <a:spcBef>
                <a:spcPts val="0"/>
              </a:spcBef>
              <a:spcAft>
                <a:spcPts val="0"/>
              </a:spcAft>
              <a:buNone/>
            </a:pPr>
            <a:r>
              <a:rPr lang="en" dirty="0" smtClean="0"/>
              <a:t>Casos de uso</a:t>
            </a:r>
            <a:endParaRPr dirty="0"/>
          </a:p>
        </p:txBody>
      </p:sp>
      <p:grpSp>
        <p:nvGrpSpPr>
          <p:cNvPr id="1993" name="Google Shape;1993;p45"/>
          <p:cNvGrpSpPr/>
          <p:nvPr/>
        </p:nvGrpSpPr>
        <p:grpSpPr>
          <a:xfrm rot="-5400000" flipH="1">
            <a:off x="312037" y="1155619"/>
            <a:ext cx="1114668" cy="914429"/>
            <a:chOff x="904850" y="2929900"/>
            <a:chExt cx="732900" cy="593400"/>
          </a:xfrm>
        </p:grpSpPr>
        <p:sp>
          <p:nvSpPr>
            <p:cNvPr id="1994" name="Google Shape;1994;p45"/>
            <p:cNvSpPr/>
            <p:nvPr/>
          </p:nvSpPr>
          <p:spPr>
            <a:xfrm flipH="1">
              <a:off x="904850" y="2929900"/>
              <a:ext cx="732900" cy="593400"/>
            </a:xfrm>
            <a:prstGeom prst="snip1Rect">
              <a:avLst>
                <a:gd name="adj" fmla="val 16667"/>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flipH="1">
              <a:off x="914553" y="2939054"/>
              <a:ext cx="119700" cy="121800"/>
            </a:xfrm>
            <a:prstGeom prst="corner">
              <a:avLst>
                <a:gd name="adj1" fmla="val 24015"/>
                <a:gd name="adj2" fmla="val 222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6" name="Google Shape;1996;p45"/>
          <p:cNvGrpSpPr/>
          <p:nvPr/>
        </p:nvGrpSpPr>
        <p:grpSpPr>
          <a:xfrm>
            <a:off x="568947" y="1338502"/>
            <a:ext cx="548643" cy="548654"/>
            <a:chOff x="1548614" y="2555131"/>
            <a:chExt cx="326126" cy="326094"/>
          </a:xfrm>
        </p:grpSpPr>
        <p:sp>
          <p:nvSpPr>
            <p:cNvPr id="1997" name="Google Shape;1997;p45"/>
            <p:cNvSpPr/>
            <p:nvPr/>
          </p:nvSpPr>
          <p:spPr>
            <a:xfrm>
              <a:off x="1639493" y="2561994"/>
              <a:ext cx="229122" cy="313139"/>
            </a:xfrm>
            <a:custGeom>
              <a:avLst/>
              <a:gdLst/>
              <a:ahLst/>
              <a:cxnLst/>
              <a:rect l="l" t="t" r="r" b="b"/>
              <a:pathLst>
                <a:path w="7145" h="9765" extrusionOk="0">
                  <a:moveTo>
                    <a:pt x="0" y="1"/>
                  </a:moveTo>
                  <a:lnTo>
                    <a:pt x="0" y="9764"/>
                  </a:lnTo>
                  <a:lnTo>
                    <a:pt x="7145" y="9764"/>
                  </a:lnTo>
                  <a:lnTo>
                    <a:pt x="7145" y="1810"/>
                  </a:lnTo>
                  <a:lnTo>
                    <a:pt x="5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5"/>
            <p:cNvSpPr/>
            <p:nvPr/>
          </p:nvSpPr>
          <p:spPr>
            <a:xfrm>
              <a:off x="1718155" y="2723133"/>
              <a:ext cx="31330" cy="93958"/>
            </a:xfrm>
            <a:custGeom>
              <a:avLst/>
              <a:gdLst/>
              <a:ahLst/>
              <a:cxnLst/>
              <a:rect l="l" t="t" r="r" b="b"/>
              <a:pathLst>
                <a:path w="977" h="2930" extrusionOk="0">
                  <a:moveTo>
                    <a:pt x="977" y="0"/>
                  </a:moveTo>
                  <a:lnTo>
                    <a:pt x="0" y="977"/>
                  </a:lnTo>
                  <a:lnTo>
                    <a:pt x="0" y="2930"/>
                  </a:lnTo>
                  <a:lnTo>
                    <a:pt x="977" y="2930"/>
                  </a:lnTo>
                  <a:lnTo>
                    <a:pt x="977" y="0"/>
                  </a:lnTo>
                  <a:close/>
                </a:path>
              </a:pathLst>
            </a:custGeom>
            <a:solidFill>
              <a:srgbClr val="A89D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1750222" y="2723133"/>
              <a:ext cx="31330" cy="93958"/>
            </a:xfrm>
            <a:custGeom>
              <a:avLst/>
              <a:gdLst/>
              <a:ahLst/>
              <a:cxnLst/>
              <a:rect l="l" t="t" r="r" b="b"/>
              <a:pathLst>
                <a:path w="977" h="2930" extrusionOk="0">
                  <a:moveTo>
                    <a:pt x="1" y="0"/>
                  </a:moveTo>
                  <a:lnTo>
                    <a:pt x="1" y="2930"/>
                  </a:lnTo>
                  <a:lnTo>
                    <a:pt x="977" y="2930"/>
                  </a:lnTo>
                  <a:lnTo>
                    <a:pt x="977" y="643"/>
                  </a:lnTo>
                  <a:lnTo>
                    <a:pt x="1" y="0"/>
                  </a:lnTo>
                  <a:close/>
                </a:path>
              </a:pathLst>
            </a:custGeom>
            <a:solidFill>
              <a:srgbClr val="F7A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1781520" y="2710915"/>
              <a:ext cx="32132" cy="106175"/>
            </a:xfrm>
            <a:custGeom>
              <a:avLst/>
              <a:gdLst/>
              <a:ahLst/>
              <a:cxnLst/>
              <a:rect l="l" t="t" r="r" b="b"/>
              <a:pathLst>
                <a:path w="1002" h="3311" extrusionOk="0">
                  <a:moveTo>
                    <a:pt x="1001" y="0"/>
                  </a:moveTo>
                  <a:lnTo>
                    <a:pt x="1" y="1024"/>
                  </a:lnTo>
                  <a:lnTo>
                    <a:pt x="1" y="3311"/>
                  </a:lnTo>
                  <a:lnTo>
                    <a:pt x="1001" y="3311"/>
                  </a:lnTo>
                  <a:lnTo>
                    <a:pt x="1001" y="0"/>
                  </a:lnTo>
                  <a:close/>
                </a:path>
              </a:pathLst>
            </a:custGeom>
            <a:solidFill>
              <a:srgbClr val="FE8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1813620" y="2678848"/>
              <a:ext cx="31330" cy="138243"/>
            </a:xfrm>
            <a:custGeom>
              <a:avLst/>
              <a:gdLst/>
              <a:ahLst/>
              <a:cxnLst/>
              <a:rect l="l" t="t" r="r" b="b"/>
              <a:pathLst>
                <a:path w="977" h="4311" extrusionOk="0">
                  <a:moveTo>
                    <a:pt x="977" y="0"/>
                  </a:moveTo>
                  <a:lnTo>
                    <a:pt x="0" y="1000"/>
                  </a:lnTo>
                  <a:lnTo>
                    <a:pt x="0" y="4311"/>
                  </a:lnTo>
                  <a:lnTo>
                    <a:pt x="977" y="4311"/>
                  </a:lnTo>
                  <a:lnTo>
                    <a:pt x="977" y="0"/>
                  </a:lnTo>
                  <a:close/>
                </a:path>
              </a:pathLst>
            </a:custGeom>
            <a:solidFill>
              <a:srgbClr val="4BA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1810541" y="2562763"/>
              <a:ext cx="57305" cy="57305"/>
            </a:xfrm>
            <a:custGeom>
              <a:avLst/>
              <a:gdLst/>
              <a:ahLst/>
              <a:cxnLst/>
              <a:rect l="l" t="t" r="r" b="b"/>
              <a:pathLst>
                <a:path w="1787" h="1787" extrusionOk="0">
                  <a:moveTo>
                    <a:pt x="1" y="0"/>
                  </a:moveTo>
                  <a:lnTo>
                    <a:pt x="1" y="1786"/>
                  </a:lnTo>
                  <a:lnTo>
                    <a:pt x="1787" y="1786"/>
                  </a:lnTo>
                  <a:lnTo>
                    <a:pt x="1" y="0"/>
                  </a:lnTo>
                  <a:close/>
                </a:path>
              </a:pathLst>
            </a:custGeom>
            <a:solidFill>
              <a:srgbClr val="A89D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1555476" y="2608588"/>
              <a:ext cx="174928" cy="109992"/>
            </a:xfrm>
            <a:custGeom>
              <a:avLst/>
              <a:gdLst/>
              <a:ahLst/>
              <a:cxnLst/>
              <a:rect l="l" t="t" r="r" b="b"/>
              <a:pathLst>
                <a:path w="5455" h="3430" extrusionOk="0">
                  <a:moveTo>
                    <a:pt x="2716" y="0"/>
                  </a:moveTo>
                  <a:cubicBezTo>
                    <a:pt x="1215" y="0"/>
                    <a:pt x="1" y="1691"/>
                    <a:pt x="1" y="1715"/>
                  </a:cubicBezTo>
                  <a:cubicBezTo>
                    <a:pt x="1" y="1739"/>
                    <a:pt x="1215" y="3429"/>
                    <a:pt x="2716" y="3429"/>
                  </a:cubicBezTo>
                  <a:cubicBezTo>
                    <a:pt x="4240" y="3429"/>
                    <a:pt x="5454" y="1739"/>
                    <a:pt x="5454" y="1715"/>
                  </a:cubicBezTo>
                  <a:cubicBezTo>
                    <a:pt x="5454" y="1691"/>
                    <a:pt x="4240" y="0"/>
                    <a:pt x="2716" y="0"/>
                  </a:cubicBezTo>
                  <a:close/>
                </a:path>
              </a:pathLst>
            </a:custGeom>
            <a:solidFill>
              <a:srgbClr val="B0D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1612749" y="2633793"/>
              <a:ext cx="60383" cy="59581"/>
            </a:xfrm>
            <a:custGeom>
              <a:avLst/>
              <a:gdLst/>
              <a:ahLst/>
              <a:cxnLst/>
              <a:rect l="l" t="t" r="r" b="b"/>
              <a:pathLst>
                <a:path w="1883" h="1858" extrusionOk="0">
                  <a:moveTo>
                    <a:pt x="930" y="0"/>
                  </a:moveTo>
                  <a:cubicBezTo>
                    <a:pt x="430" y="0"/>
                    <a:pt x="1" y="405"/>
                    <a:pt x="1" y="929"/>
                  </a:cubicBezTo>
                  <a:cubicBezTo>
                    <a:pt x="1" y="1453"/>
                    <a:pt x="430" y="1858"/>
                    <a:pt x="930" y="1858"/>
                  </a:cubicBezTo>
                  <a:cubicBezTo>
                    <a:pt x="1454" y="1858"/>
                    <a:pt x="1882" y="1453"/>
                    <a:pt x="1882" y="929"/>
                  </a:cubicBezTo>
                  <a:cubicBezTo>
                    <a:pt x="1882" y="405"/>
                    <a:pt x="1454" y="0"/>
                    <a:pt x="930" y="0"/>
                  </a:cubicBezTo>
                  <a:close/>
                </a:path>
              </a:pathLst>
            </a:custGeom>
            <a:solidFill>
              <a:srgbClr val="F7A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1548614" y="2555131"/>
              <a:ext cx="326126" cy="326094"/>
            </a:xfrm>
            <a:custGeom>
              <a:avLst/>
              <a:gdLst/>
              <a:ahLst/>
              <a:cxnLst/>
              <a:rect l="l" t="t" r="r" b="b"/>
              <a:pathLst>
                <a:path w="10170" h="10169" extrusionOk="0">
                  <a:moveTo>
                    <a:pt x="8359" y="691"/>
                  </a:moveTo>
                  <a:lnTo>
                    <a:pt x="9502" y="1810"/>
                  </a:lnTo>
                  <a:lnTo>
                    <a:pt x="8359" y="1810"/>
                  </a:lnTo>
                  <a:lnTo>
                    <a:pt x="8359" y="691"/>
                  </a:lnTo>
                  <a:close/>
                  <a:moveTo>
                    <a:pt x="2930" y="1858"/>
                  </a:moveTo>
                  <a:cubicBezTo>
                    <a:pt x="3644" y="1858"/>
                    <a:pt x="4287" y="2263"/>
                    <a:pt x="4692" y="2620"/>
                  </a:cubicBezTo>
                  <a:cubicBezTo>
                    <a:pt x="5049" y="2929"/>
                    <a:pt x="5311" y="3215"/>
                    <a:pt x="5430" y="3382"/>
                  </a:cubicBezTo>
                  <a:cubicBezTo>
                    <a:pt x="5311" y="3525"/>
                    <a:pt x="5049" y="3834"/>
                    <a:pt x="4692" y="4144"/>
                  </a:cubicBezTo>
                  <a:cubicBezTo>
                    <a:pt x="4263" y="4501"/>
                    <a:pt x="3644" y="4906"/>
                    <a:pt x="2930" y="4906"/>
                  </a:cubicBezTo>
                  <a:cubicBezTo>
                    <a:pt x="2239" y="4906"/>
                    <a:pt x="1596" y="4477"/>
                    <a:pt x="1191" y="4144"/>
                  </a:cubicBezTo>
                  <a:cubicBezTo>
                    <a:pt x="834" y="3834"/>
                    <a:pt x="572" y="3525"/>
                    <a:pt x="453" y="3382"/>
                  </a:cubicBezTo>
                  <a:cubicBezTo>
                    <a:pt x="572" y="3215"/>
                    <a:pt x="834" y="2906"/>
                    <a:pt x="1191" y="2620"/>
                  </a:cubicBezTo>
                  <a:cubicBezTo>
                    <a:pt x="1596" y="2263"/>
                    <a:pt x="2239" y="1858"/>
                    <a:pt x="2930" y="1858"/>
                  </a:cubicBezTo>
                  <a:close/>
                  <a:moveTo>
                    <a:pt x="6073" y="5716"/>
                  </a:moveTo>
                  <a:lnTo>
                    <a:pt x="6073" y="7978"/>
                  </a:lnTo>
                  <a:lnTo>
                    <a:pt x="5478" y="7978"/>
                  </a:lnTo>
                  <a:lnTo>
                    <a:pt x="5478" y="6311"/>
                  </a:lnTo>
                  <a:lnTo>
                    <a:pt x="6073" y="5716"/>
                  </a:lnTo>
                  <a:close/>
                  <a:moveTo>
                    <a:pt x="6478" y="5430"/>
                  </a:moveTo>
                  <a:lnTo>
                    <a:pt x="7073" y="6025"/>
                  </a:lnTo>
                  <a:lnTo>
                    <a:pt x="7073" y="7978"/>
                  </a:lnTo>
                  <a:lnTo>
                    <a:pt x="6478" y="7978"/>
                  </a:lnTo>
                  <a:lnTo>
                    <a:pt x="6478" y="5430"/>
                  </a:lnTo>
                  <a:close/>
                  <a:moveTo>
                    <a:pt x="8050" y="5335"/>
                  </a:moveTo>
                  <a:lnTo>
                    <a:pt x="8050" y="7978"/>
                  </a:lnTo>
                  <a:lnTo>
                    <a:pt x="7454" y="7978"/>
                  </a:lnTo>
                  <a:lnTo>
                    <a:pt x="7454" y="5930"/>
                  </a:lnTo>
                  <a:lnTo>
                    <a:pt x="8050" y="5335"/>
                  </a:lnTo>
                  <a:close/>
                  <a:moveTo>
                    <a:pt x="2834" y="0"/>
                  </a:moveTo>
                  <a:cubicBezTo>
                    <a:pt x="2715" y="0"/>
                    <a:pt x="2620" y="95"/>
                    <a:pt x="2620" y="215"/>
                  </a:cubicBezTo>
                  <a:lnTo>
                    <a:pt x="2620" y="1477"/>
                  </a:lnTo>
                  <a:cubicBezTo>
                    <a:pt x="1906" y="1572"/>
                    <a:pt x="1286" y="2001"/>
                    <a:pt x="882" y="2358"/>
                  </a:cubicBezTo>
                  <a:cubicBezTo>
                    <a:pt x="620" y="2596"/>
                    <a:pt x="405" y="2810"/>
                    <a:pt x="262" y="2977"/>
                  </a:cubicBezTo>
                  <a:cubicBezTo>
                    <a:pt x="0" y="3287"/>
                    <a:pt x="0" y="3334"/>
                    <a:pt x="0" y="3382"/>
                  </a:cubicBezTo>
                  <a:cubicBezTo>
                    <a:pt x="0" y="3429"/>
                    <a:pt x="0" y="3477"/>
                    <a:pt x="262" y="3787"/>
                  </a:cubicBezTo>
                  <a:cubicBezTo>
                    <a:pt x="405" y="3930"/>
                    <a:pt x="620" y="4168"/>
                    <a:pt x="882" y="4406"/>
                  </a:cubicBezTo>
                  <a:cubicBezTo>
                    <a:pt x="1358" y="4811"/>
                    <a:pt x="2096" y="5287"/>
                    <a:pt x="2930" y="5287"/>
                  </a:cubicBezTo>
                  <a:cubicBezTo>
                    <a:pt x="3787" y="5287"/>
                    <a:pt x="4525" y="4811"/>
                    <a:pt x="5002" y="4406"/>
                  </a:cubicBezTo>
                  <a:cubicBezTo>
                    <a:pt x="5263" y="4168"/>
                    <a:pt x="5478" y="3930"/>
                    <a:pt x="5597" y="3787"/>
                  </a:cubicBezTo>
                  <a:cubicBezTo>
                    <a:pt x="5859" y="3477"/>
                    <a:pt x="5859" y="3429"/>
                    <a:pt x="5859" y="3382"/>
                  </a:cubicBezTo>
                  <a:cubicBezTo>
                    <a:pt x="5859" y="3310"/>
                    <a:pt x="5859" y="3287"/>
                    <a:pt x="5597" y="2977"/>
                  </a:cubicBezTo>
                  <a:cubicBezTo>
                    <a:pt x="5478" y="2810"/>
                    <a:pt x="5263" y="2596"/>
                    <a:pt x="5002" y="2358"/>
                  </a:cubicBezTo>
                  <a:cubicBezTo>
                    <a:pt x="4549" y="1977"/>
                    <a:pt x="3835" y="1501"/>
                    <a:pt x="3025" y="1477"/>
                  </a:cubicBezTo>
                  <a:lnTo>
                    <a:pt x="3025" y="405"/>
                  </a:lnTo>
                  <a:lnTo>
                    <a:pt x="7978" y="405"/>
                  </a:lnTo>
                  <a:lnTo>
                    <a:pt x="7978" y="2024"/>
                  </a:lnTo>
                  <a:cubicBezTo>
                    <a:pt x="7978" y="2120"/>
                    <a:pt x="8050" y="2215"/>
                    <a:pt x="8169" y="2215"/>
                  </a:cubicBezTo>
                  <a:lnTo>
                    <a:pt x="9788" y="2215"/>
                  </a:lnTo>
                  <a:lnTo>
                    <a:pt x="9788" y="7978"/>
                  </a:lnTo>
                  <a:lnTo>
                    <a:pt x="9455" y="7978"/>
                  </a:lnTo>
                  <a:lnTo>
                    <a:pt x="9455" y="5406"/>
                  </a:lnTo>
                  <a:cubicBezTo>
                    <a:pt x="9455" y="5311"/>
                    <a:pt x="9360" y="5216"/>
                    <a:pt x="9264" y="5216"/>
                  </a:cubicBezTo>
                  <a:cubicBezTo>
                    <a:pt x="9145" y="5216"/>
                    <a:pt x="9050" y="5311"/>
                    <a:pt x="9050" y="5406"/>
                  </a:cubicBezTo>
                  <a:lnTo>
                    <a:pt x="9050" y="7978"/>
                  </a:lnTo>
                  <a:lnTo>
                    <a:pt x="8455" y="7978"/>
                  </a:lnTo>
                  <a:lnTo>
                    <a:pt x="8455" y="5001"/>
                  </a:lnTo>
                  <a:cubicBezTo>
                    <a:pt x="8455" y="4977"/>
                    <a:pt x="8455" y="4954"/>
                    <a:pt x="8455" y="4954"/>
                  </a:cubicBezTo>
                  <a:lnTo>
                    <a:pt x="9050" y="4358"/>
                  </a:lnTo>
                  <a:lnTo>
                    <a:pt x="9050" y="4596"/>
                  </a:lnTo>
                  <a:cubicBezTo>
                    <a:pt x="9050" y="4692"/>
                    <a:pt x="9145" y="4787"/>
                    <a:pt x="9264" y="4787"/>
                  </a:cubicBezTo>
                  <a:cubicBezTo>
                    <a:pt x="9360" y="4787"/>
                    <a:pt x="9455" y="4692"/>
                    <a:pt x="9455" y="4596"/>
                  </a:cubicBezTo>
                  <a:lnTo>
                    <a:pt x="9455" y="3882"/>
                  </a:lnTo>
                  <a:cubicBezTo>
                    <a:pt x="9455" y="3763"/>
                    <a:pt x="9360" y="3668"/>
                    <a:pt x="9264" y="3668"/>
                  </a:cubicBezTo>
                  <a:lnTo>
                    <a:pt x="8550" y="3668"/>
                  </a:lnTo>
                  <a:cubicBezTo>
                    <a:pt x="8431" y="3668"/>
                    <a:pt x="8336" y="3763"/>
                    <a:pt x="8336" y="3882"/>
                  </a:cubicBezTo>
                  <a:cubicBezTo>
                    <a:pt x="8336" y="3977"/>
                    <a:pt x="8431" y="4072"/>
                    <a:pt x="8550" y="4072"/>
                  </a:cubicBezTo>
                  <a:lnTo>
                    <a:pt x="8788" y="4072"/>
                  </a:lnTo>
                  <a:lnTo>
                    <a:pt x="7240" y="5620"/>
                  </a:lnTo>
                  <a:lnTo>
                    <a:pt x="6573" y="4954"/>
                  </a:lnTo>
                  <a:cubicBezTo>
                    <a:pt x="6526" y="4906"/>
                    <a:pt x="6478" y="4882"/>
                    <a:pt x="6430" y="4882"/>
                  </a:cubicBezTo>
                  <a:cubicBezTo>
                    <a:pt x="6383" y="4882"/>
                    <a:pt x="6335" y="4906"/>
                    <a:pt x="6288" y="4954"/>
                  </a:cubicBezTo>
                  <a:lnTo>
                    <a:pt x="4811" y="6430"/>
                  </a:lnTo>
                  <a:cubicBezTo>
                    <a:pt x="4716" y="6525"/>
                    <a:pt x="4716" y="6644"/>
                    <a:pt x="4811" y="6716"/>
                  </a:cubicBezTo>
                  <a:cubicBezTo>
                    <a:pt x="4835" y="6763"/>
                    <a:pt x="4882" y="6787"/>
                    <a:pt x="4930" y="6787"/>
                  </a:cubicBezTo>
                  <a:cubicBezTo>
                    <a:pt x="5002" y="6787"/>
                    <a:pt x="5049" y="6763"/>
                    <a:pt x="5073" y="6716"/>
                  </a:cubicBezTo>
                  <a:lnTo>
                    <a:pt x="5097" y="6716"/>
                  </a:lnTo>
                  <a:lnTo>
                    <a:pt x="5097" y="7978"/>
                  </a:lnTo>
                  <a:lnTo>
                    <a:pt x="4954" y="7978"/>
                  </a:lnTo>
                  <a:cubicBezTo>
                    <a:pt x="4835" y="7978"/>
                    <a:pt x="4740" y="8073"/>
                    <a:pt x="4740" y="8169"/>
                  </a:cubicBezTo>
                  <a:cubicBezTo>
                    <a:pt x="4740" y="8288"/>
                    <a:pt x="4835" y="8383"/>
                    <a:pt x="4954" y="8383"/>
                  </a:cubicBezTo>
                  <a:lnTo>
                    <a:pt x="9788" y="8383"/>
                  </a:lnTo>
                  <a:lnTo>
                    <a:pt x="9788" y="9788"/>
                  </a:lnTo>
                  <a:lnTo>
                    <a:pt x="3025" y="9788"/>
                  </a:lnTo>
                  <a:lnTo>
                    <a:pt x="3025" y="9193"/>
                  </a:lnTo>
                  <a:cubicBezTo>
                    <a:pt x="3025" y="9073"/>
                    <a:pt x="2953" y="8978"/>
                    <a:pt x="2834" y="8978"/>
                  </a:cubicBezTo>
                  <a:cubicBezTo>
                    <a:pt x="2715" y="8978"/>
                    <a:pt x="2644" y="9073"/>
                    <a:pt x="2644" y="9193"/>
                  </a:cubicBezTo>
                  <a:lnTo>
                    <a:pt x="2644" y="9978"/>
                  </a:lnTo>
                  <a:cubicBezTo>
                    <a:pt x="2644" y="10098"/>
                    <a:pt x="2715" y="10169"/>
                    <a:pt x="2834" y="10169"/>
                  </a:cubicBezTo>
                  <a:lnTo>
                    <a:pt x="9979" y="10169"/>
                  </a:lnTo>
                  <a:cubicBezTo>
                    <a:pt x="10098" y="10169"/>
                    <a:pt x="10169" y="10098"/>
                    <a:pt x="10169" y="9978"/>
                  </a:cubicBezTo>
                  <a:lnTo>
                    <a:pt x="10169" y="2024"/>
                  </a:lnTo>
                  <a:cubicBezTo>
                    <a:pt x="10169" y="1953"/>
                    <a:pt x="10145" y="1905"/>
                    <a:pt x="10122" y="1882"/>
                  </a:cubicBezTo>
                  <a:lnTo>
                    <a:pt x="8312" y="72"/>
                  </a:lnTo>
                  <a:cubicBezTo>
                    <a:pt x="8264" y="24"/>
                    <a:pt x="8216" y="0"/>
                    <a:pt x="8169"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1606656" y="2626898"/>
              <a:ext cx="72569" cy="72601"/>
            </a:xfrm>
            <a:custGeom>
              <a:avLst/>
              <a:gdLst/>
              <a:ahLst/>
              <a:cxnLst/>
              <a:rect l="l" t="t" r="r" b="b"/>
              <a:pathLst>
                <a:path w="2263" h="2264" extrusionOk="0">
                  <a:moveTo>
                    <a:pt x="1120" y="406"/>
                  </a:moveTo>
                  <a:cubicBezTo>
                    <a:pt x="1525" y="406"/>
                    <a:pt x="1858" y="739"/>
                    <a:pt x="1858" y="1144"/>
                  </a:cubicBezTo>
                  <a:cubicBezTo>
                    <a:pt x="1858" y="1549"/>
                    <a:pt x="1525" y="1882"/>
                    <a:pt x="1120" y="1882"/>
                  </a:cubicBezTo>
                  <a:cubicBezTo>
                    <a:pt x="715" y="1882"/>
                    <a:pt x="405" y="1549"/>
                    <a:pt x="405" y="1144"/>
                  </a:cubicBezTo>
                  <a:cubicBezTo>
                    <a:pt x="405" y="739"/>
                    <a:pt x="715" y="406"/>
                    <a:pt x="1120" y="406"/>
                  </a:cubicBezTo>
                  <a:close/>
                  <a:moveTo>
                    <a:pt x="1120" y="1"/>
                  </a:moveTo>
                  <a:cubicBezTo>
                    <a:pt x="500" y="1"/>
                    <a:pt x="0" y="525"/>
                    <a:pt x="0" y="1144"/>
                  </a:cubicBezTo>
                  <a:cubicBezTo>
                    <a:pt x="0" y="1763"/>
                    <a:pt x="500" y="2263"/>
                    <a:pt x="1120" y="2263"/>
                  </a:cubicBezTo>
                  <a:cubicBezTo>
                    <a:pt x="1763" y="2263"/>
                    <a:pt x="2263" y="1763"/>
                    <a:pt x="2263" y="1144"/>
                  </a:cubicBezTo>
                  <a:cubicBezTo>
                    <a:pt x="2263" y="525"/>
                    <a:pt x="1763" y="1"/>
                    <a:pt x="112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1636447" y="2656689"/>
              <a:ext cx="12987" cy="13019"/>
            </a:xfrm>
            <a:custGeom>
              <a:avLst/>
              <a:gdLst/>
              <a:ahLst/>
              <a:cxnLst/>
              <a:rect l="l" t="t" r="r" b="b"/>
              <a:pathLst>
                <a:path w="405" h="406" extrusionOk="0">
                  <a:moveTo>
                    <a:pt x="191" y="1"/>
                  </a:moveTo>
                  <a:cubicBezTo>
                    <a:pt x="143" y="1"/>
                    <a:pt x="95" y="24"/>
                    <a:pt x="72" y="72"/>
                  </a:cubicBezTo>
                  <a:cubicBezTo>
                    <a:pt x="24" y="96"/>
                    <a:pt x="0" y="167"/>
                    <a:pt x="0" y="215"/>
                  </a:cubicBezTo>
                  <a:cubicBezTo>
                    <a:pt x="0" y="262"/>
                    <a:pt x="24" y="310"/>
                    <a:pt x="72" y="358"/>
                  </a:cubicBezTo>
                  <a:cubicBezTo>
                    <a:pt x="95" y="382"/>
                    <a:pt x="143" y="405"/>
                    <a:pt x="191" y="405"/>
                  </a:cubicBezTo>
                  <a:cubicBezTo>
                    <a:pt x="262" y="405"/>
                    <a:pt x="310" y="382"/>
                    <a:pt x="334" y="358"/>
                  </a:cubicBezTo>
                  <a:cubicBezTo>
                    <a:pt x="381" y="310"/>
                    <a:pt x="405" y="262"/>
                    <a:pt x="405" y="215"/>
                  </a:cubicBezTo>
                  <a:cubicBezTo>
                    <a:pt x="405" y="167"/>
                    <a:pt x="381" y="96"/>
                    <a:pt x="334" y="72"/>
                  </a:cubicBezTo>
                  <a:cubicBezTo>
                    <a:pt x="310" y="24"/>
                    <a:pt x="238" y="1"/>
                    <a:pt x="19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1551660" y="2782682"/>
              <a:ext cx="84049" cy="13019"/>
            </a:xfrm>
            <a:custGeom>
              <a:avLst/>
              <a:gdLst/>
              <a:ahLst/>
              <a:cxnLst/>
              <a:rect l="l" t="t" r="r" b="b"/>
              <a:pathLst>
                <a:path w="2621" h="406" extrusionOk="0">
                  <a:moveTo>
                    <a:pt x="191" y="1"/>
                  </a:moveTo>
                  <a:cubicBezTo>
                    <a:pt x="72" y="1"/>
                    <a:pt x="1" y="96"/>
                    <a:pt x="1" y="191"/>
                  </a:cubicBezTo>
                  <a:cubicBezTo>
                    <a:pt x="1" y="310"/>
                    <a:pt x="72" y="406"/>
                    <a:pt x="191" y="406"/>
                  </a:cubicBezTo>
                  <a:lnTo>
                    <a:pt x="2430" y="406"/>
                  </a:lnTo>
                  <a:cubicBezTo>
                    <a:pt x="2525" y="406"/>
                    <a:pt x="2620" y="310"/>
                    <a:pt x="2620" y="191"/>
                  </a:cubicBezTo>
                  <a:cubicBezTo>
                    <a:pt x="2620" y="96"/>
                    <a:pt x="2525" y="1"/>
                    <a:pt x="243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1644848" y="2782682"/>
              <a:ext cx="27514" cy="13019"/>
            </a:xfrm>
            <a:custGeom>
              <a:avLst/>
              <a:gdLst/>
              <a:ahLst/>
              <a:cxnLst/>
              <a:rect l="l" t="t" r="r" b="b"/>
              <a:pathLst>
                <a:path w="858" h="406" extrusionOk="0">
                  <a:moveTo>
                    <a:pt x="191" y="1"/>
                  </a:moveTo>
                  <a:cubicBezTo>
                    <a:pt x="95" y="1"/>
                    <a:pt x="0" y="96"/>
                    <a:pt x="0" y="191"/>
                  </a:cubicBezTo>
                  <a:cubicBezTo>
                    <a:pt x="0" y="310"/>
                    <a:pt x="95" y="406"/>
                    <a:pt x="191" y="406"/>
                  </a:cubicBezTo>
                  <a:lnTo>
                    <a:pt x="643" y="406"/>
                  </a:lnTo>
                  <a:cubicBezTo>
                    <a:pt x="762" y="406"/>
                    <a:pt x="857" y="310"/>
                    <a:pt x="857" y="191"/>
                  </a:cubicBezTo>
                  <a:cubicBezTo>
                    <a:pt x="857" y="96"/>
                    <a:pt x="762" y="1"/>
                    <a:pt x="643"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1551660" y="2754431"/>
              <a:ext cx="100852" cy="13019"/>
            </a:xfrm>
            <a:custGeom>
              <a:avLst/>
              <a:gdLst/>
              <a:ahLst/>
              <a:cxnLst/>
              <a:rect l="l" t="t" r="r" b="b"/>
              <a:pathLst>
                <a:path w="3145" h="406" extrusionOk="0">
                  <a:moveTo>
                    <a:pt x="191" y="1"/>
                  </a:moveTo>
                  <a:cubicBezTo>
                    <a:pt x="72" y="1"/>
                    <a:pt x="1" y="96"/>
                    <a:pt x="1" y="215"/>
                  </a:cubicBezTo>
                  <a:cubicBezTo>
                    <a:pt x="1" y="310"/>
                    <a:pt x="72" y="406"/>
                    <a:pt x="191" y="406"/>
                  </a:cubicBezTo>
                  <a:lnTo>
                    <a:pt x="2954" y="406"/>
                  </a:lnTo>
                  <a:cubicBezTo>
                    <a:pt x="3049" y="406"/>
                    <a:pt x="3144" y="310"/>
                    <a:pt x="3144" y="215"/>
                  </a:cubicBezTo>
                  <a:cubicBezTo>
                    <a:pt x="3144" y="96"/>
                    <a:pt x="3049" y="1"/>
                    <a:pt x="2954"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1658573" y="2754431"/>
              <a:ext cx="12250" cy="13019"/>
            </a:xfrm>
            <a:custGeom>
              <a:avLst/>
              <a:gdLst/>
              <a:ahLst/>
              <a:cxnLst/>
              <a:rect l="l" t="t" r="r" b="b"/>
              <a:pathLst>
                <a:path w="382" h="406" extrusionOk="0">
                  <a:moveTo>
                    <a:pt x="191" y="1"/>
                  </a:moveTo>
                  <a:cubicBezTo>
                    <a:pt x="144" y="1"/>
                    <a:pt x="96" y="25"/>
                    <a:pt x="48" y="72"/>
                  </a:cubicBezTo>
                  <a:cubicBezTo>
                    <a:pt x="25" y="96"/>
                    <a:pt x="1" y="144"/>
                    <a:pt x="1" y="215"/>
                  </a:cubicBezTo>
                  <a:cubicBezTo>
                    <a:pt x="1" y="263"/>
                    <a:pt x="25" y="310"/>
                    <a:pt x="48" y="358"/>
                  </a:cubicBezTo>
                  <a:cubicBezTo>
                    <a:pt x="96" y="382"/>
                    <a:pt x="144" y="406"/>
                    <a:pt x="191" y="406"/>
                  </a:cubicBezTo>
                  <a:cubicBezTo>
                    <a:pt x="239" y="406"/>
                    <a:pt x="287" y="382"/>
                    <a:pt x="334" y="358"/>
                  </a:cubicBezTo>
                  <a:cubicBezTo>
                    <a:pt x="358" y="310"/>
                    <a:pt x="382" y="263"/>
                    <a:pt x="382" y="215"/>
                  </a:cubicBezTo>
                  <a:cubicBezTo>
                    <a:pt x="382" y="144"/>
                    <a:pt x="382" y="96"/>
                    <a:pt x="334" y="72"/>
                  </a:cubicBezTo>
                  <a:cubicBezTo>
                    <a:pt x="287" y="25"/>
                    <a:pt x="239" y="1"/>
                    <a:pt x="19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1551660" y="2810966"/>
              <a:ext cx="63430" cy="12250"/>
            </a:xfrm>
            <a:custGeom>
              <a:avLst/>
              <a:gdLst/>
              <a:ahLst/>
              <a:cxnLst/>
              <a:rect l="l" t="t" r="r" b="b"/>
              <a:pathLst>
                <a:path w="1978" h="382" extrusionOk="0">
                  <a:moveTo>
                    <a:pt x="191" y="0"/>
                  </a:moveTo>
                  <a:cubicBezTo>
                    <a:pt x="72" y="0"/>
                    <a:pt x="1" y="71"/>
                    <a:pt x="1" y="191"/>
                  </a:cubicBezTo>
                  <a:cubicBezTo>
                    <a:pt x="1" y="310"/>
                    <a:pt x="72" y="381"/>
                    <a:pt x="191" y="381"/>
                  </a:cubicBezTo>
                  <a:lnTo>
                    <a:pt x="1787" y="381"/>
                  </a:lnTo>
                  <a:cubicBezTo>
                    <a:pt x="1906" y="381"/>
                    <a:pt x="1977" y="310"/>
                    <a:pt x="1977" y="191"/>
                  </a:cubicBezTo>
                  <a:cubicBezTo>
                    <a:pt x="1977" y="71"/>
                    <a:pt x="1906" y="0"/>
                    <a:pt x="1787"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1622690" y="2810966"/>
              <a:ext cx="13019" cy="12250"/>
            </a:xfrm>
            <a:custGeom>
              <a:avLst/>
              <a:gdLst/>
              <a:ahLst/>
              <a:cxnLst/>
              <a:rect l="l" t="t" r="r" b="b"/>
              <a:pathLst>
                <a:path w="406" h="382" extrusionOk="0">
                  <a:moveTo>
                    <a:pt x="215" y="0"/>
                  </a:moveTo>
                  <a:cubicBezTo>
                    <a:pt x="143" y="0"/>
                    <a:pt x="96" y="24"/>
                    <a:pt x="72" y="48"/>
                  </a:cubicBezTo>
                  <a:cubicBezTo>
                    <a:pt x="24" y="95"/>
                    <a:pt x="0" y="143"/>
                    <a:pt x="0" y="191"/>
                  </a:cubicBezTo>
                  <a:cubicBezTo>
                    <a:pt x="0" y="238"/>
                    <a:pt x="24" y="286"/>
                    <a:pt x="72" y="333"/>
                  </a:cubicBezTo>
                  <a:cubicBezTo>
                    <a:pt x="96" y="357"/>
                    <a:pt x="167" y="381"/>
                    <a:pt x="215" y="381"/>
                  </a:cubicBezTo>
                  <a:cubicBezTo>
                    <a:pt x="262" y="381"/>
                    <a:pt x="310" y="381"/>
                    <a:pt x="358" y="333"/>
                  </a:cubicBezTo>
                  <a:cubicBezTo>
                    <a:pt x="382" y="286"/>
                    <a:pt x="405" y="238"/>
                    <a:pt x="405" y="191"/>
                  </a:cubicBezTo>
                  <a:cubicBezTo>
                    <a:pt x="405" y="143"/>
                    <a:pt x="382" y="95"/>
                    <a:pt x="358" y="48"/>
                  </a:cubicBezTo>
                  <a:cubicBezTo>
                    <a:pt x="310" y="24"/>
                    <a:pt x="262" y="0"/>
                    <a:pt x="215"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1644848" y="2810966"/>
              <a:ext cx="12987" cy="12250"/>
            </a:xfrm>
            <a:custGeom>
              <a:avLst/>
              <a:gdLst/>
              <a:ahLst/>
              <a:cxnLst/>
              <a:rect l="l" t="t" r="r" b="b"/>
              <a:pathLst>
                <a:path w="405" h="382" extrusionOk="0">
                  <a:moveTo>
                    <a:pt x="191" y="0"/>
                  </a:moveTo>
                  <a:cubicBezTo>
                    <a:pt x="143" y="0"/>
                    <a:pt x="95" y="24"/>
                    <a:pt x="48" y="48"/>
                  </a:cubicBezTo>
                  <a:cubicBezTo>
                    <a:pt x="24" y="95"/>
                    <a:pt x="0" y="143"/>
                    <a:pt x="0" y="191"/>
                  </a:cubicBezTo>
                  <a:cubicBezTo>
                    <a:pt x="0" y="238"/>
                    <a:pt x="24" y="286"/>
                    <a:pt x="48" y="333"/>
                  </a:cubicBezTo>
                  <a:cubicBezTo>
                    <a:pt x="95" y="357"/>
                    <a:pt x="143" y="381"/>
                    <a:pt x="191" y="381"/>
                  </a:cubicBezTo>
                  <a:cubicBezTo>
                    <a:pt x="238" y="381"/>
                    <a:pt x="310" y="357"/>
                    <a:pt x="334" y="333"/>
                  </a:cubicBezTo>
                  <a:cubicBezTo>
                    <a:pt x="381" y="286"/>
                    <a:pt x="405" y="238"/>
                    <a:pt x="405" y="191"/>
                  </a:cubicBezTo>
                  <a:cubicBezTo>
                    <a:pt x="405" y="143"/>
                    <a:pt x="381" y="95"/>
                    <a:pt x="334" y="48"/>
                  </a:cubicBezTo>
                  <a:cubicBezTo>
                    <a:pt x="310" y="24"/>
                    <a:pt x="238" y="0"/>
                    <a:pt x="191"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1666205" y="2810966"/>
              <a:ext cx="13019" cy="12250"/>
            </a:xfrm>
            <a:custGeom>
              <a:avLst/>
              <a:gdLst/>
              <a:ahLst/>
              <a:cxnLst/>
              <a:rect l="l" t="t" r="r" b="b"/>
              <a:pathLst>
                <a:path w="406" h="382" extrusionOk="0">
                  <a:moveTo>
                    <a:pt x="215" y="0"/>
                  </a:moveTo>
                  <a:cubicBezTo>
                    <a:pt x="144" y="0"/>
                    <a:pt x="96" y="24"/>
                    <a:pt x="72" y="48"/>
                  </a:cubicBezTo>
                  <a:cubicBezTo>
                    <a:pt x="25" y="95"/>
                    <a:pt x="1" y="143"/>
                    <a:pt x="1" y="191"/>
                  </a:cubicBezTo>
                  <a:cubicBezTo>
                    <a:pt x="1" y="238"/>
                    <a:pt x="25" y="286"/>
                    <a:pt x="72" y="333"/>
                  </a:cubicBezTo>
                  <a:cubicBezTo>
                    <a:pt x="96" y="357"/>
                    <a:pt x="144" y="381"/>
                    <a:pt x="215" y="381"/>
                  </a:cubicBezTo>
                  <a:cubicBezTo>
                    <a:pt x="263" y="381"/>
                    <a:pt x="311" y="381"/>
                    <a:pt x="334" y="333"/>
                  </a:cubicBezTo>
                  <a:cubicBezTo>
                    <a:pt x="382" y="286"/>
                    <a:pt x="406" y="238"/>
                    <a:pt x="406" y="191"/>
                  </a:cubicBezTo>
                  <a:cubicBezTo>
                    <a:pt x="406" y="143"/>
                    <a:pt x="382" y="95"/>
                    <a:pt x="334" y="48"/>
                  </a:cubicBezTo>
                  <a:cubicBezTo>
                    <a:pt x="311" y="24"/>
                    <a:pt x="263" y="0"/>
                    <a:pt x="215"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1724248" y="2589476"/>
              <a:ext cx="58844" cy="12250"/>
            </a:xfrm>
            <a:custGeom>
              <a:avLst/>
              <a:gdLst/>
              <a:ahLst/>
              <a:cxnLst/>
              <a:rect l="l" t="t" r="r" b="b"/>
              <a:pathLst>
                <a:path w="1835" h="382" extrusionOk="0">
                  <a:moveTo>
                    <a:pt x="191" y="1"/>
                  </a:moveTo>
                  <a:cubicBezTo>
                    <a:pt x="72" y="1"/>
                    <a:pt x="1" y="72"/>
                    <a:pt x="1" y="191"/>
                  </a:cubicBezTo>
                  <a:cubicBezTo>
                    <a:pt x="1" y="310"/>
                    <a:pt x="72" y="382"/>
                    <a:pt x="191" y="382"/>
                  </a:cubicBezTo>
                  <a:lnTo>
                    <a:pt x="1620" y="382"/>
                  </a:lnTo>
                  <a:cubicBezTo>
                    <a:pt x="1739" y="382"/>
                    <a:pt x="1835" y="310"/>
                    <a:pt x="1835" y="191"/>
                  </a:cubicBezTo>
                  <a:cubicBezTo>
                    <a:pt x="1835" y="72"/>
                    <a:pt x="1739" y="1"/>
                    <a:pt x="162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1724248" y="2616220"/>
              <a:ext cx="45857" cy="13019"/>
            </a:xfrm>
            <a:custGeom>
              <a:avLst/>
              <a:gdLst/>
              <a:ahLst/>
              <a:cxnLst/>
              <a:rect l="l" t="t" r="r" b="b"/>
              <a:pathLst>
                <a:path w="1430" h="406" extrusionOk="0">
                  <a:moveTo>
                    <a:pt x="191" y="0"/>
                  </a:moveTo>
                  <a:cubicBezTo>
                    <a:pt x="72" y="0"/>
                    <a:pt x="1" y="96"/>
                    <a:pt x="1" y="215"/>
                  </a:cubicBezTo>
                  <a:cubicBezTo>
                    <a:pt x="1" y="310"/>
                    <a:pt x="72" y="405"/>
                    <a:pt x="191" y="405"/>
                  </a:cubicBezTo>
                  <a:lnTo>
                    <a:pt x="1239" y="405"/>
                  </a:lnTo>
                  <a:cubicBezTo>
                    <a:pt x="1358" y="405"/>
                    <a:pt x="1430" y="310"/>
                    <a:pt x="1430" y="215"/>
                  </a:cubicBezTo>
                  <a:cubicBezTo>
                    <a:pt x="1430" y="96"/>
                    <a:pt x="1334" y="0"/>
                    <a:pt x="1239"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ángulo 1"/>
          <p:cNvSpPr/>
          <p:nvPr/>
        </p:nvSpPr>
        <p:spPr>
          <a:xfrm>
            <a:off x="3662658" y="3995837"/>
            <a:ext cx="234360" cy="307777"/>
          </a:xfrm>
          <a:prstGeom prst="rect">
            <a:avLst/>
          </a:prstGeom>
        </p:spPr>
        <p:txBody>
          <a:bodyPr wrap="none">
            <a:spAutoFit/>
          </a:bodyPr>
          <a:lstStyle/>
          <a:p>
            <a:r>
              <a:rPr lang="en" dirty="0"/>
              <a:t> </a:t>
            </a:r>
            <a:endParaRPr lang="es-CO" dirty="0"/>
          </a:p>
        </p:txBody>
      </p:sp>
      <p:pic>
        <p:nvPicPr>
          <p:cNvPr id="30" name="Imagen 29">
            <a:hlinkClick r:id="rId3" action="ppaction://hlinksldjump"/>
          </p:cNvPr>
          <p:cNvPicPr>
            <a:picLocks noChangeAspect="1"/>
          </p:cNvPicPr>
          <p:nvPr/>
        </p:nvPicPr>
        <p:blipFill>
          <a:blip r:embed="rId4"/>
          <a:stretch>
            <a:fillRect/>
          </a:stretch>
        </p:blipFill>
        <p:spPr>
          <a:xfrm>
            <a:off x="7437863" y="3855808"/>
            <a:ext cx="898430" cy="587833"/>
          </a:xfrm>
          <a:prstGeom prst="rect">
            <a:avLst/>
          </a:prstGeom>
        </p:spPr>
      </p:pic>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3114" y="934263"/>
            <a:ext cx="5270642" cy="33693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91"/>
                                        </p:tgtEl>
                                        <p:attrNameLst>
                                          <p:attrName>style.visibility</p:attrName>
                                        </p:attrNameLst>
                                      </p:cBhvr>
                                      <p:to>
                                        <p:strVal val="visible"/>
                                      </p:to>
                                    </p:set>
                                    <p:animEffect transition="in" filter="barn(inVertical)">
                                      <p:cBhvr>
                                        <p:cTn id="7" dur="500"/>
                                        <p:tgtEl>
                                          <p:spTgt spid="199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887487" y="1783534"/>
            <a:ext cx="6910597" cy="1645800"/>
          </a:xfrm>
        </p:spPr>
        <p:txBody>
          <a:bodyPr/>
          <a:lstStyle/>
          <a:p>
            <a:r>
              <a:rPr lang="es-MX" sz="4400" dirty="0" smtClean="0"/>
              <a:t>Muchas gracias por su atención</a:t>
            </a:r>
            <a:endParaRPr lang="es-CO" sz="4400" dirty="0"/>
          </a:p>
        </p:txBody>
      </p:sp>
      <p:pic>
        <p:nvPicPr>
          <p:cNvPr id="8" name="Imagen 7">
            <a:hlinkClick r:id="rId2" action="ppaction://hlinksldjump"/>
          </p:cNvPr>
          <p:cNvPicPr>
            <a:picLocks noChangeAspect="1"/>
          </p:cNvPicPr>
          <p:nvPr/>
        </p:nvPicPr>
        <p:blipFill>
          <a:blip r:embed="rId3"/>
          <a:stretch>
            <a:fillRect/>
          </a:stretch>
        </p:blipFill>
        <p:spPr>
          <a:xfrm>
            <a:off x="7437863" y="3855808"/>
            <a:ext cx="898430" cy="587833"/>
          </a:xfrm>
          <a:prstGeom prst="rect">
            <a:avLst/>
          </a:prstGeom>
        </p:spPr>
      </p:pic>
    </p:spTree>
    <p:extLst>
      <p:ext uri="{BB962C8B-B14F-4D97-AF65-F5344CB8AC3E}">
        <p14:creationId xmlns:p14="http://schemas.microsoft.com/office/powerpoint/2010/main" val="2384502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Índice </a:t>
            </a:r>
            <a:endParaRPr lang="es-CO" dirty="0"/>
          </a:p>
        </p:txBody>
      </p:sp>
      <p:sp>
        <p:nvSpPr>
          <p:cNvPr id="16" name="Nube 15">
            <a:hlinkClick r:id="rId2" action="ppaction://hlinksldjump"/>
          </p:cNvPr>
          <p:cNvSpPr/>
          <p:nvPr/>
        </p:nvSpPr>
        <p:spPr>
          <a:xfrm>
            <a:off x="1043350" y="1195750"/>
            <a:ext cx="2250831" cy="1336431"/>
          </a:xfrm>
          <a:prstGeom prst="cloud">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accent6"/>
                </a:solidFill>
                <a:latin typeface="Comic Sans MS" panose="030F0702030302020204" pitchFamily="66" charset="0"/>
                <a:cs typeface="Arial" panose="020B0604020202020204" pitchFamily="34" charset="0"/>
              </a:rPr>
              <a:t>INTRODUCCION</a:t>
            </a:r>
            <a:endParaRPr lang="es-CO" sz="1050" dirty="0">
              <a:solidFill>
                <a:schemeClr val="accent6"/>
              </a:solidFill>
              <a:latin typeface="Comic Sans MS" panose="030F0702030302020204" pitchFamily="66" charset="0"/>
              <a:cs typeface="Arial" panose="020B0604020202020204" pitchFamily="34" charset="0"/>
            </a:endParaRPr>
          </a:p>
        </p:txBody>
      </p:sp>
      <p:sp>
        <p:nvSpPr>
          <p:cNvPr id="17" name="Nube 16">
            <a:hlinkClick r:id="rId3" action="ppaction://hlinksldjump"/>
          </p:cNvPr>
          <p:cNvSpPr/>
          <p:nvPr/>
        </p:nvSpPr>
        <p:spPr>
          <a:xfrm>
            <a:off x="3493473" y="2911758"/>
            <a:ext cx="2250831" cy="1336431"/>
          </a:xfrm>
          <a:prstGeom prst="cloud">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accent6"/>
                </a:solidFill>
                <a:latin typeface="Comic Sans MS" panose="030F0702030302020204" pitchFamily="66" charset="0"/>
                <a:cs typeface="Arial" panose="020B0604020202020204" pitchFamily="34" charset="0"/>
              </a:rPr>
              <a:t>OBJETIVOS</a:t>
            </a:r>
            <a:endParaRPr lang="es-CO" sz="1050" dirty="0">
              <a:solidFill>
                <a:schemeClr val="accent6"/>
              </a:solidFill>
              <a:latin typeface="Comic Sans MS" panose="030F0702030302020204" pitchFamily="66" charset="0"/>
              <a:cs typeface="Arial" panose="020B0604020202020204" pitchFamily="34" charset="0"/>
            </a:endParaRPr>
          </a:p>
        </p:txBody>
      </p:sp>
      <p:sp>
        <p:nvSpPr>
          <p:cNvPr id="18" name="Nube 17">
            <a:hlinkClick r:id="rId4" action="ppaction://hlinksldjump"/>
          </p:cNvPr>
          <p:cNvSpPr/>
          <p:nvPr/>
        </p:nvSpPr>
        <p:spPr>
          <a:xfrm>
            <a:off x="1055076" y="2911759"/>
            <a:ext cx="2250831" cy="1336431"/>
          </a:xfrm>
          <a:prstGeom prst="cloud">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smtClean="0">
                <a:solidFill>
                  <a:schemeClr val="accent6"/>
                </a:solidFill>
                <a:latin typeface="Comic Sans MS" panose="030F0702030302020204" pitchFamily="66" charset="0"/>
                <a:cs typeface="Arial" panose="020B0604020202020204" pitchFamily="34" charset="0"/>
              </a:rPr>
              <a:t>REQUISITOS Y REQUERIMIENTOS</a:t>
            </a:r>
            <a:endParaRPr lang="es-CO" sz="1000" dirty="0">
              <a:solidFill>
                <a:schemeClr val="accent6"/>
              </a:solidFill>
              <a:latin typeface="Comic Sans MS" panose="030F0702030302020204" pitchFamily="66" charset="0"/>
              <a:cs typeface="Arial" panose="020B0604020202020204" pitchFamily="34" charset="0"/>
            </a:endParaRPr>
          </a:p>
        </p:txBody>
      </p:sp>
      <p:sp>
        <p:nvSpPr>
          <p:cNvPr id="19" name="Nube 18">
            <a:hlinkClick r:id="rId5" action="ppaction://hlinksldjump"/>
          </p:cNvPr>
          <p:cNvSpPr/>
          <p:nvPr/>
        </p:nvSpPr>
        <p:spPr>
          <a:xfrm>
            <a:off x="3493474" y="1088023"/>
            <a:ext cx="2250831" cy="1336431"/>
          </a:xfrm>
          <a:prstGeom prst="cloud">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accent6"/>
                </a:solidFill>
                <a:latin typeface="Comic Sans MS" panose="030F0702030302020204" pitchFamily="66" charset="0"/>
                <a:cs typeface="Arial" panose="020B0604020202020204" pitchFamily="34" charset="0"/>
              </a:rPr>
              <a:t>DEFINICION DEL PROBLEMA</a:t>
            </a:r>
            <a:endParaRPr lang="es-CO" sz="1050" dirty="0">
              <a:solidFill>
                <a:schemeClr val="accent6"/>
              </a:solidFill>
              <a:latin typeface="Comic Sans MS" panose="030F0702030302020204" pitchFamily="66" charset="0"/>
              <a:cs typeface="Arial" panose="020B0604020202020204" pitchFamily="34" charset="0"/>
            </a:endParaRPr>
          </a:p>
        </p:txBody>
      </p:sp>
      <p:sp>
        <p:nvSpPr>
          <p:cNvPr id="20" name="Nube 19">
            <a:hlinkClick r:id="rId6" action="ppaction://hlinksldjump"/>
          </p:cNvPr>
          <p:cNvSpPr/>
          <p:nvPr/>
        </p:nvSpPr>
        <p:spPr>
          <a:xfrm>
            <a:off x="5943597" y="2911757"/>
            <a:ext cx="2250831" cy="1336431"/>
          </a:xfrm>
          <a:prstGeom prst="cloud">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accent6"/>
                </a:solidFill>
                <a:latin typeface="Comic Sans MS" panose="030F0702030302020204" pitchFamily="66" charset="0"/>
                <a:cs typeface="Arial" panose="020B0604020202020204" pitchFamily="34" charset="0"/>
              </a:rPr>
              <a:t>CASOS DE USO</a:t>
            </a:r>
            <a:endParaRPr lang="es-CO" sz="1050" dirty="0">
              <a:solidFill>
                <a:schemeClr val="accent6"/>
              </a:solidFill>
              <a:latin typeface="Comic Sans MS" panose="030F0702030302020204" pitchFamily="66" charset="0"/>
              <a:cs typeface="Arial" panose="020B0604020202020204" pitchFamily="34" charset="0"/>
            </a:endParaRPr>
          </a:p>
        </p:txBody>
      </p:sp>
      <p:sp>
        <p:nvSpPr>
          <p:cNvPr id="21" name="Nube 20">
            <a:hlinkClick r:id="rId7" action="ppaction://hlinksldjump"/>
          </p:cNvPr>
          <p:cNvSpPr/>
          <p:nvPr/>
        </p:nvSpPr>
        <p:spPr>
          <a:xfrm>
            <a:off x="5943598" y="1088024"/>
            <a:ext cx="2250831" cy="1336431"/>
          </a:xfrm>
          <a:prstGeom prst="cloud">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smtClean="0">
                <a:solidFill>
                  <a:schemeClr val="accent6"/>
                </a:solidFill>
                <a:latin typeface="Comic Sans MS" panose="030F0702030302020204" pitchFamily="66" charset="0"/>
                <a:cs typeface="Arial" panose="020B0604020202020204" pitchFamily="34" charset="0"/>
              </a:rPr>
              <a:t>ALCANCE</a:t>
            </a:r>
            <a:endParaRPr lang="es-CO" sz="1050" dirty="0">
              <a:solidFill>
                <a:schemeClr val="accent6"/>
              </a:solidFill>
              <a:latin typeface="Comic Sans MS" panose="030F0702030302020204" pitchFamily="66" charset="0"/>
              <a:cs typeface="Arial" panose="020B0604020202020204" pitchFamily="34" charset="0"/>
            </a:endParaRPr>
          </a:p>
        </p:txBody>
      </p:sp>
    </p:spTree>
    <p:extLst>
      <p:ext uri="{BB962C8B-B14F-4D97-AF65-F5344CB8AC3E}">
        <p14:creationId xmlns:p14="http://schemas.microsoft.com/office/powerpoint/2010/main" val="1575655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grpSp>
        <p:nvGrpSpPr>
          <p:cNvPr id="1743" name="Google Shape;1743;p38"/>
          <p:cNvGrpSpPr/>
          <p:nvPr/>
        </p:nvGrpSpPr>
        <p:grpSpPr>
          <a:xfrm>
            <a:off x="1501977" y="1663893"/>
            <a:ext cx="6012000" cy="1637020"/>
            <a:chOff x="2411775" y="425075"/>
            <a:chExt cx="6012000" cy="1548302"/>
          </a:xfrm>
        </p:grpSpPr>
        <p:sp>
          <p:nvSpPr>
            <p:cNvPr id="1744" name="Google Shape;1744;p38"/>
            <p:cNvSpPr/>
            <p:nvPr/>
          </p:nvSpPr>
          <p:spPr>
            <a:xfrm rot="10800000" flipH="1">
              <a:off x="2411775" y="738277"/>
              <a:ext cx="6012000" cy="1235100"/>
            </a:xfrm>
            <a:prstGeom prst="round2SameRect">
              <a:avLst>
                <a:gd name="adj1" fmla="val 13495"/>
                <a:gd name="adj2" fmla="val 0"/>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8"/>
            <p:cNvSpPr/>
            <p:nvPr/>
          </p:nvSpPr>
          <p:spPr>
            <a:xfrm>
              <a:off x="2411775" y="425075"/>
              <a:ext cx="6012000" cy="410400"/>
            </a:xfrm>
            <a:prstGeom prst="round2SameRect">
              <a:avLst>
                <a:gd name="adj1" fmla="val 35758"/>
                <a:gd name="adj2" fmla="val 0"/>
              </a:avLst>
            </a:prstGeom>
            <a:gradFill>
              <a:gsLst>
                <a:gs pos="0">
                  <a:schemeClr val="dk2"/>
                </a:gs>
                <a:gs pos="100000">
                  <a:schemeClr val="accent2"/>
                </a:gs>
              </a:gsLst>
              <a:lin ang="10800025"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7480325" y="545525"/>
              <a:ext cx="169500" cy="169500"/>
            </a:xfrm>
            <a:custGeom>
              <a:avLst/>
              <a:gdLst/>
              <a:ahLst/>
              <a:cxnLst/>
              <a:rect l="l" t="t" r="r" b="b"/>
              <a:pathLst>
                <a:path w="6780" h="6780" extrusionOk="0">
                  <a:moveTo>
                    <a:pt x="700" y="1"/>
                  </a:moveTo>
                  <a:cubicBezTo>
                    <a:pt x="305" y="1"/>
                    <a:pt x="1" y="305"/>
                    <a:pt x="1" y="670"/>
                  </a:cubicBezTo>
                  <a:lnTo>
                    <a:pt x="1" y="6110"/>
                  </a:lnTo>
                  <a:cubicBezTo>
                    <a:pt x="1" y="6475"/>
                    <a:pt x="305" y="6779"/>
                    <a:pt x="700" y="6779"/>
                  </a:cubicBezTo>
                  <a:lnTo>
                    <a:pt x="6110" y="6779"/>
                  </a:lnTo>
                  <a:cubicBezTo>
                    <a:pt x="6475" y="6779"/>
                    <a:pt x="6779" y="6475"/>
                    <a:pt x="6779" y="6110"/>
                  </a:cubicBezTo>
                  <a:lnTo>
                    <a:pt x="6779" y="670"/>
                  </a:lnTo>
                  <a:cubicBezTo>
                    <a:pt x="6779" y="305"/>
                    <a:pt x="6506"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7522125" y="633288"/>
              <a:ext cx="85900" cy="25"/>
            </a:xfrm>
            <a:custGeom>
              <a:avLst/>
              <a:gdLst/>
              <a:ahLst/>
              <a:cxnLst/>
              <a:rect l="l" t="t" r="r" b="b"/>
              <a:pathLst>
                <a:path w="3436" h="1" fill="none" extrusionOk="0">
                  <a:moveTo>
                    <a:pt x="3435" y="0"/>
                  </a:moveTo>
                  <a:lnTo>
                    <a:pt x="1" y="0"/>
                  </a:lnTo>
                </a:path>
              </a:pathLst>
            </a:custGeom>
            <a:noFill/>
            <a:ln w="28875"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8024425" y="545525"/>
              <a:ext cx="169475" cy="169500"/>
            </a:xfrm>
            <a:custGeom>
              <a:avLst/>
              <a:gdLst/>
              <a:ahLst/>
              <a:cxnLst/>
              <a:rect l="l" t="t" r="r" b="b"/>
              <a:pathLst>
                <a:path w="6779" h="6780" extrusionOk="0">
                  <a:moveTo>
                    <a:pt x="669" y="1"/>
                  </a:moveTo>
                  <a:cubicBezTo>
                    <a:pt x="274" y="1"/>
                    <a:pt x="0" y="305"/>
                    <a:pt x="0" y="670"/>
                  </a:cubicBezTo>
                  <a:lnTo>
                    <a:pt x="0" y="6110"/>
                  </a:lnTo>
                  <a:cubicBezTo>
                    <a:pt x="0" y="6475"/>
                    <a:pt x="274" y="6779"/>
                    <a:pt x="669" y="6779"/>
                  </a:cubicBezTo>
                  <a:lnTo>
                    <a:pt x="6079" y="6779"/>
                  </a:lnTo>
                  <a:cubicBezTo>
                    <a:pt x="6475" y="6779"/>
                    <a:pt x="6778" y="6475"/>
                    <a:pt x="6778" y="6110"/>
                  </a:cubicBezTo>
                  <a:lnTo>
                    <a:pt x="6778" y="670"/>
                  </a:lnTo>
                  <a:cubicBezTo>
                    <a:pt x="6778" y="305"/>
                    <a:pt x="6475" y="1"/>
                    <a:pt x="6079"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8029725" y="549325"/>
              <a:ext cx="158850" cy="160375"/>
            </a:xfrm>
            <a:custGeom>
              <a:avLst/>
              <a:gdLst/>
              <a:ahLst/>
              <a:cxnLst/>
              <a:rect l="l" t="t" r="r" b="b"/>
              <a:pathLst>
                <a:path w="6354" h="6415" fill="none" extrusionOk="0">
                  <a:moveTo>
                    <a:pt x="1" y="1"/>
                  </a:moveTo>
                  <a:lnTo>
                    <a:pt x="6354"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8028975" y="549325"/>
              <a:ext cx="158850" cy="160375"/>
            </a:xfrm>
            <a:custGeom>
              <a:avLst/>
              <a:gdLst/>
              <a:ahLst/>
              <a:cxnLst/>
              <a:rect l="l" t="t" r="r" b="b"/>
              <a:pathLst>
                <a:path w="6354" h="6415" fill="none" extrusionOk="0">
                  <a:moveTo>
                    <a:pt x="6353" y="1"/>
                  </a:moveTo>
                  <a:lnTo>
                    <a:pt x="1"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7752375" y="545525"/>
              <a:ext cx="169475" cy="169500"/>
            </a:xfrm>
            <a:custGeom>
              <a:avLst/>
              <a:gdLst/>
              <a:ahLst/>
              <a:cxnLst/>
              <a:rect l="l" t="t" r="r" b="b"/>
              <a:pathLst>
                <a:path w="6779" h="6780" extrusionOk="0">
                  <a:moveTo>
                    <a:pt x="669" y="1"/>
                  </a:moveTo>
                  <a:cubicBezTo>
                    <a:pt x="305" y="1"/>
                    <a:pt x="1" y="305"/>
                    <a:pt x="1" y="670"/>
                  </a:cubicBezTo>
                  <a:lnTo>
                    <a:pt x="1" y="6110"/>
                  </a:lnTo>
                  <a:cubicBezTo>
                    <a:pt x="1" y="6475"/>
                    <a:pt x="305" y="6779"/>
                    <a:pt x="669" y="6779"/>
                  </a:cubicBezTo>
                  <a:lnTo>
                    <a:pt x="6110" y="6779"/>
                  </a:lnTo>
                  <a:cubicBezTo>
                    <a:pt x="6475" y="6779"/>
                    <a:pt x="6779" y="6475"/>
                    <a:pt x="6779" y="6110"/>
                  </a:cubicBezTo>
                  <a:lnTo>
                    <a:pt x="6779" y="670"/>
                  </a:lnTo>
                  <a:cubicBezTo>
                    <a:pt x="6779" y="305"/>
                    <a:pt x="6475"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7794175" y="601000"/>
              <a:ext cx="85900" cy="64625"/>
            </a:xfrm>
            <a:custGeom>
              <a:avLst/>
              <a:gdLst/>
              <a:ahLst/>
              <a:cxnLst/>
              <a:rect l="l" t="t" r="r" b="b"/>
              <a:pathLst>
                <a:path w="3436" h="2585" fill="none" extrusionOk="0">
                  <a:moveTo>
                    <a:pt x="0" y="1"/>
                  </a:moveTo>
                  <a:lnTo>
                    <a:pt x="3435" y="1"/>
                  </a:lnTo>
                  <a:lnTo>
                    <a:pt x="3435" y="2584"/>
                  </a:lnTo>
                  <a:lnTo>
                    <a:pt x="0" y="2584"/>
                  </a:lnTo>
                  <a:close/>
                </a:path>
              </a:pathLst>
            </a:custGeom>
            <a:noFill/>
            <a:ln w="23550"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38"/>
          <p:cNvGrpSpPr/>
          <p:nvPr/>
        </p:nvGrpSpPr>
        <p:grpSpPr>
          <a:xfrm>
            <a:off x="1210505" y="3169799"/>
            <a:ext cx="815291" cy="298136"/>
            <a:chOff x="7613525" y="0"/>
            <a:chExt cx="939275" cy="343475"/>
          </a:xfrm>
        </p:grpSpPr>
        <p:sp>
          <p:nvSpPr>
            <p:cNvPr id="1760" name="Google Shape;1760;p38"/>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2" name="Google Shape;1762;p38"/>
          <p:cNvSpPr txBox="1">
            <a:spLocks noGrp="1"/>
          </p:cNvSpPr>
          <p:nvPr>
            <p:ph type="title"/>
          </p:nvPr>
        </p:nvSpPr>
        <p:spPr>
          <a:xfrm>
            <a:off x="2057850" y="2194788"/>
            <a:ext cx="50292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smtClean="0"/>
              <a:t>Introduccion </a:t>
            </a:r>
            <a:endParaRPr sz="4400" dirty="0"/>
          </a:p>
        </p:txBody>
      </p:sp>
      <p:grpSp>
        <p:nvGrpSpPr>
          <p:cNvPr id="1763" name="Google Shape;1763;p38"/>
          <p:cNvGrpSpPr/>
          <p:nvPr/>
        </p:nvGrpSpPr>
        <p:grpSpPr>
          <a:xfrm>
            <a:off x="3657602" y="567362"/>
            <a:ext cx="1828805" cy="1481304"/>
            <a:chOff x="904850" y="2929900"/>
            <a:chExt cx="732900" cy="593400"/>
          </a:xfrm>
        </p:grpSpPr>
        <p:sp>
          <p:nvSpPr>
            <p:cNvPr id="1764" name="Google Shape;1764;p38"/>
            <p:cNvSpPr/>
            <p:nvPr/>
          </p:nvSpPr>
          <p:spPr>
            <a:xfrm flipH="1">
              <a:off x="904850" y="2929900"/>
              <a:ext cx="732900" cy="593400"/>
            </a:xfrm>
            <a:prstGeom prst="snip1Rect">
              <a:avLst>
                <a:gd name="adj" fmla="val 16667"/>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flipH="1">
              <a:off x="910469" y="2935657"/>
              <a:ext cx="121800" cy="126600"/>
            </a:xfrm>
            <a:prstGeom prst="corner">
              <a:avLst>
                <a:gd name="adj1" fmla="val 24015"/>
                <a:gd name="adj2" fmla="val 222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6" name="Google Shape;1766;p38"/>
          <p:cNvSpPr txBox="1">
            <a:spLocks noGrp="1"/>
          </p:cNvSpPr>
          <p:nvPr>
            <p:ph type="title" idx="2"/>
          </p:nvPr>
        </p:nvSpPr>
        <p:spPr>
          <a:xfrm>
            <a:off x="3886650" y="858784"/>
            <a:ext cx="13716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783" name="Google Shape;1783;p38"/>
          <p:cNvGrpSpPr/>
          <p:nvPr/>
        </p:nvGrpSpPr>
        <p:grpSpPr>
          <a:xfrm>
            <a:off x="6719800" y="3153495"/>
            <a:ext cx="815291" cy="298136"/>
            <a:chOff x="7613525" y="0"/>
            <a:chExt cx="939275" cy="343475"/>
          </a:xfrm>
        </p:grpSpPr>
        <p:sp>
          <p:nvSpPr>
            <p:cNvPr id="1784" name="Google Shape;1784;p38"/>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66"/>
                                        </p:tgtEl>
                                        <p:attrNameLst>
                                          <p:attrName>style.visibility</p:attrName>
                                        </p:attrNameLst>
                                      </p:cBhvr>
                                      <p:to>
                                        <p:strVal val="visible"/>
                                      </p:to>
                                    </p:set>
                                    <p:anim calcmode="lin" valueType="num">
                                      <p:cBhvr additive="base">
                                        <p:cTn id="7" dur="500" fill="hold"/>
                                        <p:tgtEl>
                                          <p:spTgt spid="1766"/>
                                        </p:tgtEl>
                                        <p:attrNameLst>
                                          <p:attrName>ppt_x</p:attrName>
                                        </p:attrNameLst>
                                      </p:cBhvr>
                                      <p:tavLst>
                                        <p:tav tm="0">
                                          <p:val>
                                            <p:strVal val="#ppt_x"/>
                                          </p:val>
                                        </p:tav>
                                        <p:tav tm="100000">
                                          <p:val>
                                            <p:strVal val="#ppt_x"/>
                                          </p:val>
                                        </p:tav>
                                      </p:tavLst>
                                    </p:anim>
                                    <p:anim calcmode="lin" valueType="num">
                                      <p:cBhvr additive="base">
                                        <p:cTn id="8" dur="500" fill="hold"/>
                                        <p:tgtEl>
                                          <p:spTgt spid="17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62"/>
                                        </p:tgtEl>
                                        <p:attrNameLst>
                                          <p:attrName>style.visibility</p:attrName>
                                        </p:attrNameLst>
                                      </p:cBhvr>
                                      <p:to>
                                        <p:strVal val="visible"/>
                                      </p:to>
                                    </p:set>
                                    <p:anim calcmode="lin" valueType="num">
                                      <p:cBhvr additive="base">
                                        <p:cTn id="13" dur="500" fill="hold"/>
                                        <p:tgtEl>
                                          <p:spTgt spid="1762"/>
                                        </p:tgtEl>
                                        <p:attrNameLst>
                                          <p:attrName>ppt_x</p:attrName>
                                        </p:attrNameLst>
                                      </p:cBhvr>
                                      <p:tavLst>
                                        <p:tav tm="0">
                                          <p:val>
                                            <p:strVal val="#ppt_x"/>
                                          </p:val>
                                        </p:tav>
                                        <p:tav tm="100000">
                                          <p:val>
                                            <p:strVal val="#ppt_x"/>
                                          </p:val>
                                        </p:tav>
                                      </p:tavLst>
                                    </p:anim>
                                    <p:anim calcmode="lin" valueType="num">
                                      <p:cBhvr additive="base">
                                        <p:cTn id="14" dur="500" fill="hold"/>
                                        <p:tgtEl>
                                          <p:spTgt spid="17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2" grpId="0"/>
      <p:bldP spid="17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CO" dirty="0"/>
          </a:p>
        </p:txBody>
      </p:sp>
      <p:pic>
        <p:nvPicPr>
          <p:cNvPr id="3" name="Imagen 2"/>
          <p:cNvPicPr>
            <a:picLocks noChangeAspect="1"/>
          </p:cNvPicPr>
          <p:nvPr/>
        </p:nvPicPr>
        <p:blipFill>
          <a:blip r:embed="rId2"/>
          <a:stretch>
            <a:fillRect/>
          </a:stretch>
        </p:blipFill>
        <p:spPr>
          <a:xfrm>
            <a:off x="540065" y="1123736"/>
            <a:ext cx="4527068" cy="296201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231" y="1123736"/>
            <a:ext cx="4023437" cy="2872911"/>
          </a:xfrm>
          <a:prstGeom prst="rect">
            <a:avLst/>
          </a:prstGeom>
        </p:spPr>
      </p:pic>
      <p:pic>
        <p:nvPicPr>
          <p:cNvPr id="6" name="Imagen 5">
            <a:hlinkClick r:id="rId4" action="ppaction://hlinksldjump"/>
          </p:cNvPr>
          <p:cNvPicPr>
            <a:picLocks noChangeAspect="1"/>
          </p:cNvPicPr>
          <p:nvPr/>
        </p:nvPicPr>
        <p:blipFill>
          <a:blip r:embed="rId2"/>
          <a:stretch>
            <a:fillRect/>
          </a:stretch>
        </p:blipFill>
        <p:spPr>
          <a:xfrm>
            <a:off x="7373377" y="3791831"/>
            <a:ext cx="898430" cy="587833"/>
          </a:xfrm>
          <a:prstGeom prst="rect">
            <a:avLst/>
          </a:prstGeom>
        </p:spPr>
      </p:pic>
    </p:spTree>
    <p:extLst>
      <p:ext uri="{BB962C8B-B14F-4D97-AF65-F5344CB8AC3E}">
        <p14:creationId xmlns:p14="http://schemas.microsoft.com/office/powerpoint/2010/main" val="1531427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grpSp>
        <p:nvGrpSpPr>
          <p:cNvPr id="1887" name="Google Shape;1887;p42"/>
          <p:cNvGrpSpPr/>
          <p:nvPr/>
        </p:nvGrpSpPr>
        <p:grpSpPr>
          <a:xfrm>
            <a:off x="2412000" y="1515945"/>
            <a:ext cx="6012000" cy="1637020"/>
            <a:chOff x="2411775" y="425075"/>
            <a:chExt cx="6012000" cy="1548302"/>
          </a:xfrm>
        </p:grpSpPr>
        <p:sp>
          <p:nvSpPr>
            <p:cNvPr id="1888" name="Google Shape;1888;p42"/>
            <p:cNvSpPr/>
            <p:nvPr/>
          </p:nvSpPr>
          <p:spPr>
            <a:xfrm rot="10800000" flipH="1">
              <a:off x="2411775" y="738277"/>
              <a:ext cx="6012000" cy="1235100"/>
            </a:xfrm>
            <a:prstGeom prst="round2SameRect">
              <a:avLst>
                <a:gd name="adj1" fmla="val 13495"/>
                <a:gd name="adj2" fmla="val 0"/>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2"/>
            <p:cNvSpPr/>
            <p:nvPr/>
          </p:nvSpPr>
          <p:spPr>
            <a:xfrm>
              <a:off x="2411775" y="425075"/>
              <a:ext cx="6012000" cy="410400"/>
            </a:xfrm>
            <a:prstGeom prst="round2SameRect">
              <a:avLst>
                <a:gd name="adj1" fmla="val 35758"/>
                <a:gd name="adj2" fmla="val 0"/>
              </a:avLst>
            </a:prstGeom>
            <a:gradFill>
              <a:gsLst>
                <a:gs pos="0">
                  <a:schemeClr val="dk2"/>
                </a:gs>
                <a:gs pos="100000">
                  <a:schemeClr val="accent2"/>
                </a:gs>
              </a:gsLst>
              <a:lin ang="10800025"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2"/>
            <p:cNvSpPr/>
            <p:nvPr/>
          </p:nvSpPr>
          <p:spPr>
            <a:xfrm>
              <a:off x="7480325" y="545525"/>
              <a:ext cx="169500" cy="169500"/>
            </a:xfrm>
            <a:custGeom>
              <a:avLst/>
              <a:gdLst/>
              <a:ahLst/>
              <a:cxnLst/>
              <a:rect l="l" t="t" r="r" b="b"/>
              <a:pathLst>
                <a:path w="6780" h="6780" extrusionOk="0">
                  <a:moveTo>
                    <a:pt x="700" y="1"/>
                  </a:moveTo>
                  <a:cubicBezTo>
                    <a:pt x="305" y="1"/>
                    <a:pt x="1" y="305"/>
                    <a:pt x="1" y="670"/>
                  </a:cubicBezTo>
                  <a:lnTo>
                    <a:pt x="1" y="6110"/>
                  </a:lnTo>
                  <a:cubicBezTo>
                    <a:pt x="1" y="6475"/>
                    <a:pt x="305" y="6779"/>
                    <a:pt x="700" y="6779"/>
                  </a:cubicBezTo>
                  <a:lnTo>
                    <a:pt x="6110" y="6779"/>
                  </a:lnTo>
                  <a:cubicBezTo>
                    <a:pt x="6475" y="6779"/>
                    <a:pt x="6779" y="6475"/>
                    <a:pt x="6779" y="6110"/>
                  </a:cubicBezTo>
                  <a:lnTo>
                    <a:pt x="6779" y="670"/>
                  </a:lnTo>
                  <a:cubicBezTo>
                    <a:pt x="6779" y="305"/>
                    <a:pt x="6506"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2"/>
            <p:cNvSpPr/>
            <p:nvPr/>
          </p:nvSpPr>
          <p:spPr>
            <a:xfrm>
              <a:off x="7522125" y="633288"/>
              <a:ext cx="85900" cy="25"/>
            </a:xfrm>
            <a:custGeom>
              <a:avLst/>
              <a:gdLst/>
              <a:ahLst/>
              <a:cxnLst/>
              <a:rect l="l" t="t" r="r" b="b"/>
              <a:pathLst>
                <a:path w="3436" h="1" fill="none" extrusionOk="0">
                  <a:moveTo>
                    <a:pt x="3435" y="0"/>
                  </a:moveTo>
                  <a:lnTo>
                    <a:pt x="1" y="0"/>
                  </a:lnTo>
                </a:path>
              </a:pathLst>
            </a:custGeom>
            <a:noFill/>
            <a:ln w="28875"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2"/>
            <p:cNvSpPr/>
            <p:nvPr/>
          </p:nvSpPr>
          <p:spPr>
            <a:xfrm>
              <a:off x="8024425" y="545525"/>
              <a:ext cx="169475" cy="169500"/>
            </a:xfrm>
            <a:custGeom>
              <a:avLst/>
              <a:gdLst/>
              <a:ahLst/>
              <a:cxnLst/>
              <a:rect l="l" t="t" r="r" b="b"/>
              <a:pathLst>
                <a:path w="6779" h="6780" extrusionOk="0">
                  <a:moveTo>
                    <a:pt x="669" y="1"/>
                  </a:moveTo>
                  <a:cubicBezTo>
                    <a:pt x="274" y="1"/>
                    <a:pt x="0" y="305"/>
                    <a:pt x="0" y="670"/>
                  </a:cubicBezTo>
                  <a:lnTo>
                    <a:pt x="0" y="6110"/>
                  </a:lnTo>
                  <a:cubicBezTo>
                    <a:pt x="0" y="6475"/>
                    <a:pt x="274" y="6779"/>
                    <a:pt x="669" y="6779"/>
                  </a:cubicBezTo>
                  <a:lnTo>
                    <a:pt x="6079" y="6779"/>
                  </a:lnTo>
                  <a:cubicBezTo>
                    <a:pt x="6475" y="6779"/>
                    <a:pt x="6778" y="6475"/>
                    <a:pt x="6778" y="6110"/>
                  </a:cubicBezTo>
                  <a:lnTo>
                    <a:pt x="6778" y="670"/>
                  </a:lnTo>
                  <a:cubicBezTo>
                    <a:pt x="6778" y="305"/>
                    <a:pt x="6475" y="1"/>
                    <a:pt x="6079"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2"/>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2"/>
            <p:cNvSpPr/>
            <p:nvPr/>
          </p:nvSpPr>
          <p:spPr>
            <a:xfrm>
              <a:off x="8029725" y="549325"/>
              <a:ext cx="158850" cy="160375"/>
            </a:xfrm>
            <a:custGeom>
              <a:avLst/>
              <a:gdLst/>
              <a:ahLst/>
              <a:cxnLst/>
              <a:rect l="l" t="t" r="r" b="b"/>
              <a:pathLst>
                <a:path w="6354" h="6415" fill="none" extrusionOk="0">
                  <a:moveTo>
                    <a:pt x="1" y="1"/>
                  </a:moveTo>
                  <a:lnTo>
                    <a:pt x="6354"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2"/>
            <p:cNvSpPr/>
            <p:nvPr/>
          </p:nvSpPr>
          <p:spPr>
            <a:xfrm>
              <a:off x="8028975" y="549325"/>
              <a:ext cx="158850" cy="160375"/>
            </a:xfrm>
            <a:custGeom>
              <a:avLst/>
              <a:gdLst/>
              <a:ahLst/>
              <a:cxnLst/>
              <a:rect l="l" t="t" r="r" b="b"/>
              <a:pathLst>
                <a:path w="6354" h="6415" fill="none" extrusionOk="0">
                  <a:moveTo>
                    <a:pt x="6353" y="1"/>
                  </a:moveTo>
                  <a:lnTo>
                    <a:pt x="1"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2"/>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2"/>
            <p:cNvSpPr/>
            <p:nvPr/>
          </p:nvSpPr>
          <p:spPr>
            <a:xfrm>
              <a:off x="7752375" y="545525"/>
              <a:ext cx="169475" cy="169500"/>
            </a:xfrm>
            <a:custGeom>
              <a:avLst/>
              <a:gdLst/>
              <a:ahLst/>
              <a:cxnLst/>
              <a:rect l="l" t="t" r="r" b="b"/>
              <a:pathLst>
                <a:path w="6779" h="6780" extrusionOk="0">
                  <a:moveTo>
                    <a:pt x="669" y="1"/>
                  </a:moveTo>
                  <a:cubicBezTo>
                    <a:pt x="305" y="1"/>
                    <a:pt x="1" y="305"/>
                    <a:pt x="1" y="670"/>
                  </a:cubicBezTo>
                  <a:lnTo>
                    <a:pt x="1" y="6110"/>
                  </a:lnTo>
                  <a:cubicBezTo>
                    <a:pt x="1" y="6475"/>
                    <a:pt x="305" y="6779"/>
                    <a:pt x="669" y="6779"/>
                  </a:cubicBezTo>
                  <a:lnTo>
                    <a:pt x="6110" y="6779"/>
                  </a:lnTo>
                  <a:cubicBezTo>
                    <a:pt x="6475" y="6779"/>
                    <a:pt x="6779" y="6475"/>
                    <a:pt x="6779" y="6110"/>
                  </a:cubicBezTo>
                  <a:lnTo>
                    <a:pt x="6779" y="670"/>
                  </a:lnTo>
                  <a:cubicBezTo>
                    <a:pt x="6779" y="305"/>
                    <a:pt x="6475"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2"/>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2"/>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2"/>
            <p:cNvSpPr/>
            <p:nvPr/>
          </p:nvSpPr>
          <p:spPr>
            <a:xfrm>
              <a:off x="7794175" y="601000"/>
              <a:ext cx="85900" cy="64625"/>
            </a:xfrm>
            <a:custGeom>
              <a:avLst/>
              <a:gdLst/>
              <a:ahLst/>
              <a:cxnLst/>
              <a:rect l="l" t="t" r="r" b="b"/>
              <a:pathLst>
                <a:path w="3436" h="2585" fill="none" extrusionOk="0">
                  <a:moveTo>
                    <a:pt x="0" y="1"/>
                  </a:moveTo>
                  <a:lnTo>
                    <a:pt x="3435" y="1"/>
                  </a:lnTo>
                  <a:lnTo>
                    <a:pt x="3435" y="2584"/>
                  </a:lnTo>
                  <a:lnTo>
                    <a:pt x="0" y="2584"/>
                  </a:lnTo>
                  <a:close/>
                </a:path>
              </a:pathLst>
            </a:custGeom>
            <a:noFill/>
            <a:ln w="23550"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2"/>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2"/>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42"/>
          <p:cNvGrpSpPr/>
          <p:nvPr/>
        </p:nvGrpSpPr>
        <p:grpSpPr>
          <a:xfrm>
            <a:off x="6978055" y="1217811"/>
            <a:ext cx="815291" cy="298136"/>
            <a:chOff x="7613525" y="0"/>
            <a:chExt cx="939275" cy="343475"/>
          </a:xfrm>
        </p:grpSpPr>
        <p:sp>
          <p:nvSpPr>
            <p:cNvPr id="1904" name="Google Shape;1904;p42"/>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2"/>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6" name="Google Shape;1906;p42"/>
          <p:cNvGrpSpPr/>
          <p:nvPr/>
        </p:nvGrpSpPr>
        <p:grpSpPr>
          <a:xfrm>
            <a:off x="703752" y="1823119"/>
            <a:ext cx="1828805" cy="1481304"/>
            <a:chOff x="904850" y="2929900"/>
            <a:chExt cx="732900" cy="593400"/>
          </a:xfrm>
        </p:grpSpPr>
        <p:sp>
          <p:nvSpPr>
            <p:cNvPr id="1907" name="Google Shape;1907;p42"/>
            <p:cNvSpPr/>
            <p:nvPr/>
          </p:nvSpPr>
          <p:spPr>
            <a:xfrm flipH="1">
              <a:off x="904850" y="2929900"/>
              <a:ext cx="732900" cy="593400"/>
            </a:xfrm>
            <a:prstGeom prst="snip1Rect">
              <a:avLst>
                <a:gd name="adj" fmla="val 16667"/>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2"/>
            <p:cNvSpPr/>
            <p:nvPr/>
          </p:nvSpPr>
          <p:spPr>
            <a:xfrm flipH="1">
              <a:off x="910469" y="2935657"/>
              <a:ext cx="121800" cy="126600"/>
            </a:xfrm>
            <a:prstGeom prst="corner">
              <a:avLst>
                <a:gd name="adj1" fmla="val 24015"/>
                <a:gd name="adj2" fmla="val 222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42"/>
          <p:cNvGrpSpPr/>
          <p:nvPr/>
        </p:nvGrpSpPr>
        <p:grpSpPr>
          <a:xfrm>
            <a:off x="2532557" y="2843404"/>
            <a:ext cx="815291" cy="298136"/>
            <a:chOff x="7613525" y="0"/>
            <a:chExt cx="939275" cy="343475"/>
          </a:xfrm>
        </p:grpSpPr>
        <p:sp>
          <p:nvSpPr>
            <p:cNvPr id="1926" name="Google Shape;1926;p42"/>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2"/>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8" name="Google Shape;1928;p42"/>
          <p:cNvSpPr txBox="1">
            <a:spLocks noGrp="1"/>
          </p:cNvSpPr>
          <p:nvPr>
            <p:ph type="title"/>
          </p:nvPr>
        </p:nvSpPr>
        <p:spPr>
          <a:xfrm>
            <a:off x="2903350" y="1963282"/>
            <a:ext cx="50292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4000" dirty="0" smtClean="0"/>
              <a:t>Definición del problema</a:t>
            </a:r>
            <a:endParaRPr sz="4000" dirty="0"/>
          </a:p>
        </p:txBody>
      </p:sp>
      <p:sp>
        <p:nvSpPr>
          <p:cNvPr id="1930" name="Google Shape;1930;p42"/>
          <p:cNvSpPr txBox="1">
            <a:spLocks noGrp="1"/>
          </p:cNvSpPr>
          <p:nvPr>
            <p:ph type="title" idx="2"/>
          </p:nvPr>
        </p:nvSpPr>
        <p:spPr>
          <a:xfrm>
            <a:off x="932800" y="2114541"/>
            <a:ext cx="13716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Tree>
    <p:extLst>
      <p:ext uri="{BB962C8B-B14F-4D97-AF65-F5344CB8AC3E}">
        <p14:creationId xmlns:p14="http://schemas.microsoft.com/office/powerpoint/2010/main" val="24658154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0"/>
                                        </p:tgtEl>
                                        <p:attrNameLst>
                                          <p:attrName>style.visibility</p:attrName>
                                        </p:attrNameLst>
                                      </p:cBhvr>
                                      <p:to>
                                        <p:strVal val="visible"/>
                                      </p:to>
                                    </p:set>
                                    <p:anim calcmode="lin" valueType="num">
                                      <p:cBhvr additive="base">
                                        <p:cTn id="7" dur="500" fill="hold"/>
                                        <p:tgtEl>
                                          <p:spTgt spid="1930"/>
                                        </p:tgtEl>
                                        <p:attrNameLst>
                                          <p:attrName>ppt_x</p:attrName>
                                        </p:attrNameLst>
                                      </p:cBhvr>
                                      <p:tavLst>
                                        <p:tav tm="0">
                                          <p:val>
                                            <p:strVal val="#ppt_x"/>
                                          </p:val>
                                        </p:tav>
                                        <p:tav tm="100000">
                                          <p:val>
                                            <p:strVal val="#ppt_x"/>
                                          </p:val>
                                        </p:tav>
                                      </p:tavLst>
                                    </p:anim>
                                    <p:anim calcmode="lin" valueType="num">
                                      <p:cBhvr additive="base">
                                        <p:cTn id="8" dur="500" fill="hold"/>
                                        <p:tgtEl>
                                          <p:spTgt spid="19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8"/>
                                        </p:tgtEl>
                                        <p:attrNameLst>
                                          <p:attrName>style.visibility</p:attrName>
                                        </p:attrNameLst>
                                      </p:cBhvr>
                                      <p:to>
                                        <p:strVal val="visible"/>
                                      </p:to>
                                    </p:set>
                                    <p:anim calcmode="lin" valueType="num">
                                      <p:cBhvr additive="base">
                                        <p:cTn id="13" dur="500" fill="hold"/>
                                        <p:tgtEl>
                                          <p:spTgt spid="1928"/>
                                        </p:tgtEl>
                                        <p:attrNameLst>
                                          <p:attrName>ppt_x</p:attrName>
                                        </p:attrNameLst>
                                      </p:cBhvr>
                                      <p:tavLst>
                                        <p:tav tm="0">
                                          <p:val>
                                            <p:strVal val="#ppt_x"/>
                                          </p:val>
                                        </p:tav>
                                        <p:tav tm="100000">
                                          <p:val>
                                            <p:strVal val="#ppt_x"/>
                                          </p:val>
                                        </p:tav>
                                      </p:tavLst>
                                    </p:anim>
                                    <p:anim calcmode="lin" valueType="num">
                                      <p:cBhvr additive="base">
                                        <p:cTn id="14" dur="500" fill="hold"/>
                                        <p:tgtEl>
                                          <p:spTgt spid="1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 grpId="0"/>
      <p:bldP spid="19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Definición del problema</a:t>
            </a: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515" y="884832"/>
            <a:ext cx="2955204" cy="3801468"/>
          </a:xfrm>
          <a:prstGeom prst="rect">
            <a:avLst/>
          </a:prstGeom>
        </p:spPr>
      </p:pic>
      <p:pic>
        <p:nvPicPr>
          <p:cNvPr id="5" name="Imagen 4">
            <a:hlinkClick r:id="rId3" action="ppaction://hlinksldjump"/>
          </p:cNvPr>
          <p:cNvPicPr>
            <a:picLocks noChangeAspect="1"/>
          </p:cNvPicPr>
          <p:nvPr/>
        </p:nvPicPr>
        <p:blipFill>
          <a:blip r:embed="rId4"/>
          <a:stretch>
            <a:fillRect/>
          </a:stretch>
        </p:blipFill>
        <p:spPr>
          <a:xfrm>
            <a:off x="7373377" y="3815277"/>
            <a:ext cx="898430" cy="587833"/>
          </a:xfrm>
          <a:prstGeom prst="rect">
            <a:avLst/>
          </a:prstGeom>
        </p:spPr>
      </p:pic>
    </p:spTree>
    <p:extLst>
      <p:ext uri="{BB962C8B-B14F-4D97-AF65-F5344CB8AC3E}">
        <p14:creationId xmlns:p14="http://schemas.microsoft.com/office/powerpoint/2010/main" val="1951228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grpSp>
        <p:nvGrpSpPr>
          <p:cNvPr id="1887" name="Google Shape;1887;p42"/>
          <p:cNvGrpSpPr/>
          <p:nvPr/>
        </p:nvGrpSpPr>
        <p:grpSpPr>
          <a:xfrm>
            <a:off x="2412000" y="1515945"/>
            <a:ext cx="6012000" cy="1637020"/>
            <a:chOff x="2411775" y="425075"/>
            <a:chExt cx="6012000" cy="1548302"/>
          </a:xfrm>
        </p:grpSpPr>
        <p:sp>
          <p:nvSpPr>
            <p:cNvPr id="1888" name="Google Shape;1888;p42"/>
            <p:cNvSpPr/>
            <p:nvPr/>
          </p:nvSpPr>
          <p:spPr>
            <a:xfrm rot="10800000" flipH="1">
              <a:off x="2411775" y="738277"/>
              <a:ext cx="6012000" cy="1235100"/>
            </a:xfrm>
            <a:prstGeom prst="round2SameRect">
              <a:avLst>
                <a:gd name="adj1" fmla="val 13495"/>
                <a:gd name="adj2" fmla="val 0"/>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2"/>
            <p:cNvSpPr/>
            <p:nvPr/>
          </p:nvSpPr>
          <p:spPr>
            <a:xfrm>
              <a:off x="2411775" y="425075"/>
              <a:ext cx="6012000" cy="410400"/>
            </a:xfrm>
            <a:prstGeom prst="round2SameRect">
              <a:avLst>
                <a:gd name="adj1" fmla="val 35758"/>
                <a:gd name="adj2" fmla="val 0"/>
              </a:avLst>
            </a:prstGeom>
            <a:gradFill>
              <a:gsLst>
                <a:gs pos="0">
                  <a:schemeClr val="dk2"/>
                </a:gs>
                <a:gs pos="100000">
                  <a:schemeClr val="accent2"/>
                </a:gs>
              </a:gsLst>
              <a:lin ang="10800025"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2"/>
            <p:cNvSpPr/>
            <p:nvPr/>
          </p:nvSpPr>
          <p:spPr>
            <a:xfrm>
              <a:off x="7480325" y="545525"/>
              <a:ext cx="169500" cy="169500"/>
            </a:xfrm>
            <a:custGeom>
              <a:avLst/>
              <a:gdLst/>
              <a:ahLst/>
              <a:cxnLst/>
              <a:rect l="l" t="t" r="r" b="b"/>
              <a:pathLst>
                <a:path w="6780" h="6780" extrusionOk="0">
                  <a:moveTo>
                    <a:pt x="700" y="1"/>
                  </a:moveTo>
                  <a:cubicBezTo>
                    <a:pt x="305" y="1"/>
                    <a:pt x="1" y="305"/>
                    <a:pt x="1" y="670"/>
                  </a:cubicBezTo>
                  <a:lnTo>
                    <a:pt x="1" y="6110"/>
                  </a:lnTo>
                  <a:cubicBezTo>
                    <a:pt x="1" y="6475"/>
                    <a:pt x="305" y="6779"/>
                    <a:pt x="700" y="6779"/>
                  </a:cubicBezTo>
                  <a:lnTo>
                    <a:pt x="6110" y="6779"/>
                  </a:lnTo>
                  <a:cubicBezTo>
                    <a:pt x="6475" y="6779"/>
                    <a:pt x="6779" y="6475"/>
                    <a:pt x="6779" y="6110"/>
                  </a:cubicBezTo>
                  <a:lnTo>
                    <a:pt x="6779" y="670"/>
                  </a:lnTo>
                  <a:cubicBezTo>
                    <a:pt x="6779" y="305"/>
                    <a:pt x="6506"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2"/>
            <p:cNvSpPr/>
            <p:nvPr/>
          </p:nvSpPr>
          <p:spPr>
            <a:xfrm>
              <a:off x="7522125" y="633288"/>
              <a:ext cx="85900" cy="25"/>
            </a:xfrm>
            <a:custGeom>
              <a:avLst/>
              <a:gdLst/>
              <a:ahLst/>
              <a:cxnLst/>
              <a:rect l="l" t="t" r="r" b="b"/>
              <a:pathLst>
                <a:path w="3436" h="1" fill="none" extrusionOk="0">
                  <a:moveTo>
                    <a:pt x="3435" y="0"/>
                  </a:moveTo>
                  <a:lnTo>
                    <a:pt x="1" y="0"/>
                  </a:lnTo>
                </a:path>
              </a:pathLst>
            </a:custGeom>
            <a:noFill/>
            <a:ln w="28875"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2"/>
            <p:cNvSpPr/>
            <p:nvPr/>
          </p:nvSpPr>
          <p:spPr>
            <a:xfrm>
              <a:off x="8024425" y="545525"/>
              <a:ext cx="169475" cy="169500"/>
            </a:xfrm>
            <a:custGeom>
              <a:avLst/>
              <a:gdLst/>
              <a:ahLst/>
              <a:cxnLst/>
              <a:rect l="l" t="t" r="r" b="b"/>
              <a:pathLst>
                <a:path w="6779" h="6780" extrusionOk="0">
                  <a:moveTo>
                    <a:pt x="669" y="1"/>
                  </a:moveTo>
                  <a:cubicBezTo>
                    <a:pt x="274" y="1"/>
                    <a:pt x="0" y="305"/>
                    <a:pt x="0" y="670"/>
                  </a:cubicBezTo>
                  <a:lnTo>
                    <a:pt x="0" y="6110"/>
                  </a:lnTo>
                  <a:cubicBezTo>
                    <a:pt x="0" y="6475"/>
                    <a:pt x="274" y="6779"/>
                    <a:pt x="669" y="6779"/>
                  </a:cubicBezTo>
                  <a:lnTo>
                    <a:pt x="6079" y="6779"/>
                  </a:lnTo>
                  <a:cubicBezTo>
                    <a:pt x="6475" y="6779"/>
                    <a:pt x="6778" y="6475"/>
                    <a:pt x="6778" y="6110"/>
                  </a:cubicBezTo>
                  <a:lnTo>
                    <a:pt x="6778" y="670"/>
                  </a:lnTo>
                  <a:cubicBezTo>
                    <a:pt x="6778" y="305"/>
                    <a:pt x="6475" y="1"/>
                    <a:pt x="6079"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2"/>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2"/>
            <p:cNvSpPr/>
            <p:nvPr/>
          </p:nvSpPr>
          <p:spPr>
            <a:xfrm>
              <a:off x="8029725" y="549325"/>
              <a:ext cx="158850" cy="160375"/>
            </a:xfrm>
            <a:custGeom>
              <a:avLst/>
              <a:gdLst/>
              <a:ahLst/>
              <a:cxnLst/>
              <a:rect l="l" t="t" r="r" b="b"/>
              <a:pathLst>
                <a:path w="6354" h="6415" fill="none" extrusionOk="0">
                  <a:moveTo>
                    <a:pt x="1" y="1"/>
                  </a:moveTo>
                  <a:lnTo>
                    <a:pt x="6354"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2"/>
            <p:cNvSpPr/>
            <p:nvPr/>
          </p:nvSpPr>
          <p:spPr>
            <a:xfrm>
              <a:off x="8028975" y="549325"/>
              <a:ext cx="158850" cy="160375"/>
            </a:xfrm>
            <a:custGeom>
              <a:avLst/>
              <a:gdLst/>
              <a:ahLst/>
              <a:cxnLst/>
              <a:rect l="l" t="t" r="r" b="b"/>
              <a:pathLst>
                <a:path w="6354" h="6415" fill="none" extrusionOk="0">
                  <a:moveTo>
                    <a:pt x="6353" y="1"/>
                  </a:moveTo>
                  <a:lnTo>
                    <a:pt x="1"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2"/>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2"/>
            <p:cNvSpPr/>
            <p:nvPr/>
          </p:nvSpPr>
          <p:spPr>
            <a:xfrm>
              <a:off x="7752375" y="545525"/>
              <a:ext cx="169475" cy="169500"/>
            </a:xfrm>
            <a:custGeom>
              <a:avLst/>
              <a:gdLst/>
              <a:ahLst/>
              <a:cxnLst/>
              <a:rect l="l" t="t" r="r" b="b"/>
              <a:pathLst>
                <a:path w="6779" h="6780" extrusionOk="0">
                  <a:moveTo>
                    <a:pt x="669" y="1"/>
                  </a:moveTo>
                  <a:cubicBezTo>
                    <a:pt x="305" y="1"/>
                    <a:pt x="1" y="305"/>
                    <a:pt x="1" y="670"/>
                  </a:cubicBezTo>
                  <a:lnTo>
                    <a:pt x="1" y="6110"/>
                  </a:lnTo>
                  <a:cubicBezTo>
                    <a:pt x="1" y="6475"/>
                    <a:pt x="305" y="6779"/>
                    <a:pt x="669" y="6779"/>
                  </a:cubicBezTo>
                  <a:lnTo>
                    <a:pt x="6110" y="6779"/>
                  </a:lnTo>
                  <a:cubicBezTo>
                    <a:pt x="6475" y="6779"/>
                    <a:pt x="6779" y="6475"/>
                    <a:pt x="6779" y="6110"/>
                  </a:cubicBezTo>
                  <a:lnTo>
                    <a:pt x="6779" y="670"/>
                  </a:lnTo>
                  <a:cubicBezTo>
                    <a:pt x="6779" y="305"/>
                    <a:pt x="6475"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2"/>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2"/>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2"/>
            <p:cNvSpPr/>
            <p:nvPr/>
          </p:nvSpPr>
          <p:spPr>
            <a:xfrm>
              <a:off x="7794175" y="601000"/>
              <a:ext cx="85900" cy="64625"/>
            </a:xfrm>
            <a:custGeom>
              <a:avLst/>
              <a:gdLst/>
              <a:ahLst/>
              <a:cxnLst/>
              <a:rect l="l" t="t" r="r" b="b"/>
              <a:pathLst>
                <a:path w="3436" h="2585" fill="none" extrusionOk="0">
                  <a:moveTo>
                    <a:pt x="0" y="1"/>
                  </a:moveTo>
                  <a:lnTo>
                    <a:pt x="3435" y="1"/>
                  </a:lnTo>
                  <a:lnTo>
                    <a:pt x="3435" y="2584"/>
                  </a:lnTo>
                  <a:lnTo>
                    <a:pt x="0" y="2584"/>
                  </a:lnTo>
                  <a:close/>
                </a:path>
              </a:pathLst>
            </a:custGeom>
            <a:noFill/>
            <a:ln w="23550"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2"/>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2"/>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42"/>
          <p:cNvGrpSpPr/>
          <p:nvPr/>
        </p:nvGrpSpPr>
        <p:grpSpPr>
          <a:xfrm>
            <a:off x="6978055" y="1217811"/>
            <a:ext cx="815291" cy="298136"/>
            <a:chOff x="7613525" y="0"/>
            <a:chExt cx="939275" cy="343475"/>
          </a:xfrm>
        </p:grpSpPr>
        <p:sp>
          <p:nvSpPr>
            <p:cNvPr id="1904" name="Google Shape;1904;p42"/>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2"/>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6" name="Google Shape;1906;p42"/>
          <p:cNvGrpSpPr/>
          <p:nvPr/>
        </p:nvGrpSpPr>
        <p:grpSpPr>
          <a:xfrm>
            <a:off x="703752" y="1823119"/>
            <a:ext cx="1828805" cy="1481304"/>
            <a:chOff x="904850" y="2929900"/>
            <a:chExt cx="732900" cy="593400"/>
          </a:xfrm>
        </p:grpSpPr>
        <p:sp>
          <p:nvSpPr>
            <p:cNvPr id="1907" name="Google Shape;1907;p42"/>
            <p:cNvSpPr/>
            <p:nvPr/>
          </p:nvSpPr>
          <p:spPr>
            <a:xfrm flipH="1">
              <a:off x="904850" y="2929900"/>
              <a:ext cx="732900" cy="593400"/>
            </a:xfrm>
            <a:prstGeom prst="snip1Rect">
              <a:avLst>
                <a:gd name="adj" fmla="val 16667"/>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2"/>
            <p:cNvSpPr/>
            <p:nvPr/>
          </p:nvSpPr>
          <p:spPr>
            <a:xfrm flipH="1">
              <a:off x="910469" y="2935657"/>
              <a:ext cx="121800" cy="126600"/>
            </a:xfrm>
            <a:prstGeom prst="corner">
              <a:avLst>
                <a:gd name="adj1" fmla="val 24015"/>
                <a:gd name="adj2" fmla="val 222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42"/>
          <p:cNvGrpSpPr/>
          <p:nvPr/>
        </p:nvGrpSpPr>
        <p:grpSpPr>
          <a:xfrm>
            <a:off x="2532557" y="2843404"/>
            <a:ext cx="815291" cy="298136"/>
            <a:chOff x="7613525" y="0"/>
            <a:chExt cx="939275" cy="343475"/>
          </a:xfrm>
        </p:grpSpPr>
        <p:sp>
          <p:nvSpPr>
            <p:cNvPr id="1926" name="Google Shape;1926;p42"/>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2"/>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8" name="Google Shape;1928;p42"/>
          <p:cNvSpPr txBox="1">
            <a:spLocks noGrp="1"/>
          </p:cNvSpPr>
          <p:nvPr>
            <p:ph type="title"/>
          </p:nvPr>
        </p:nvSpPr>
        <p:spPr>
          <a:xfrm>
            <a:off x="2903350" y="1963282"/>
            <a:ext cx="50292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smtClean="0"/>
              <a:t>Alcance</a:t>
            </a:r>
            <a:endParaRPr dirty="0"/>
          </a:p>
        </p:txBody>
      </p:sp>
      <p:sp>
        <p:nvSpPr>
          <p:cNvPr id="1930" name="Google Shape;1930;p42"/>
          <p:cNvSpPr txBox="1">
            <a:spLocks noGrp="1"/>
          </p:cNvSpPr>
          <p:nvPr>
            <p:ph type="title" idx="2"/>
          </p:nvPr>
        </p:nvSpPr>
        <p:spPr>
          <a:xfrm>
            <a:off x="932800" y="2114541"/>
            <a:ext cx="13716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0"/>
                                        </p:tgtEl>
                                        <p:attrNameLst>
                                          <p:attrName>style.visibility</p:attrName>
                                        </p:attrNameLst>
                                      </p:cBhvr>
                                      <p:to>
                                        <p:strVal val="visible"/>
                                      </p:to>
                                    </p:set>
                                    <p:anim calcmode="lin" valueType="num">
                                      <p:cBhvr additive="base">
                                        <p:cTn id="7" dur="500" fill="hold"/>
                                        <p:tgtEl>
                                          <p:spTgt spid="1930"/>
                                        </p:tgtEl>
                                        <p:attrNameLst>
                                          <p:attrName>ppt_x</p:attrName>
                                        </p:attrNameLst>
                                      </p:cBhvr>
                                      <p:tavLst>
                                        <p:tav tm="0">
                                          <p:val>
                                            <p:strVal val="#ppt_x"/>
                                          </p:val>
                                        </p:tav>
                                        <p:tav tm="100000">
                                          <p:val>
                                            <p:strVal val="#ppt_x"/>
                                          </p:val>
                                        </p:tav>
                                      </p:tavLst>
                                    </p:anim>
                                    <p:anim calcmode="lin" valueType="num">
                                      <p:cBhvr additive="base">
                                        <p:cTn id="8" dur="500" fill="hold"/>
                                        <p:tgtEl>
                                          <p:spTgt spid="19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8"/>
                                        </p:tgtEl>
                                        <p:attrNameLst>
                                          <p:attrName>style.visibility</p:attrName>
                                        </p:attrNameLst>
                                      </p:cBhvr>
                                      <p:to>
                                        <p:strVal val="visible"/>
                                      </p:to>
                                    </p:set>
                                    <p:anim calcmode="lin" valueType="num">
                                      <p:cBhvr additive="base">
                                        <p:cTn id="13" dur="500" fill="hold"/>
                                        <p:tgtEl>
                                          <p:spTgt spid="1928"/>
                                        </p:tgtEl>
                                        <p:attrNameLst>
                                          <p:attrName>ppt_x</p:attrName>
                                        </p:attrNameLst>
                                      </p:cBhvr>
                                      <p:tavLst>
                                        <p:tav tm="0">
                                          <p:val>
                                            <p:strVal val="#ppt_x"/>
                                          </p:val>
                                        </p:tav>
                                        <p:tav tm="100000">
                                          <p:val>
                                            <p:strVal val="#ppt_x"/>
                                          </p:val>
                                        </p:tav>
                                      </p:tavLst>
                                    </p:anim>
                                    <p:anim calcmode="lin" valueType="num">
                                      <p:cBhvr additive="base">
                                        <p:cTn id="14" dur="500" fill="hold"/>
                                        <p:tgtEl>
                                          <p:spTgt spid="1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 grpId="0"/>
      <p:bldP spid="19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alcance</a:t>
            </a:r>
            <a:endParaRPr lang="es-CO" dirty="0"/>
          </a:p>
        </p:txBody>
      </p:sp>
      <p:graphicFrame>
        <p:nvGraphicFramePr>
          <p:cNvPr id="3" name="Diagrama 2"/>
          <p:cNvGraphicFramePr/>
          <p:nvPr>
            <p:extLst>
              <p:ext uri="{D42A27DB-BD31-4B8C-83A1-F6EECF244321}">
                <p14:modId xmlns:p14="http://schemas.microsoft.com/office/powerpoint/2010/main" val="4004973714"/>
              </p:ext>
            </p:extLst>
          </p:nvPr>
        </p:nvGraphicFramePr>
        <p:xfrm>
          <a:off x="1524000" y="62194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a:hlinkClick r:id="rId7" action="ppaction://hlinksldjump"/>
          </p:cNvPr>
          <p:cNvPicPr>
            <a:picLocks noChangeAspect="1"/>
          </p:cNvPicPr>
          <p:nvPr/>
        </p:nvPicPr>
        <p:blipFill>
          <a:blip r:embed="rId8"/>
          <a:stretch>
            <a:fillRect/>
          </a:stretch>
        </p:blipFill>
        <p:spPr>
          <a:xfrm>
            <a:off x="7373377" y="3791831"/>
            <a:ext cx="898430" cy="587833"/>
          </a:xfrm>
          <a:prstGeom prst="rect">
            <a:avLst/>
          </a:prstGeom>
        </p:spPr>
      </p:pic>
    </p:spTree>
    <p:extLst>
      <p:ext uri="{BB962C8B-B14F-4D97-AF65-F5344CB8AC3E}">
        <p14:creationId xmlns:p14="http://schemas.microsoft.com/office/powerpoint/2010/main" val="2417161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grpSp>
        <p:nvGrpSpPr>
          <p:cNvPr id="2091" name="Google Shape;2091;p47"/>
          <p:cNvGrpSpPr/>
          <p:nvPr/>
        </p:nvGrpSpPr>
        <p:grpSpPr>
          <a:xfrm>
            <a:off x="1508879" y="1583620"/>
            <a:ext cx="6126228" cy="1637020"/>
            <a:chOff x="2411775" y="425075"/>
            <a:chExt cx="6012000" cy="1548302"/>
          </a:xfrm>
        </p:grpSpPr>
        <p:sp>
          <p:nvSpPr>
            <p:cNvPr id="2092" name="Google Shape;2092;p47"/>
            <p:cNvSpPr/>
            <p:nvPr/>
          </p:nvSpPr>
          <p:spPr>
            <a:xfrm rot="10800000" flipH="1">
              <a:off x="2411775" y="738277"/>
              <a:ext cx="6012000" cy="1235100"/>
            </a:xfrm>
            <a:prstGeom prst="round2SameRect">
              <a:avLst>
                <a:gd name="adj1" fmla="val 13495"/>
                <a:gd name="adj2" fmla="val 0"/>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p:cNvSpPr/>
            <p:nvPr/>
          </p:nvSpPr>
          <p:spPr>
            <a:xfrm>
              <a:off x="2411775" y="425075"/>
              <a:ext cx="6012000" cy="410400"/>
            </a:xfrm>
            <a:prstGeom prst="round2SameRect">
              <a:avLst>
                <a:gd name="adj1" fmla="val 35758"/>
                <a:gd name="adj2" fmla="val 0"/>
              </a:avLst>
            </a:prstGeom>
            <a:gradFill>
              <a:gsLst>
                <a:gs pos="0">
                  <a:schemeClr val="dk2"/>
                </a:gs>
                <a:gs pos="100000">
                  <a:schemeClr val="accent2"/>
                </a:gs>
              </a:gsLst>
              <a:lin ang="10800025" scaled="0"/>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p:cNvSpPr/>
            <p:nvPr/>
          </p:nvSpPr>
          <p:spPr>
            <a:xfrm>
              <a:off x="7480325" y="545525"/>
              <a:ext cx="169500" cy="169500"/>
            </a:xfrm>
            <a:custGeom>
              <a:avLst/>
              <a:gdLst/>
              <a:ahLst/>
              <a:cxnLst/>
              <a:rect l="l" t="t" r="r" b="b"/>
              <a:pathLst>
                <a:path w="6780" h="6780" extrusionOk="0">
                  <a:moveTo>
                    <a:pt x="700" y="1"/>
                  </a:moveTo>
                  <a:cubicBezTo>
                    <a:pt x="305" y="1"/>
                    <a:pt x="1" y="305"/>
                    <a:pt x="1" y="670"/>
                  </a:cubicBezTo>
                  <a:lnTo>
                    <a:pt x="1" y="6110"/>
                  </a:lnTo>
                  <a:cubicBezTo>
                    <a:pt x="1" y="6475"/>
                    <a:pt x="305" y="6779"/>
                    <a:pt x="700" y="6779"/>
                  </a:cubicBezTo>
                  <a:lnTo>
                    <a:pt x="6110" y="6779"/>
                  </a:lnTo>
                  <a:cubicBezTo>
                    <a:pt x="6475" y="6779"/>
                    <a:pt x="6779" y="6475"/>
                    <a:pt x="6779" y="6110"/>
                  </a:cubicBezTo>
                  <a:lnTo>
                    <a:pt x="6779" y="670"/>
                  </a:lnTo>
                  <a:cubicBezTo>
                    <a:pt x="6779" y="305"/>
                    <a:pt x="6506"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p:cNvSpPr/>
            <p:nvPr/>
          </p:nvSpPr>
          <p:spPr>
            <a:xfrm>
              <a:off x="7522125" y="633288"/>
              <a:ext cx="85900" cy="25"/>
            </a:xfrm>
            <a:custGeom>
              <a:avLst/>
              <a:gdLst/>
              <a:ahLst/>
              <a:cxnLst/>
              <a:rect l="l" t="t" r="r" b="b"/>
              <a:pathLst>
                <a:path w="3436" h="1" fill="none" extrusionOk="0">
                  <a:moveTo>
                    <a:pt x="3435" y="0"/>
                  </a:moveTo>
                  <a:lnTo>
                    <a:pt x="1" y="0"/>
                  </a:lnTo>
                </a:path>
              </a:pathLst>
            </a:custGeom>
            <a:noFill/>
            <a:ln w="28875"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p:cNvSpPr/>
            <p:nvPr/>
          </p:nvSpPr>
          <p:spPr>
            <a:xfrm>
              <a:off x="8024425" y="545525"/>
              <a:ext cx="169475" cy="169500"/>
            </a:xfrm>
            <a:custGeom>
              <a:avLst/>
              <a:gdLst/>
              <a:ahLst/>
              <a:cxnLst/>
              <a:rect l="l" t="t" r="r" b="b"/>
              <a:pathLst>
                <a:path w="6779" h="6780" extrusionOk="0">
                  <a:moveTo>
                    <a:pt x="669" y="1"/>
                  </a:moveTo>
                  <a:cubicBezTo>
                    <a:pt x="274" y="1"/>
                    <a:pt x="0" y="305"/>
                    <a:pt x="0" y="670"/>
                  </a:cubicBezTo>
                  <a:lnTo>
                    <a:pt x="0" y="6110"/>
                  </a:lnTo>
                  <a:cubicBezTo>
                    <a:pt x="0" y="6475"/>
                    <a:pt x="274" y="6779"/>
                    <a:pt x="669" y="6779"/>
                  </a:cubicBezTo>
                  <a:lnTo>
                    <a:pt x="6079" y="6779"/>
                  </a:lnTo>
                  <a:cubicBezTo>
                    <a:pt x="6475" y="6779"/>
                    <a:pt x="6778" y="6475"/>
                    <a:pt x="6778" y="6110"/>
                  </a:cubicBezTo>
                  <a:lnTo>
                    <a:pt x="6778" y="670"/>
                  </a:lnTo>
                  <a:cubicBezTo>
                    <a:pt x="6778" y="305"/>
                    <a:pt x="6475" y="1"/>
                    <a:pt x="6079"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p:cNvSpPr/>
            <p:nvPr/>
          </p:nvSpPr>
          <p:spPr>
            <a:xfrm>
              <a:off x="8029725" y="549325"/>
              <a:ext cx="158850" cy="160375"/>
            </a:xfrm>
            <a:custGeom>
              <a:avLst/>
              <a:gdLst/>
              <a:ahLst/>
              <a:cxnLst/>
              <a:rect l="l" t="t" r="r" b="b"/>
              <a:pathLst>
                <a:path w="6354" h="6415" fill="none" extrusionOk="0">
                  <a:moveTo>
                    <a:pt x="1" y="1"/>
                  </a:moveTo>
                  <a:lnTo>
                    <a:pt x="6354"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p:cNvSpPr/>
            <p:nvPr/>
          </p:nvSpPr>
          <p:spPr>
            <a:xfrm>
              <a:off x="8028975" y="549325"/>
              <a:ext cx="158850" cy="160375"/>
            </a:xfrm>
            <a:custGeom>
              <a:avLst/>
              <a:gdLst/>
              <a:ahLst/>
              <a:cxnLst/>
              <a:rect l="l" t="t" r="r" b="b"/>
              <a:pathLst>
                <a:path w="6354" h="6415" fill="none" extrusionOk="0">
                  <a:moveTo>
                    <a:pt x="6353" y="1"/>
                  </a:moveTo>
                  <a:lnTo>
                    <a:pt x="1" y="6414"/>
                  </a:lnTo>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p:cNvSpPr/>
            <p:nvPr/>
          </p:nvSpPr>
          <p:spPr>
            <a:xfrm>
              <a:off x="8024425" y="545525"/>
              <a:ext cx="169475" cy="169500"/>
            </a:xfrm>
            <a:custGeom>
              <a:avLst/>
              <a:gdLst/>
              <a:ahLst/>
              <a:cxnLst/>
              <a:rect l="l" t="t" r="r" b="b"/>
              <a:pathLst>
                <a:path w="6779" h="6780" fill="none" extrusionOk="0">
                  <a:moveTo>
                    <a:pt x="6079" y="6779"/>
                  </a:moveTo>
                  <a:lnTo>
                    <a:pt x="669" y="6779"/>
                  </a:lnTo>
                  <a:cubicBezTo>
                    <a:pt x="274" y="6779"/>
                    <a:pt x="0" y="6475"/>
                    <a:pt x="0" y="6110"/>
                  </a:cubicBezTo>
                  <a:lnTo>
                    <a:pt x="0" y="670"/>
                  </a:lnTo>
                  <a:cubicBezTo>
                    <a:pt x="0" y="305"/>
                    <a:pt x="274" y="1"/>
                    <a:pt x="669" y="1"/>
                  </a:cubicBezTo>
                  <a:lnTo>
                    <a:pt x="6079" y="1"/>
                  </a:lnTo>
                  <a:cubicBezTo>
                    <a:pt x="6475" y="1"/>
                    <a:pt x="6778" y="305"/>
                    <a:pt x="6778" y="670"/>
                  </a:cubicBezTo>
                  <a:lnTo>
                    <a:pt x="6778" y="6110"/>
                  </a:lnTo>
                  <a:cubicBezTo>
                    <a:pt x="6778" y="6475"/>
                    <a:pt x="6475" y="6779"/>
                    <a:pt x="6079"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p:cNvSpPr/>
            <p:nvPr/>
          </p:nvSpPr>
          <p:spPr>
            <a:xfrm>
              <a:off x="7752375" y="545525"/>
              <a:ext cx="169475" cy="169500"/>
            </a:xfrm>
            <a:custGeom>
              <a:avLst/>
              <a:gdLst/>
              <a:ahLst/>
              <a:cxnLst/>
              <a:rect l="l" t="t" r="r" b="b"/>
              <a:pathLst>
                <a:path w="6779" h="6780" extrusionOk="0">
                  <a:moveTo>
                    <a:pt x="669" y="1"/>
                  </a:moveTo>
                  <a:cubicBezTo>
                    <a:pt x="305" y="1"/>
                    <a:pt x="1" y="305"/>
                    <a:pt x="1" y="670"/>
                  </a:cubicBezTo>
                  <a:lnTo>
                    <a:pt x="1" y="6110"/>
                  </a:lnTo>
                  <a:cubicBezTo>
                    <a:pt x="1" y="6475"/>
                    <a:pt x="305" y="6779"/>
                    <a:pt x="669" y="6779"/>
                  </a:cubicBezTo>
                  <a:lnTo>
                    <a:pt x="6110" y="6779"/>
                  </a:lnTo>
                  <a:cubicBezTo>
                    <a:pt x="6475" y="6779"/>
                    <a:pt x="6779" y="6475"/>
                    <a:pt x="6779" y="6110"/>
                  </a:cubicBezTo>
                  <a:lnTo>
                    <a:pt x="6779" y="670"/>
                  </a:lnTo>
                  <a:cubicBezTo>
                    <a:pt x="6779" y="305"/>
                    <a:pt x="6475" y="1"/>
                    <a:pt x="6110" y="1"/>
                  </a:cubicBezTo>
                  <a:close/>
                </a:path>
              </a:pathLst>
            </a:custGeom>
            <a:solidFill>
              <a:srgbClr val="FE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p:cNvSpPr/>
            <p:nvPr/>
          </p:nvSpPr>
          <p:spPr>
            <a:xfrm>
              <a:off x="7752375" y="545525"/>
              <a:ext cx="169475" cy="169500"/>
            </a:xfrm>
            <a:custGeom>
              <a:avLst/>
              <a:gdLst/>
              <a:ahLst/>
              <a:cxnLst/>
              <a:rect l="l" t="t" r="r" b="b"/>
              <a:pathLst>
                <a:path w="6779" h="6780" fill="none" extrusionOk="0">
                  <a:moveTo>
                    <a:pt x="6110" y="6779"/>
                  </a:moveTo>
                  <a:lnTo>
                    <a:pt x="669" y="6779"/>
                  </a:lnTo>
                  <a:cubicBezTo>
                    <a:pt x="305" y="6779"/>
                    <a:pt x="1" y="6475"/>
                    <a:pt x="1" y="6110"/>
                  </a:cubicBezTo>
                  <a:lnTo>
                    <a:pt x="1" y="670"/>
                  </a:lnTo>
                  <a:cubicBezTo>
                    <a:pt x="1" y="305"/>
                    <a:pt x="305" y="1"/>
                    <a:pt x="669" y="1"/>
                  </a:cubicBezTo>
                  <a:lnTo>
                    <a:pt x="6110" y="1"/>
                  </a:lnTo>
                  <a:cubicBezTo>
                    <a:pt x="6475"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p:cNvSpPr/>
            <p:nvPr/>
          </p:nvSpPr>
          <p:spPr>
            <a:xfrm>
              <a:off x="7794175" y="601000"/>
              <a:ext cx="85900" cy="64625"/>
            </a:xfrm>
            <a:custGeom>
              <a:avLst/>
              <a:gdLst/>
              <a:ahLst/>
              <a:cxnLst/>
              <a:rect l="l" t="t" r="r" b="b"/>
              <a:pathLst>
                <a:path w="3436" h="2585" fill="none" extrusionOk="0">
                  <a:moveTo>
                    <a:pt x="0" y="1"/>
                  </a:moveTo>
                  <a:lnTo>
                    <a:pt x="3435" y="1"/>
                  </a:lnTo>
                  <a:lnTo>
                    <a:pt x="3435" y="2584"/>
                  </a:lnTo>
                  <a:lnTo>
                    <a:pt x="0" y="2584"/>
                  </a:lnTo>
                  <a:close/>
                </a:path>
              </a:pathLst>
            </a:custGeom>
            <a:noFill/>
            <a:ln w="23550" cap="rnd" cmpd="sng">
              <a:solidFill>
                <a:srgbClr val="4237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p:cNvSpPr/>
            <p:nvPr/>
          </p:nvSpPr>
          <p:spPr>
            <a:xfrm>
              <a:off x="7480325" y="545525"/>
              <a:ext cx="169500" cy="169500"/>
            </a:xfrm>
            <a:custGeom>
              <a:avLst/>
              <a:gdLst/>
              <a:ahLst/>
              <a:cxnLst/>
              <a:rect l="l" t="t" r="r" b="b"/>
              <a:pathLst>
                <a:path w="6780" h="6780" fill="none" extrusionOk="0">
                  <a:moveTo>
                    <a:pt x="6110" y="6779"/>
                  </a:moveTo>
                  <a:lnTo>
                    <a:pt x="700" y="6779"/>
                  </a:lnTo>
                  <a:cubicBezTo>
                    <a:pt x="305" y="6779"/>
                    <a:pt x="1" y="6475"/>
                    <a:pt x="1" y="6110"/>
                  </a:cubicBezTo>
                  <a:lnTo>
                    <a:pt x="1" y="670"/>
                  </a:lnTo>
                  <a:cubicBezTo>
                    <a:pt x="1" y="305"/>
                    <a:pt x="305" y="1"/>
                    <a:pt x="700" y="1"/>
                  </a:cubicBezTo>
                  <a:lnTo>
                    <a:pt x="6110" y="1"/>
                  </a:lnTo>
                  <a:cubicBezTo>
                    <a:pt x="6506" y="1"/>
                    <a:pt x="6779" y="305"/>
                    <a:pt x="6779" y="670"/>
                  </a:cubicBezTo>
                  <a:lnTo>
                    <a:pt x="6779" y="6110"/>
                  </a:lnTo>
                  <a:cubicBezTo>
                    <a:pt x="6779" y="6475"/>
                    <a:pt x="6475" y="6779"/>
                    <a:pt x="6110" y="6779"/>
                  </a:cubicBezTo>
                  <a:close/>
                </a:path>
              </a:pathLst>
            </a:custGeom>
            <a:noFill/>
            <a:ln w="28875" cap="flat" cmpd="sng">
              <a:solidFill>
                <a:srgbClr val="4237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47"/>
          <p:cNvGrpSpPr/>
          <p:nvPr/>
        </p:nvGrpSpPr>
        <p:grpSpPr>
          <a:xfrm>
            <a:off x="1778805" y="1285486"/>
            <a:ext cx="815291" cy="298136"/>
            <a:chOff x="7613525" y="0"/>
            <a:chExt cx="939275" cy="343475"/>
          </a:xfrm>
        </p:grpSpPr>
        <p:sp>
          <p:nvSpPr>
            <p:cNvPr id="2108" name="Google Shape;2108;p47"/>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7"/>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47"/>
          <p:cNvGrpSpPr/>
          <p:nvPr/>
        </p:nvGrpSpPr>
        <p:grpSpPr>
          <a:xfrm>
            <a:off x="4618450" y="1143903"/>
            <a:ext cx="1828805" cy="1481304"/>
            <a:chOff x="904850" y="2929900"/>
            <a:chExt cx="732900" cy="593400"/>
          </a:xfrm>
        </p:grpSpPr>
        <p:sp>
          <p:nvSpPr>
            <p:cNvPr id="2111" name="Google Shape;2111;p47"/>
            <p:cNvSpPr/>
            <p:nvPr/>
          </p:nvSpPr>
          <p:spPr>
            <a:xfrm flipH="1">
              <a:off x="904850" y="2929900"/>
              <a:ext cx="732900" cy="593400"/>
            </a:xfrm>
            <a:prstGeom prst="snip1Rect">
              <a:avLst>
                <a:gd name="adj" fmla="val 16667"/>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p:cNvSpPr/>
            <p:nvPr/>
          </p:nvSpPr>
          <p:spPr>
            <a:xfrm flipH="1">
              <a:off x="910469" y="2935657"/>
              <a:ext cx="121800" cy="126600"/>
            </a:xfrm>
            <a:prstGeom prst="corner">
              <a:avLst>
                <a:gd name="adj1" fmla="val 24015"/>
                <a:gd name="adj2" fmla="val 222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47"/>
          <p:cNvGrpSpPr/>
          <p:nvPr/>
        </p:nvGrpSpPr>
        <p:grpSpPr>
          <a:xfrm>
            <a:off x="6760091" y="2922505"/>
            <a:ext cx="815291" cy="298136"/>
            <a:chOff x="7613525" y="0"/>
            <a:chExt cx="939275" cy="343475"/>
          </a:xfrm>
        </p:grpSpPr>
        <p:sp>
          <p:nvSpPr>
            <p:cNvPr id="2130" name="Google Shape;2130;p47"/>
            <p:cNvSpPr/>
            <p:nvPr/>
          </p:nvSpPr>
          <p:spPr>
            <a:xfrm>
              <a:off x="7652300" y="24300"/>
              <a:ext cx="876175" cy="291075"/>
            </a:xfrm>
            <a:custGeom>
              <a:avLst/>
              <a:gdLst/>
              <a:ahLst/>
              <a:cxnLst/>
              <a:rect l="l" t="t" r="r" b="b"/>
              <a:pathLst>
                <a:path w="35047" h="11643" extrusionOk="0">
                  <a:moveTo>
                    <a:pt x="0" y="11642"/>
                  </a:moveTo>
                  <a:lnTo>
                    <a:pt x="34803" y="11642"/>
                  </a:lnTo>
                  <a:cubicBezTo>
                    <a:pt x="34803" y="11642"/>
                    <a:pt x="35046" y="8481"/>
                    <a:pt x="31156" y="8967"/>
                  </a:cubicBezTo>
                  <a:cubicBezTo>
                    <a:pt x="31156" y="8967"/>
                    <a:pt x="33192" y="6809"/>
                    <a:pt x="31946" y="4530"/>
                  </a:cubicBezTo>
                  <a:cubicBezTo>
                    <a:pt x="31308" y="3314"/>
                    <a:pt x="29970" y="2645"/>
                    <a:pt x="28603" y="2736"/>
                  </a:cubicBezTo>
                  <a:cubicBezTo>
                    <a:pt x="26992" y="2858"/>
                    <a:pt x="25046" y="3861"/>
                    <a:pt x="25837" y="8208"/>
                  </a:cubicBezTo>
                  <a:cubicBezTo>
                    <a:pt x="25837" y="8208"/>
                    <a:pt x="24712" y="7387"/>
                    <a:pt x="23435" y="8177"/>
                  </a:cubicBezTo>
                  <a:cubicBezTo>
                    <a:pt x="23435" y="8177"/>
                    <a:pt x="23466" y="8116"/>
                    <a:pt x="23496" y="8025"/>
                  </a:cubicBezTo>
                  <a:cubicBezTo>
                    <a:pt x="24074" y="5654"/>
                    <a:pt x="21824" y="3527"/>
                    <a:pt x="19545" y="4347"/>
                  </a:cubicBezTo>
                  <a:cubicBezTo>
                    <a:pt x="18845" y="4621"/>
                    <a:pt x="18086" y="5138"/>
                    <a:pt x="17386" y="6141"/>
                  </a:cubicBezTo>
                  <a:cubicBezTo>
                    <a:pt x="17386" y="6141"/>
                    <a:pt x="18845" y="1521"/>
                    <a:pt x="15715" y="396"/>
                  </a:cubicBezTo>
                  <a:cubicBezTo>
                    <a:pt x="14681" y="1"/>
                    <a:pt x="13526" y="92"/>
                    <a:pt x="12554" y="609"/>
                  </a:cubicBezTo>
                  <a:cubicBezTo>
                    <a:pt x="11277" y="1308"/>
                    <a:pt x="9666" y="2919"/>
                    <a:pt x="9848" y="6718"/>
                  </a:cubicBezTo>
                  <a:cubicBezTo>
                    <a:pt x="9848" y="6718"/>
                    <a:pt x="9727" y="3435"/>
                    <a:pt x="6900" y="3284"/>
                  </a:cubicBezTo>
                  <a:cubicBezTo>
                    <a:pt x="5532" y="3192"/>
                    <a:pt x="4225" y="3983"/>
                    <a:pt x="3678" y="5259"/>
                  </a:cubicBezTo>
                  <a:cubicBezTo>
                    <a:pt x="3222" y="6293"/>
                    <a:pt x="3161" y="7812"/>
                    <a:pt x="4803" y="9575"/>
                  </a:cubicBezTo>
                  <a:cubicBezTo>
                    <a:pt x="4803" y="9606"/>
                    <a:pt x="1003" y="8542"/>
                    <a:pt x="0" y="116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7"/>
            <p:cNvSpPr/>
            <p:nvPr/>
          </p:nvSpPr>
          <p:spPr>
            <a:xfrm>
              <a:off x="7613525" y="0"/>
              <a:ext cx="939275" cy="343475"/>
            </a:xfrm>
            <a:custGeom>
              <a:avLst/>
              <a:gdLst/>
              <a:ahLst/>
              <a:cxnLst/>
              <a:rect l="l" t="t" r="r" b="b"/>
              <a:pathLst>
                <a:path w="37571" h="13739" extrusionOk="0">
                  <a:moveTo>
                    <a:pt x="11396" y="7624"/>
                  </a:moveTo>
                  <a:cubicBezTo>
                    <a:pt x="11397" y="7646"/>
                    <a:pt x="11398" y="7668"/>
                    <a:pt x="11399" y="7690"/>
                  </a:cubicBezTo>
                  <a:cubicBezTo>
                    <a:pt x="11399" y="7679"/>
                    <a:pt x="11399" y="7656"/>
                    <a:pt x="11396" y="7624"/>
                  </a:cubicBezTo>
                  <a:close/>
                  <a:moveTo>
                    <a:pt x="15959" y="1125"/>
                  </a:moveTo>
                  <a:cubicBezTo>
                    <a:pt x="16384" y="1125"/>
                    <a:pt x="16840" y="1216"/>
                    <a:pt x="17266" y="1368"/>
                  </a:cubicBezTo>
                  <a:cubicBezTo>
                    <a:pt x="20396" y="2493"/>
                    <a:pt x="18968" y="7113"/>
                    <a:pt x="18968" y="7113"/>
                  </a:cubicBezTo>
                  <a:cubicBezTo>
                    <a:pt x="19667" y="6110"/>
                    <a:pt x="20396" y="5593"/>
                    <a:pt x="21096" y="5319"/>
                  </a:cubicBezTo>
                  <a:cubicBezTo>
                    <a:pt x="21430" y="5198"/>
                    <a:pt x="21764" y="5137"/>
                    <a:pt x="22099" y="5137"/>
                  </a:cubicBezTo>
                  <a:cubicBezTo>
                    <a:pt x="23983" y="5137"/>
                    <a:pt x="25533" y="6991"/>
                    <a:pt x="25047" y="8997"/>
                  </a:cubicBezTo>
                  <a:cubicBezTo>
                    <a:pt x="25017" y="9088"/>
                    <a:pt x="25017" y="9149"/>
                    <a:pt x="25017" y="9149"/>
                  </a:cubicBezTo>
                  <a:cubicBezTo>
                    <a:pt x="25412" y="8876"/>
                    <a:pt x="25807" y="8815"/>
                    <a:pt x="26141" y="8815"/>
                  </a:cubicBezTo>
                  <a:cubicBezTo>
                    <a:pt x="26871" y="8815"/>
                    <a:pt x="27388" y="9180"/>
                    <a:pt x="27388" y="9180"/>
                  </a:cubicBezTo>
                  <a:cubicBezTo>
                    <a:pt x="26597" y="4833"/>
                    <a:pt x="28543" y="3830"/>
                    <a:pt x="30154" y="3708"/>
                  </a:cubicBezTo>
                  <a:lnTo>
                    <a:pt x="30427" y="3708"/>
                  </a:lnTo>
                  <a:cubicBezTo>
                    <a:pt x="31704" y="3708"/>
                    <a:pt x="32889" y="4377"/>
                    <a:pt x="33497" y="5502"/>
                  </a:cubicBezTo>
                  <a:cubicBezTo>
                    <a:pt x="34743" y="7781"/>
                    <a:pt x="32707" y="9939"/>
                    <a:pt x="32707" y="9939"/>
                  </a:cubicBezTo>
                  <a:cubicBezTo>
                    <a:pt x="32980" y="9909"/>
                    <a:pt x="33223" y="9879"/>
                    <a:pt x="33467" y="9879"/>
                  </a:cubicBezTo>
                  <a:cubicBezTo>
                    <a:pt x="36567" y="9879"/>
                    <a:pt x="36354" y="12614"/>
                    <a:pt x="36354" y="12614"/>
                  </a:cubicBezTo>
                  <a:lnTo>
                    <a:pt x="1551" y="12614"/>
                  </a:lnTo>
                  <a:cubicBezTo>
                    <a:pt x="2129" y="10760"/>
                    <a:pt x="3709" y="10395"/>
                    <a:pt x="4895" y="10395"/>
                  </a:cubicBezTo>
                  <a:cubicBezTo>
                    <a:pt x="5715" y="10395"/>
                    <a:pt x="6354" y="10578"/>
                    <a:pt x="6354" y="10578"/>
                  </a:cubicBezTo>
                  <a:cubicBezTo>
                    <a:pt x="4712" y="8784"/>
                    <a:pt x="4773" y="7265"/>
                    <a:pt x="5229" y="6231"/>
                  </a:cubicBezTo>
                  <a:cubicBezTo>
                    <a:pt x="5746" y="5015"/>
                    <a:pt x="6962" y="4256"/>
                    <a:pt x="8269" y="4256"/>
                  </a:cubicBezTo>
                  <a:lnTo>
                    <a:pt x="8451" y="4256"/>
                  </a:lnTo>
                  <a:cubicBezTo>
                    <a:pt x="11017" y="4398"/>
                    <a:pt x="11363" y="7135"/>
                    <a:pt x="11396" y="7624"/>
                  </a:cubicBezTo>
                  <a:lnTo>
                    <a:pt x="11396" y="7624"/>
                  </a:lnTo>
                  <a:cubicBezTo>
                    <a:pt x="11236" y="3872"/>
                    <a:pt x="12835" y="2276"/>
                    <a:pt x="14105" y="1581"/>
                  </a:cubicBezTo>
                  <a:cubicBezTo>
                    <a:pt x="14682" y="1277"/>
                    <a:pt x="15320" y="1125"/>
                    <a:pt x="15959" y="1125"/>
                  </a:cubicBezTo>
                  <a:close/>
                  <a:moveTo>
                    <a:pt x="15959" y="0"/>
                  </a:moveTo>
                  <a:cubicBezTo>
                    <a:pt x="15138" y="0"/>
                    <a:pt x="14317" y="183"/>
                    <a:pt x="13588" y="578"/>
                  </a:cubicBezTo>
                  <a:cubicBezTo>
                    <a:pt x="12706" y="1034"/>
                    <a:pt x="11460" y="2006"/>
                    <a:pt x="10761" y="3921"/>
                  </a:cubicBezTo>
                  <a:cubicBezTo>
                    <a:pt x="10184" y="3465"/>
                    <a:pt x="9454" y="3161"/>
                    <a:pt x="8512" y="3100"/>
                  </a:cubicBezTo>
                  <a:lnTo>
                    <a:pt x="8299" y="3100"/>
                  </a:lnTo>
                  <a:cubicBezTo>
                    <a:pt x="6506" y="3100"/>
                    <a:pt x="4895" y="4164"/>
                    <a:pt x="4196" y="5775"/>
                  </a:cubicBezTo>
                  <a:cubicBezTo>
                    <a:pt x="3800" y="6657"/>
                    <a:pt x="3588" y="7873"/>
                    <a:pt x="4165" y="9301"/>
                  </a:cubicBezTo>
                  <a:cubicBezTo>
                    <a:pt x="2341" y="9514"/>
                    <a:pt x="1004" y="10578"/>
                    <a:pt x="487" y="12250"/>
                  </a:cubicBezTo>
                  <a:lnTo>
                    <a:pt x="1" y="13739"/>
                  </a:lnTo>
                  <a:lnTo>
                    <a:pt x="37418" y="13739"/>
                  </a:lnTo>
                  <a:lnTo>
                    <a:pt x="37479" y="12675"/>
                  </a:lnTo>
                  <a:cubicBezTo>
                    <a:pt x="37509" y="12523"/>
                    <a:pt x="37570" y="11064"/>
                    <a:pt x="36537" y="9909"/>
                  </a:cubicBezTo>
                  <a:cubicBezTo>
                    <a:pt x="36050" y="9392"/>
                    <a:pt x="35412" y="9058"/>
                    <a:pt x="34682" y="8876"/>
                  </a:cubicBezTo>
                  <a:cubicBezTo>
                    <a:pt x="35108" y="7842"/>
                    <a:pt x="35321" y="6444"/>
                    <a:pt x="34530" y="4955"/>
                  </a:cubicBezTo>
                  <a:cubicBezTo>
                    <a:pt x="33740" y="3496"/>
                    <a:pt x="32160" y="2584"/>
                    <a:pt x="30427" y="2584"/>
                  </a:cubicBezTo>
                  <a:lnTo>
                    <a:pt x="30093" y="2584"/>
                  </a:lnTo>
                  <a:cubicBezTo>
                    <a:pt x="28786" y="2675"/>
                    <a:pt x="27722" y="3192"/>
                    <a:pt x="27023" y="4104"/>
                  </a:cubicBezTo>
                  <a:cubicBezTo>
                    <a:pt x="26445" y="4833"/>
                    <a:pt x="26141" y="5806"/>
                    <a:pt x="26080" y="6961"/>
                  </a:cubicBezTo>
                  <a:cubicBezTo>
                    <a:pt x="25929" y="6505"/>
                    <a:pt x="25685" y="6049"/>
                    <a:pt x="25381" y="5623"/>
                  </a:cubicBezTo>
                  <a:cubicBezTo>
                    <a:pt x="24591" y="4620"/>
                    <a:pt x="23375" y="4012"/>
                    <a:pt x="22099" y="4012"/>
                  </a:cubicBezTo>
                  <a:cubicBezTo>
                    <a:pt x="21643" y="4012"/>
                    <a:pt x="21156" y="4104"/>
                    <a:pt x="20700" y="4256"/>
                  </a:cubicBezTo>
                  <a:cubicBezTo>
                    <a:pt x="20609" y="4286"/>
                    <a:pt x="20518" y="4347"/>
                    <a:pt x="20396" y="4377"/>
                  </a:cubicBezTo>
                  <a:cubicBezTo>
                    <a:pt x="20305" y="2705"/>
                    <a:pt x="19606" y="1003"/>
                    <a:pt x="17661" y="274"/>
                  </a:cubicBezTo>
                  <a:cubicBezTo>
                    <a:pt x="17114" y="91"/>
                    <a:pt x="16536" y="0"/>
                    <a:pt x="15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2" name="Google Shape;2132;p47"/>
          <p:cNvSpPr txBox="1">
            <a:spLocks noGrp="1"/>
          </p:cNvSpPr>
          <p:nvPr>
            <p:ph type="title"/>
          </p:nvPr>
        </p:nvSpPr>
        <p:spPr>
          <a:xfrm>
            <a:off x="2139240" y="2126851"/>
            <a:ext cx="2879048" cy="9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sz="3200" dirty="0" smtClean="0"/>
              <a:t>R</a:t>
            </a:r>
            <a:r>
              <a:rPr lang="en" sz="3200" dirty="0" smtClean="0"/>
              <a:t>equisitos y requerimientos</a:t>
            </a:r>
            <a:endParaRPr sz="3200" dirty="0"/>
          </a:p>
        </p:txBody>
      </p:sp>
      <p:sp>
        <p:nvSpPr>
          <p:cNvPr id="2134" name="Google Shape;2134;p47"/>
          <p:cNvSpPr txBox="1">
            <a:spLocks noGrp="1"/>
          </p:cNvSpPr>
          <p:nvPr>
            <p:ph type="title" idx="2"/>
          </p:nvPr>
        </p:nvSpPr>
        <p:spPr>
          <a:xfrm>
            <a:off x="4847500" y="1441566"/>
            <a:ext cx="13716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34"/>
                                        </p:tgtEl>
                                        <p:attrNameLst>
                                          <p:attrName>style.visibility</p:attrName>
                                        </p:attrNameLst>
                                      </p:cBhvr>
                                      <p:to>
                                        <p:strVal val="visible"/>
                                      </p:to>
                                    </p:set>
                                    <p:anim calcmode="lin" valueType="num">
                                      <p:cBhvr additive="base">
                                        <p:cTn id="7" dur="500" fill="hold"/>
                                        <p:tgtEl>
                                          <p:spTgt spid="2134"/>
                                        </p:tgtEl>
                                        <p:attrNameLst>
                                          <p:attrName>ppt_x</p:attrName>
                                        </p:attrNameLst>
                                      </p:cBhvr>
                                      <p:tavLst>
                                        <p:tav tm="0">
                                          <p:val>
                                            <p:strVal val="#ppt_x"/>
                                          </p:val>
                                        </p:tav>
                                        <p:tav tm="100000">
                                          <p:val>
                                            <p:strVal val="#ppt_x"/>
                                          </p:val>
                                        </p:tav>
                                      </p:tavLst>
                                    </p:anim>
                                    <p:anim calcmode="lin" valueType="num">
                                      <p:cBhvr additive="base">
                                        <p:cTn id="8" dur="500" fill="hold"/>
                                        <p:tgtEl>
                                          <p:spTgt spid="21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32"/>
                                        </p:tgtEl>
                                        <p:attrNameLst>
                                          <p:attrName>style.visibility</p:attrName>
                                        </p:attrNameLst>
                                      </p:cBhvr>
                                      <p:to>
                                        <p:strVal val="visible"/>
                                      </p:to>
                                    </p:set>
                                    <p:anim calcmode="lin" valueType="num">
                                      <p:cBhvr additive="base">
                                        <p:cTn id="13" dur="500" fill="hold"/>
                                        <p:tgtEl>
                                          <p:spTgt spid="2132"/>
                                        </p:tgtEl>
                                        <p:attrNameLst>
                                          <p:attrName>ppt_x</p:attrName>
                                        </p:attrNameLst>
                                      </p:cBhvr>
                                      <p:tavLst>
                                        <p:tav tm="0">
                                          <p:val>
                                            <p:strVal val="#ppt_x"/>
                                          </p:val>
                                        </p:tav>
                                        <p:tav tm="100000">
                                          <p:val>
                                            <p:strVal val="#ppt_x"/>
                                          </p:val>
                                        </p:tav>
                                      </p:tavLst>
                                    </p:anim>
                                    <p:anim calcmode="lin" valueType="num">
                                      <p:cBhvr additive="base">
                                        <p:cTn id="14" dur="500" fill="hold"/>
                                        <p:tgtEl>
                                          <p:spTgt spid="2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p:bldP spid="2134" grpId="0"/>
    </p:bldLst>
  </p:timing>
</p:sld>
</file>

<file path=ppt/theme/theme1.xml><?xml version="1.0" encoding="utf-8"?>
<a:theme xmlns:a="http://schemas.openxmlformats.org/drawingml/2006/main" name="Kawaii Interface Newsletter by Slidesgo">
  <a:themeElements>
    <a:clrScheme name="Simple Light">
      <a:dk1>
        <a:srgbClr val="423752"/>
      </a:dk1>
      <a:lt1>
        <a:srgbClr val="423B7A"/>
      </a:lt1>
      <a:dk2>
        <a:srgbClr val="8175D4"/>
      </a:dk2>
      <a:lt2>
        <a:srgbClr val="F7AAAC"/>
      </a:lt2>
      <a:accent1>
        <a:srgbClr val="A89DEE"/>
      </a:accent1>
      <a:accent2>
        <a:srgbClr val="D78DDD"/>
      </a:accent2>
      <a:accent3>
        <a:srgbClr val="4BA5B1"/>
      </a:accent3>
      <a:accent4>
        <a:srgbClr val="B0DAC6"/>
      </a:accent4>
      <a:accent5>
        <a:srgbClr val="FFE4D8"/>
      </a:accent5>
      <a:accent6>
        <a:srgbClr val="FFFFFF"/>
      </a:accent6>
      <a:hlink>
        <a:srgbClr val="4237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469</Words>
  <Application>Microsoft Office PowerPoint</Application>
  <PresentationFormat>Presentación en pantalla (16:9)</PresentationFormat>
  <Paragraphs>103</Paragraphs>
  <Slides>18</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Times New Roman</vt:lpstr>
      <vt:lpstr>Arial</vt:lpstr>
      <vt:lpstr>Comic Sans MS</vt:lpstr>
      <vt:lpstr>Zilla Slab</vt:lpstr>
      <vt:lpstr>Patrick Hand SC</vt:lpstr>
      <vt:lpstr>Calibri</vt:lpstr>
      <vt:lpstr>Kawaii Interface Newsletter by Slidesgo</vt:lpstr>
      <vt:lpstr>MATH PIZZA</vt:lpstr>
      <vt:lpstr>Índice </vt:lpstr>
      <vt:lpstr>Introduccion </vt:lpstr>
      <vt:lpstr>introducción</vt:lpstr>
      <vt:lpstr>Definición del problema</vt:lpstr>
      <vt:lpstr>Definición del problema</vt:lpstr>
      <vt:lpstr>Alcance</vt:lpstr>
      <vt:lpstr>alcance</vt:lpstr>
      <vt:lpstr>Requisitos y requerimientos</vt:lpstr>
      <vt:lpstr>Requisitos y Requerimientos</vt:lpstr>
      <vt:lpstr>Requisitos y Requerimientos</vt:lpstr>
      <vt:lpstr>Requisitos y Requerimientos</vt:lpstr>
      <vt:lpstr>Requisitos y Requerimientos</vt:lpstr>
      <vt:lpstr>Casos de uso</vt:lpstr>
      <vt:lpstr>Objetivos</vt:lpstr>
      <vt:lpstr>objetivos</vt:lpstr>
      <vt:lpstr>Casos de uso</vt:lpstr>
      <vt:lpstr>Muchas gracias por su atención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PIZZA</dc:title>
  <dc:creator>♥ NICOL ♥</dc:creator>
  <cp:lastModifiedBy>NICOL_ALONSO10@outlook.com</cp:lastModifiedBy>
  <cp:revision>27</cp:revision>
  <dcterms:modified xsi:type="dcterms:W3CDTF">2022-06-03T21:16:18Z</dcterms:modified>
</cp:coreProperties>
</file>