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88c3e1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e88c3e1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e88c3e19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e88c3e19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e88c3e19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e88c3e19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e88c3e19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e88c3e19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e88c3e19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e88c3e19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e88c3e19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e88c3e19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e88c3e1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e88c3e1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e88c3e1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e88c3e1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e88c3e1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e88c3e1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e88c3e1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e88c3e1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e88c3e19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e88c3e19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e88c3e1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e88c3e1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e88c3e19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e88c3e19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88c3e19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e88c3e19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ATF-istrazivanje-podataka-1/2023_Data_Mining_Breast_cancer_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- Breast Cancer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6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Branko Grbić - Matematički fakultet, Univerzitet u Beogradu</a:t>
            </a:r>
            <a:endParaRPr sz="19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mi20002@alas.matf.bg.ac.rs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75" y="107803"/>
            <a:ext cx="2365300" cy="492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200" y="430474"/>
            <a:ext cx="4097124" cy="204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200" y="2838275"/>
            <a:ext cx="4097124" cy="2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075" y="107803"/>
            <a:ext cx="2365300" cy="492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200" y="430529"/>
            <a:ext cx="4097124" cy="204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200" y="2848112"/>
            <a:ext cx="4097124" cy="204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Gausova mešavina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5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Kovarijantni tipovi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Spherical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Kako odrediti najboljeg?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Niži BIC - bolji kvalitet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Visok skor siluete - bolji kvalitet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 vs t-SNE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50" y="1210388"/>
            <a:ext cx="4079651" cy="203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50" y="2949125"/>
            <a:ext cx="4079651" cy="203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4083650" y="1992896"/>
            <a:ext cx="669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PCA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083650" y="3709196"/>
            <a:ext cx="669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t-SNE</a:t>
            </a:r>
            <a:endParaRPr i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800" y="152400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152400"/>
            <a:ext cx="232248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850" y="152400"/>
            <a:ext cx="232248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4800" y="2370165"/>
            <a:ext cx="2419350" cy="262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Pravila pridruživanja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64550"/>
            <a:ext cx="57615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Apriori algoritam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Zahtevaju se kategoričke klase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Odraditi pridruživanje na par atributa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Razdvojiti kontinualne atribute u kategoričke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Binning - po +2 STD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Rezultat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 lift - Velika podrška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Veliki lift - Mala podrška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 nalazi dobra pravila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901" y="2571745"/>
            <a:ext cx="5179076" cy="23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886450" y="3272925"/>
            <a:ext cx="33711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Branko Grbić 2/2020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mi20002@alas.matf.bg.ac.rs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link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projektu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CuMiDa dataset - 151 entiteta, 54676 atributa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Informacije o podacima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Prvi uvid u zavisnosti i značaj atributa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Klasifikacija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Ansambl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Klasterovanje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Gausova mešavina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Pravila pridruživanja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Apriori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5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Šest nebalansiranih klasa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Uvid u atribute - nema naznaka zavisnosti pojedinačnih atributa od klasa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analiza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Objašnjiva varijansa - 90 komponenti = 85% varijanse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t-SNE analiza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Demonstrira veću razliku atributa sa 2 komponente - model ima nelinearne zavisnosti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Korelacija atributa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Vrlo mali broj atributa visoko korelisan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Ogroman broj atributa pa se ne može pokrenuti O(n^2) algoritam za uklanjanje atributa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406" y="3824625"/>
            <a:ext cx="6249184" cy="12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017725"/>
            <a:ext cx="4471676" cy="33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633" y="1017725"/>
            <a:ext cx="4471666" cy="33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Klasifikacija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06625"/>
            <a:ext cx="42603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Podela skupa - 80% / 20%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Nadsemplovanje?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Više varijanti skupa podataka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Običan dataset (Normalized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sa prvih 90 PCA komponenti (PCA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Nadsemplovan dataset (Normalized SMOTE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Nadsemplovan dataset sa prvih 90 PCA komponenti (PCA+SMOTE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Parametrizacija - Grid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Rezultat - </a:t>
            </a:r>
            <a:r>
              <a:rPr b="1" lang="en"/>
              <a:t>F1 skor </a:t>
            </a:r>
            <a:r>
              <a:rPr i="1" lang="en"/>
              <a:t>(otežinjen)</a:t>
            </a:r>
            <a:r>
              <a:rPr lang="en"/>
              <a:t>, tačnost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Analiza rezultata - Matrica konfuzije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50" y="1877525"/>
            <a:ext cx="4000800" cy="2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529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</a:t>
            </a:r>
            <a:r>
              <a:rPr i="1" lang="en"/>
              <a:t>(Normalized)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Parametri: lr=0.1, max depth=6, estimarors=100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skor - 93.55%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</a:t>
            </a:r>
            <a:r>
              <a:rPr i="1" lang="en"/>
              <a:t>(Normalized)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Parametri: C=0.1, gamma=1, kernel=linear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skor - 90.58%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KNN </a:t>
            </a:r>
            <a:r>
              <a:rPr i="1" lang="en"/>
              <a:t>(Normalized with SMOTE)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Parametri: n_neighbors=2, p=1, weights=uniform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skor: 84.40%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Ansambl: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skor: 90.58%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450" y="1931975"/>
            <a:ext cx="37147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600" y="-169025"/>
            <a:ext cx="5481549" cy="54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-169025"/>
            <a:ext cx="5481549" cy="54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872875" y="0"/>
            <a:ext cx="1434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XGBoost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595475" y="0"/>
            <a:ext cx="1434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SVM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9501" y="-169025"/>
            <a:ext cx="5481550" cy="54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0600" y="-169025"/>
            <a:ext cx="5481549" cy="54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872875" y="0"/>
            <a:ext cx="1434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KNN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Klasterovanje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65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Broj klastera - [2, 9]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Inertia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Skor siluete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Gausova mešavina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Broj klastera - </a:t>
            </a:r>
            <a:r>
              <a:rPr lang="en"/>
              <a:t>[2, 9]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Kovarijantni tip?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BIC skor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Skor siluete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Korišćeni su PCA i t-SNE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Rezultati nezadovoljavajući po metrikama kvaliteta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