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Coffee Quality database from CQI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Anja </a:t>
            </a:r>
            <a:r>
              <a:rPr lang="en-US" dirty="0" err="1" smtClean="0"/>
              <a:t>Cvetkovi</a:t>
            </a:r>
            <a:r>
              <a:rPr lang="sr-Latn-RS" dirty="0" smtClean="0"/>
              <a:t>ć</a:t>
            </a:r>
          </a:p>
          <a:p>
            <a:r>
              <a:rPr lang="sr-Latn-RS" dirty="0" smtClean="0"/>
              <a:t>Istraživanje podataka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Klasifikacija-random forest</a:t>
            </a:r>
            <a:endParaRPr lang="en-US" dirty="0"/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981" y="1894788"/>
            <a:ext cx="4653827" cy="460027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91" y="1894788"/>
            <a:ext cx="3667583" cy="250540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81191" y="4335035"/>
            <a:ext cx="3651443" cy="25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Klasifikacija-knn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658218"/>
            <a:ext cx="5422900" cy="277187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658218"/>
            <a:ext cx="5422900" cy="27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Klasifikacija-knn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535670"/>
            <a:ext cx="6404237" cy="345977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57351" y="2705889"/>
            <a:ext cx="4145388" cy="31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Klasifikacija-svm</a:t>
            </a:r>
            <a:endParaRPr lang="en-US" dirty="0"/>
          </a:p>
        </p:txBody>
      </p:sp>
      <p:pic>
        <p:nvPicPr>
          <p:cNvPr id="1026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007025"/>
            <a:ext cx="5324083" cy="419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75" y="2007025"/>
            <a:ext cx="5429858" cy="419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25373" y="17179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klasifikacija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141" y="2181225"/>
            <a:ext cx="64257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3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klasifikacija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141" y="2181225"/>
            <a:ext cx="64257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8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klasifikacija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2071" y="2227263"/>
            <a:ext cx="3454908" cy="363378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5021" y="2227263"/>
            <a:ext cx="345490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3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Klasterovanje-kmeans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7274"/>
            <a:ext cx="2380513" cy="44175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61704" y="2601797"/>
            <a:ext cx="4136679" cy="306371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380074" y="2601797"/>
            <a:ext cx="4082920" cy="30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Klasterovanje-kmeans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87271"/>
            <a:ext cx="2380512" cy="44983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078793" y="2601797"/>
            <a:ext cx="3897041" cy="306371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304855" y="2601797"/>
            <a:ext cx="3828199" cy="30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Klasterovanje</a:t>
            </a:r>
            <a:r>
              <a:rPr lang="en-US" dirty="0" smtClean="0"/>
              <a:t>-fuzzy </a:t>
            </a:r>
            <a:r>
              <a:rPr lang="en-US" dirty="0" err="1" smtClean="0"/>
              <a:t>cmeans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2234152"/>
            <a:ext cx="4611296" cy="385556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805" y="2234152"/>
            <a:ext cx="4737313" cy="3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Mere </a:t>
            </a:r>
            <a:r>
              <a:rPr lang="en-US" b="1" dirty="0" err="1"/>
              <a:t>kvaliteta</a:t>
            </a:r>
            <a:endParaRPr lang="en-US" b="1" dirty="0"/>
          </a:p>
          <a:p>
            <a:pPr lvl="0"/>
            <a:r>
              <a:rPr lang="en-US" dirty="0"/>
              <a:t>Aroma – </a:t>
            </a:r>
            <a:r>
              <a:rPr lang="en-US" dirty="0" err="1"/>
              <a:t>miris</a:t>
            </a:r>
            <a:r>
              <a:rPr lang="en-US" dirty="0"/>
              <a:t> </a:t>
            </a:r>
            <a:r>
              <a:rPr lang="en-US" dirty="0" err="1"/>
              <a:t>kafe</a:t>
            </a:r>
            <a:endParaRPr lang="en-US" dirty="0"/>
          </a:p>
          <a:p>
            <a:pPr lvl="0"/>
            <a:r>
              <a:rPr lang="en-US" dirty="0"/>
              <a:t>Flavor – </a:t>
            </a:r>
            <a:r>
              <a:rPr lang="en-US" dirty="0" err="1"/>
              <a:t>ukus</a:t>
            </a:r>
            <a:r>
              <a:rPr lang="en-US" dirty="0"/>
              <a:t> </a:t>
            </a:r>
            <a:r>
              <a:rPr lang="en-US" dirty="0" err="1"/>
              <a:t>kafe</a:t>
            </a:r>
            <a:endParaRPr lang="en-US" dirty="0"/>
          </a:p>
          <a:p>
            <a:pPr lvl="0"/>
            <a:r>
              <a:rPr lang="en-US" dirty="0"/>
              <a:t>Aftertaste – da li </a:t>
            </a:r>
            <a:r>
              <a:rPr lang="en-US" dirty="0" err="1"/>
              <a:t>kafa</a:t>
            </a:r>
            <a:r>
              <a:rPr lang="en-US" dirty="0"/>
              <a:t> </a:t>
            </a:r>
            <a:r>
              <a:rPr lang="en-US" dirty="0" err="1"/>
              <a:t>ostavlja</a:t>
            </a:r>
            <a:r>
              <a:rPr lang="en-US" dirty="0"/>
              <a:t> </a:t>
            </a:r>
            <a:r>
              <a:rPr lang="en-US" dirty="0" err="1"/>
              <a:t>prijatnu</a:t>
            </a:r>
            <a:r>
              <a:rPr lang="en-US" dirty="0"/>
              <a:t> </a:t>
            </a:r>
            <a:r>
              <a:rPr lang="en-US" dirty="0" err="1"/>
              <a:t>senzaciju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paleti</a:t>
            </a:r>
            <a:endParaRPr lang="en-US" dirty="0"/>
          </a:p>
          <a:p>
            <a:pPr lvl="0"/>
            <a:r>
              <a:rPr lang="en-US" dirty="0"/>
              <a:t>Acidity – </a:t>
            </a:r>
            <a:r>
              <a:rPr lang="en-US" dirty="0" err="1"/>
              <a:t>prijatna</a:t>
            </a:r>
            <a:r>
              <a:rPr lang="en-US" dirty="0"/>
              <a:t> </a:t>
            </a:r>
            <a:r>
              <a:rPr lang="en-US" dirty="0" err="1"/>
              <a:t>oštrinu</a:t>
            </a:r>
            <a:r>
              <a:rPr lang="en-US" dirty="0"/>
              <a:t> u </a:t>
            </a:r>
            <a:r>
              <a:rPr lang="en-US" dirty="0" err="1"/>
              <a:t>ukusu</a:t>
            </a:r>
            <a:r>
              <a:rPr lang="en-US" dirty="0"/>
              <a:t> </a:t>
            </a:r>
            <a:r>
              <a:rPr lang="en-US" dirty="0" err="1"/>
              <a:t>kafe</a:t>
            </a:r>
            <a:endParaRPr lang="en-US" dirty="0"/>
          </a:p>
          <a:p>
            <a:pPr lvl="0"/>
            <a:r>
              <a:rPr lang="en-US" dirty="0"/>
              <a:t>Body – </a:t>
            </a:r>
            <a:r>
              <a:rPr lang="en-US" dirty="0" err="1"/>
              <a:t>izražava</a:t>
            </a:r>
            <a:r>
              <a:rPr lang="en-US" dirty="0"/>
              <a:t> </a:t>
            </a:r>
            <a:r>
              <a:rPr lang="en-US" dirty="0" err="1"/>
              <a:t>teksturu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je </a:t>
            </a:r>
            <a:r>
              <a:rPr lang="en-US" dirty="0" err="1"/>
              <a:t>poželjno</a:t>
            </a:r>
            <a:r>
              <a:rPr lang="en-US" dirty="0"/>
              <a:t> da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težinu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kremasta</a:t>
            </a:r>
            <a:endParaRPr lang="en-US" dirty="0"/>
          </a:p>
          <a:p>
            <a:pPr lvl="0"/>
            <a:r>
              <a:rPr lang="en-US" dirty="0"/>
              <a:t>Balance – </a:t>
            </a:r>
            <a:r>
              <a:rPr lang="en-US" dirty="0" err="1"/>
              <a:t>ukus</a:t>
            </a:r>
            <a:r>
              <a:rPr lang="en-US" dirty="0"/>
              <a:t> se ne </a:t>
            </a:r>
            <a:r>
              <a:rPr lang="en-US" dirty="0" err="1"/>
              <a:t>lokaliziju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 </a:t>
            </a:r>
            <a:r>
              <a:rPr lang="en-US" dirty="0" err="1"/>
              <a:t>palete</a:t>
            </a:r>
            <a:endParaRPr lang="en-US" dirty="0"/>
          </a:p>
          <a:p>
            <a:pPr lvl="0"/>
            <a:r>
              <a:rPr lang="en-US" dirty="0"/>
              <a:t>Uniformity – </a:t>
            </a:r>
            <a:r>
              <a:rPr lang="en-US" dirty="0" err="1"/>
              <a:t>konzistentnost</a:t>
            </a:r>
            <a:r>
              <a:rPr lang="en-US" dirty="0"/>
              <a:t> </a:t>
            </a:r>
            <a:r>
              <a:rPr lang="en-US" dirty="0" err="1"/>
              <a:t>ukusa</a:t>
            </a:r>
            <a:endParaRPr lang="en-US" dirty="0"/>
          </a:p>
          <a:p>
            <a:pPr lvl="0"/>
            <a:r>
              <a:rPr lang="en-US" dirty="0"/>
              <a:t>Cup Cleanliness – “</a:t>
            </a:r>
            <a:r>
              <a:rPr lang="en-US" dirty="0" err="1"/>
              <a:t>čista</a:t>
            </a:r>
            <a:r>
              <a:rPr lang="en-US" dirty="0"/>
              <a:t> </a:t>
            </a:r>
            <a:r>
              <a:rPr lang="en-US" dirty="0" err="1"/>
              <a:t>šoljica</a:t>
            </a:r>
            <a:r>
              <a:rPr lang="en-US" dirty="0"/>
              <a:t>” </a:t>
            </a:r>
            <a:r>
              <a:rPr lang="en-US" dirty="0" err="1"/>
              <a:t>označava</a:t>
            </a:r>
            <a:r>
              <a:rPr lang="en-US" dirty="0"/>
              <a:t> da se ne </a:t>
            </a:r>
            <a:r>
              <a:rPr lang="en-US" dirty="0" err="1"/>
              <a:t>javljaju</a:t>
            </a:r>
            <a:r>
              <a:rPr lang="en-US" dirty="0"/>
              <a:t> </a:t>
            </a:r>
            <a:r>
              <a:rPr lang="en-US" dirty="0" err="1"/>
              <a:t>arome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od </a:t>
            </a:r>
            <a:r>
              <a:rPr lang="en-US" dirty="0" err="1"/>
              <a:t>kafe</a:t>
            </a:r>
            <a:r>
              <a:rPr lang="en-US" dirty="0"/>
              <a:t> a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posledica</a:t>
            </a:r>
            <a:r>
              <a:rPr lang="en-US" dirty="0"/>
              <a:t> </a:t>
            </a:r>
            <a:r>
              <a:rPr lang="en-US" dirty="0" err="1"/>
              <a:t>defekata</a:t>
            </a:r>
            <a:endParaRPr lang="en-US" dirty="0"/>
          </a:p>
          <a:p>
            <a:pPr lvl="0"/>
            <a:r>
              <a:rPr lang="en-US" dirty="0"/>
              <a:t>Sweetness – </a:t>
            </a:r>
            <a:r>
              <a:rPr lang="en-US" dirty="0" err="1"/>
              <a:t>slatkoća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oseti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vrhu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, </a:t>
            </a:r>
            <a:r>
              <a:rPr lang="en-US" dirty="0" err="1"/>
              <a:t>poželjna</a:t>
            </a:r>
            <a:r>
              <a:rPr lang="en-US" dirty="0"/>
              <a:t> </a:t>
            </a:r>
            <a:r>
              <a:rPr lang="en-US" dirty="0" err="1"/>
              <a:t>osobina</a:t>
            </a:r>
            <a:endParaRPr lang="en-US" dirty="0"/>
          </a:p>
          <a:p>
            <a:pPr lvl="0"/>
            <a:r>
              <a:rPr lang="en-US" dirty="0"/>
              <a:t>Moisture – </a:t>
            </a:r>
            <a:r>
              <a:rPr lang="en-US" dirty="0" err="1"/>
              <a:t>preporučena</a:t>
            </a:r>
            <a:r>
              <a:rPr lang="en-US" dirty="0"/>
              <a:t> </a:t>
            </a:r>
            <a:r>
              <a:rPr lang="en-US" dirty="0" err="1"/>
              <a:t>vlažnost</a:t>
            </a:r>
            <a:r>
              <a:rPr lang="en-US" dirty="0"/>
              <a:t> je </a:t>
            </a:r>
            <a:r>
              <a:rPr lang="en-US" dirty="0" err="1"/>
              <a:t>oko</a:t>
            </a:r>
            <a:r>
              <a:rPr lang="en-US" dirty="0"/>
              <a:t> 11.5%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procesuiranog</a:t>
            </a:r>
            <a:r>
              <a:rPr lang="en-US" dirty="0"/>
              <a:t> </a:t>
            </a:r>
            <a:r>
              <a:rPr lang="en-US" dirty="0" err="1"/>
              <a:t>zrna</a:t>
            </a:r>
            <a:endParaRPr lang="en-US" dirty="0"/>
          </a:p>
          <a:p>
            <a:pPr lvl="0"/>
            <a:r>
              <a:rPr lang="en-US" dirty="0"/>
              <a:t>Defects –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kategorije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 od 350g, </a:t>
            </a:r>
            <a:r>
              <a:rPr lang="en-US" dirty="0" err="1"/>
              <a:t>defekti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kategorije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skroz</a:t>
            </a:r>
            <a:r>
              <a:rPr lang="en-US" dirty="0"/>
              <a:t> </a:t>
            </a:r>
            <a:r>
              <a:rPr lang="en-US" dirty="0" err="1"/>
              <a:t>crna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kisela</a:t>
            </a:r>
            <a:r>
              <a:rPr lang="en-US" dirty="0"/>
              <a:t> </a:t>
            </a:r>
            <a:r>
              <a:rPr lang="en-US" dirty="0" err="1"/>
              <a:t>zrna</a:t>
            </a:r>
            <a:r>
              <a:rPr lang="en-US" dirty="0"/>
              <a:t>, </a:t>
            </a:r>
            <a:r>
              <a:rPr lang="en-US" dirty="0" err="1"/>
              <a:t>tragovi</a:t>
            </a:r>
            <a:r>
              <a:rPr lang="en-US" dirty="0"/>
              <a:t> </a:t>
            </a:r>
            <a:r>
              <a:rPr lang="en-US" dirty="0" err="1"/>
              <a:t>rastinja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kamenčići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defekti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kategorije</a:t>
            </a:r>
            <a:r>
              <a:rPr lang="en-US" dirty="0"/>
              <a:t> </a:t>
            </a:r>
            <a:r>
              <a:rPr lang="en-US" dirty="0" err="1"/>
              <a:t>insekti</a:t>
            </a:r>
            <a:r>
              <a:rPr lang="en-US" dirty="0"/>
              <a:t> u </a:t>
            </a:r>
            <a:r>
              <a:rPr lang="en-US" dirty="0" err="1"/>
              <a:t>uzorku</a:t>
            </a:r>
            <a:r>
              <a:rPr lang="en-US" dirty="0"/>
              <a:t>, </a:t>
            </a:r>
            <a:r>
              <a:rPr lang="en-US" dirty="0" err="1"/>
              <a:t>oštećenja</a:t>
            </a:r>
            <a:r>
              <a:rPr lang="en-US" dirty="0"/>
              <a:t> od </a:t>
            </a:r>
            <a:r>
              <a:rPr lang="en-US" dirty="0" err="1"/>
              <a:t>vode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slično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Total Cup Points – </a:t>
            </a:r>
            <a:r>
              <a:rPr lang="en-US" dirty="0" err="1"/>
              <a:t>zbir</a:t>
            </a:r>
            <a:r>
              <a:rPr lang="en-US" dirty="0"/>
              <a:t> ocean </a:t>
            </a:r>
            <a:r>
              <a:rPr lang="en-US" dirty="0" err="1"/>
              <a:t>prethodnih</a:t>
            </a:r>
            <a:r>
              <a:rPr lang="en-US" dirty="0"/>
              <a:t> </a:t>
            </a:r>
            <a:r>
              <a:rPr lang="en-US" dirty="0" err="1"/>
              <a:t>mera</a:t>
            </a:r>
            <a:r>
              <a:rPr lang="en-US" dirty="0"/>
              <a:t>,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[1,100]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ciljna</a:t>
            </a:r>
            <a:r>
              <a:rPr lang="en-US" dirty="0"/>
              <a:t> </a:t>
            </a:r>
            <a:r>
              <a:rPr lang="en-US" dirty="0" err="1"/>
              <a:t>promenljiva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Klasterovanje-dbscan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571" y="2401714"/>
            <a:ext cx="6275237" cy="354447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92" y="2401714"/>
            <a:ext cx="437197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6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pridru</a:t>
            </a:r>
            <a:r>
              <a:rPr lang="sr-Latn-RS" dirty="0" smtClean="0"/>
              <a:t>živanja-apriori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1" y="2473455"/>
            <a:ext cx="6441777" cy="33994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59018" y="2978868"/>
            <a:ext cx="5269584" cy="28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Poteškoće i izazovi</a:t>
            </a:r>
          </a:p>
          <a:p>
            <a:r>
              <a:rPr lang="sr-Latn-RS" dirty="0" smtClean="0"/>
              <a:t>Skup podataka ili tehnika?</a:t>
            </a:r>
          </a:p>
          <a:p>
            <a:r>
              <a:rPr lang="sr-Latn-RS" dirty="0" smtClean="0"/>
              <a:t>Pitanja?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Metapodaci</a:t>
            </a:r>
            <a:r>
              <a:rPr lang="en-US" b="1" dirty="0"/>
              <a:t> o </a:t>
            </a:r>
            <a:r>
              <a:rPr lang="en-US" b="1" dirty="0" err="1"/>
              <a:t>zrnu</a:t>
            </a:r>
            <a:endParaRPr lang="en-US" b="1" dirty="0"/>
          </a:p>
          <a:p>
            <a:pPr lvl="0"/>
            <a:r>
              <a:rPr lang="en-US" dirty="0"/>
              <a:t>Processing Method</a:t>
            </a:r>
          </a:p>
          <a:p>
            <a:pPr lvl="0"/>
            <a:r>
              <a:rPr lang="en-US" dirty="0"/>
              <a:t>Color</a:t>
            </a:r>
          </a:p>
          <a:p>
            <a:pPr lvl="0"/>
            <a:r>
              <a:rPr lang="en-US" dirty="0"/>
              <a:t>Species (Arabica/Robusta)</a:t>
            </a:r>
          </a:p>
          <a:p>
            <a:pPr lvl="0"/>
            <a:r>
              <a:rPr lang="en-US" dirty="0"/>
              <a:t>Variety – </a:t>
            </a:r>
            <a:r>
              <a:rPr lang="en-US" dirty="0" err="1"/>
              <a:t>podvrsta</a:t>
            </a:r>
            <a:endParaRPr lang="en-US" dirty="0"/>
          </a:p>
          <a:p>
            <a:pPr lvl="0"/>
            <a:r>
              <a:rPr lang="en-US" dirty="0"/>
              <a:t>Quakers -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nezrelih</a:t>
            </a:r>
            <a:r>
              <a:rPr lang="en-US" dirty="0"/>
              <a:t> </a:t>
            </a:r>
            <a:r>
              <a:rPr lang="en-US" dirty="0" err="1" smtClean="0"/>
              <a:t>zrna</a:t>
            </a:r>
            <a:endParaRPr lang="sr-Latn-RS" dirty="0" smtClean="0"/>
          </a:p>
          <a:p>
            <a:pPr lvl="0"/>
            <a:endParaRPr lang="sr-Latn-RS" dirty="0"/>
          </a:p>
          <a:p>
            <a:pPr lvl="0"/>
            <a:endParaRPr lang="sr-Latn-RS" dirty="0" smtClean="0"/>
          </a:p>
          <a:p>
            <a:pPr lvl="0"/>
            <a:endParaRPr lang="sr-Latn-RS" dirty="0"/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b="1" dirty="0" err="1"/>
              <a:t>Metapodaci</a:t>
            </a:r>
            <a:r>
              <a:rPr lang="en-US" b="1" dirty="0"/>
              <a:t> od </a:t>
            </a:r>
            <a:r>
              <a:rPr lang="en-US" b="1" dirty="0" err="1"/>
              <a:t>poreklu</a:t>
            </a:r>
            <a:endParaRPr lang="en-US" b="1" dirty="0"/>
          </a:p>
          <a:p>
            <a:pPr lvl="0"/>
            <a:r>
              <a:rPr lang="en-US" dirty="0" smtClean="0"/>
              <a:t>Owner</a:t>
            </a:r>
          </a:p>
          <a:p>
            <a:pPr lvl="0"/>
            <a:r>
              <a:rPr lang="en-US" dirty="0" smtClean="0"/>
              <a:t>Country of Origin</a:t>
            </a:r>
          </a:p>
          <a:p>
            <a:pPr lvl="0"/>
            <a:r>
              <a:rPr lang="en-US" dirty="0" smtClean="0"/>
              <a:t>Farm Name</a:t>
            </a:r>
          </a:p>
          <a:p>
            <a:pPr lvl="0"/>
            <a:r>
              <a:rPr lang="en-US" dirty="0" smtClean="0"/>
              <a:t>Lot Number</a:t>
            </a:r>
          </a:p>
          <a:p>
            <a:pPr lvl="0"/>
            <a:r>
              <a:rPr lang="en-US" dirty="0" smtClean="0"/>
              <a:t>Mill</a:t>
            </a:r>
          </a:p>
          <a:p>
            <a:pPr lvl="0"/>
            <a:r>
              <a:rPr lang="en-US" dirty="0" smtClean="0"/>
              <a:t>Company</a:t>
            </a:r>
          </a:p>
          <a:p>
            <a:pPr lvl="0"/>
            <a:r>
              <a:rPr lang="en-US" dirty="0" smtClean="0"/>
              <a:t>Altitude</a:t>
            </a:r>
          </a:p>
          <a:p>
            <a:pPr lvl="0"/>
            <a:r>
              <a:rPr lang="en-US" dirty="0" smtClean="0"/>
              <a:t>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920" y="2294346"/>
            <a:ext cx="4490080" cy="367823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33" y="2294346"/>
            <a:ext cx="3335655" cy="3324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17339"/>
            <a:ext cx="4667557" cy="36782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45953" y="2298833"/>
            <a:ext cx="4696375" cy="34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589" y="1964407"/>
            <a:ext cx="5332045" cy="46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781" y="1946599"/>
            <a:ext cx="4480790" cy="440811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54219" y="1946599"/>
            <a:ext cx="4433740" cy="42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Klasifikacija-stabla odlučivanja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1378"/>
            <a:ext cx="4249380" cy="229297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92" y="4298623"/>
            <a:ext cx="3408850" cy="237084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56451" y="1835935"/>
            <a:ext cx="4461825" cy="4539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0042" y="6362984"/>
            <a:ext cx="77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Stablo </a:t>
            </a:r>
            <a:r>
              <a:rPr lang="sr-Latn-RS" sz="1600" dirty="0" smtClean="0"/>
              <a:t>odlučivanja</a:t>
            </a:r>
            <a:r>
              <a:rPr lang="sr-Latn-RS" dirty="0" smtClean="0"/>
              <a:t> sa nasumičnim hiper-parametrima i nebalansiranim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Klasifikacija-stabla odlučivanja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0042" y="6362984"/>
            <a:ext cx="77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Stablo </a:t>
            </a:r>
            <a:r>
              <a:rPr lang="sr-Latn-RS" sz="1600" dirty="0" smtClean="0"/>
              <a:t>odlučivanja</a:t>
            </a:r>
            <a:r>
              <a:rPr lang="sr-Latn-RS" dirty="0" smtClean="0"/>
              <a:t> sa podešenim hiper-parametrima i balansiranim podacima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095" y="1913641"/>
            <a:ext cx="4604631" cy="432299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92" y="1913642"/>
            <a:ext cx="3547748" cy="234727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192" y="4260916"/>
            <a:ext cx="3408850" cy="2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279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Gill Sans MT</vt:lpstr>
      <vt:lpstr>Wingdings 2</vt:lpstr>
      <vt:lpstr>Dividend</vt:lpstr>
      <vt:lpstr>Analiza skupa podataka Coffee Quality database from CQI </vt:lpstr>
      <vt:lpstr>Analiza podataka i pretprocesiranje</vt:lpstr>
      <vt:lpstr>Analiza podataka i pretprocesiranje</vt:lpstr>
      <vt:lpstr>Analiza podataka i pretprocesiranje</vt:lpstr>
      <vt:lpstr>Analiza podataka i pretprocesiranje</vt:lpstr>
      <vt:lpstr>Analiza podataka i pretprocesiranje</vt:lpstr>
      <vt:lpstr>Analiza podataka i pretprocesiranje</vt:lpstr>
      <vt:lpstr>Klasifikacija-stabla odlučivanja</vt:lpstr>
      <vt:lpstr>Klasifikacija-stabla odlučivanja</vt:lpstr>
      <vt:lpstr>Klasifikacija-random forest</vt:lpstr>
      <vt:lpstr>Klasifikacija-knn</vt:lpstr>
      <vt:lpstr>Klasifikacija-knn</vt:lpstr>
      <vt:lpstr>Klasifikacija-svm</vt:lpstr>
      <vt:lpstr>klasifikacija</vt:lpstr>
      <vt:lpstr>klasifikacija</vt:lpstr>
      <vt:lpstr>klasifikacija</vt:lpstr>
      <vt:lpstr>Klasterovanje-kmeans</vt:lpstr>
      <vt:lpstr>Klasterovanje-kmeans</vt:lpstr>
      <vt:lpstr>Klasterovanje-fuzzy cmeans</vt:lpstr>
      <vt:lpstr>Klasterovanje-dbscan</vt:lpstr>
      <vt:lpstr>Pravila pridruživanja-apriori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skupa podataka Coffee Quality database from CQI</dc:title>
  <dc:creator>Microsoft account</dc:creator>
  <cp:lastModifiedBy>Microsoft account</cp:lastModifiedBy>
  <cp:revision>8</cp:revision>
  <dcterms:created xsi:type="dcterms:W3CDTF">2023-08-27T15:52:57Z</dcterms:created>
  <dcterms:modified xsi:type="dcterms:W3CDTF">2023-08-27T16:47:19Z</dcterms:modified>
</cp:coreProperties>
</file>