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17FC6F-7FC8-48FE-8D25-F41B647C72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5A2869-6B05-4874-BC62-9F009C8A79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179DB5-ED1D-46A5-95C9-550BBA99CC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027F9-A39D-4F59-AEF6-393D146E84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AE5D7E-37F1-4A26-9273-D7B6F65446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C38721-35E2-4945-AEC1-679158624C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AFECF8-0F83-45BA-85AC-2446FF46BD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9A9E02-0698-46D6-9943-804DD31869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568FA3-C793-402E-8CA6-B7D642E68D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7D7BB8-1BE8-4F8F-8B8E-B3356E6A8F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F0E579-E9DC-45A4-9016-23A45047A9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08D79D-4F4B-4D49-8BAC-E1F16D9E63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C0FC0B-F0F7-494D-B949-BCA3143354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63E790-6596-45F5-99B9-9EB0AA3343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A3F15C-5ECE-48C7-876F-93960EADBB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DC8331-E619-448C-9D31-F5E5B89453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AAF54B-89A0-4B91-A751-F50BE4AD81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1F8BD3-CAB5-40B9-B549-0B998442E8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135A11-9789-4136-B22C-87FC9E123D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5A8AD-A30E-420B-B2C1-074F7267EF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8FC97A-B3A7-4AE9-8D80-5F3E12E410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252F7A-412B-4494-98EC-BDA7A25C17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DAC22-9A10-4A0F-8E70-66BC98D861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E3FA79-67F7-457F-B65F-C301950B20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A414C4-B9D3-4B55-A31D-9E693645BBC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8F4BDB-088B-45BA-AA90-44AD54F8D9C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Loans Dataset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62600" y="962280"/>
            <a:ext cx="2980440" cy="3152160"/>
          </a:xfrm>
          <a:prstGeom prst="rect">
            <a:avLst/>
          </a:prstGeom>
          <a:ln w="1800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943600" y="962280"/>
            <a:ext cx="2980440" cy="3152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BD6B80-E4C2-4576-B796-5A81CDD16EE7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0F45507-DAFE-4B11-AD45-C1A4FC436F30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286000" y="914400"/>
            <a:ext cx="5209560" cy="3933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FA5C94-4988-42C8-8167-21624A407A95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DE52B6D-1E1C-467E-ACE8-89C6320B5034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333880" y="914400"/>
            <a:ext cx="5209560" cy="3933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205817-0303-4726-B9AC-C055C1EDE3E1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654FD09-537C-4B56-B3FD-27174196CC07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162520" y="783360"/>
            <a:ext cx="5380920" cy="4114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FFC9A8-F388-49EC-862E-A02518EB0765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3B16F0A-AF9E-4758-A83C-D2A2CE6F9529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3810600" cy="3068640"/>
          </a:xfrm>
          <a:prstGeom prst="rect">
            <a:avLst/>
          </a:prstGeom>
          <a:ln w="1800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943600" y="764280"/>
            <a:ext cx="2709360" cy="1978560"/>
          </a:xfrm>
          <a:prstGeom prst="rect">
            <a:avLst/>
          </a:prstGeom>
          <a:ln w="1800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6040080" y="2743200"/>
            <a:ext cx="2612880" cy="1959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FFFDD9-426C-4DA2-ADE4-466733BCA533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3124576-2B1C-4514-9C37-D50CDCC255B7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3704400" cy="2983320"/>
          </a:xfrm>
          <a:prstGeom prst="rect">
            <a:avLst/>
          </a:prstGeom>
          <a:ln w="1800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749560" y="783360"/>
            <a:ext cx="2708280" cy="1959480"/>
          </a:xfrm>
          <a:prstGeom prst="rect">
            <a:avLst/>
          </a:prstGeom>
          <a:ln w="1800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5928120" y="2760120"/>
            <a:ext cx="2758320" cy="20401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40A9FF-D2B8-4665-B7B7-424BA6586F50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3074DDD-F7D8-4C17-A038-BA40EAE52D9A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9359640" cy="35996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85800" y="1143000"/>
            <a:ext cx="4210920" cy="32004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5400720" y="1143000"/>
            <a:ext cx="4200480" cy="3200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E57DFF-72B3-4336-B83B-194BEAA3D97A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BFC43D4-4EEA-4457-AC4F-BD86AB33A6B8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675520" y="860760"/>
            <a:ext cx="4410720" cy="38188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22692A-BD91-4B19-A463-DB11E1B00CEC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0FEF2A8-DA30-44A9-BA44-E50EB7CBEC7F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13480" y="697680"/>
            <a:ext cx="7876440" cy="4285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A08F86-B605-4CB4-ACA5-9C2781D81E27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EF323D6-E63B-41FA-8488-1A34D784CB2A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14600" y="914400"/>
            <a:ext cx="4152240" cy="29235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49CEA8-D38C-4075-916A-B1323D320208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EE247EA-C885-49D1-8D39-C46BC7150B87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1880" y="1143000"/>
            <a:ext cx="10079280" cy="3394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EF11B6-E519-4DC6-8856-AAA298009F5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30965C9-B28E-4268-8974-6EFB5C4785BE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057400" y="884880"/>
            <a:ext cx="5028840" cy="41439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56D6DD-61CB-462E-8410-8595A458F53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152C67C-02F9-4868-ADE7-CC4E74C45812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-2959200" y="-27432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28600" y="1252800"/>
            <a:ext cx="2057040" cy="2175840"/>
          </a:xfrm>
          <a:prstGeom prst="rect">
            <a:avLst/>
          </a:prstGeom>
          <a:ln w="1800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823840" y="1143000"/>
            <a:ext cx="2161080" cy="2285640"/>
          </a:xfrm>
          <a:prstGeom prst="rect">
            <a:avLst/>
          </a:prstGeom>
          <a:ln w="1800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909040" y="856800"/>
            <a:ext cx="3691800" cy="38858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4D12F1-0FC7-4A4C-BFFD-DBB182249CF0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E581D19-492B-424A-96E1-BD74AFEB260F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57200" y="1190880"/>
            <a:ext cx="2115720" cy="2237760"/>
          </a:xfrm>
          <a:prstGeom prst="rect">
            <a:avLst/>
          </a:prstGeom>
          <a:ln w="1800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111280" y="816840"/>
            <a:ext cx="4968360" cy="4212000"/>
          </a:xfrm>
          <a:prstGeom prst="rect">
            <a:avLst/>
          </a:prstGeom>
          <a:ln w="1800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2743200" y="1143000"/>
            <a:ext cx="2161080" cy="22856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40412D-7472-4C6D-BD47-D41BAD49CD85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E178875-6523-4705-8605-DFFAD0ACB18C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286000" y="867240"/>
            <a:ext cx="5209560" cy="3933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2417DF-A86E-4A8C-85CB-38822AA4D1D7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AB7BD40-9C99-47EF-A97F-A624A2B44A0A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76800" y="962280"/>
            <a:ext cx="2980440" cy="3152160"/>
          </a:xfrm>
          <a:prstGeom prst="rect">
            <a:avLst/>
          </a:prstGeom>
          <a:ln w="1800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154480" y="1080000"/>
            <a:ext cx="3989160" cy="30117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02AFA0-22C1-4C6B-8172-2D77BFFC86F6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2EA540A-D138-4C8D-8202-BCE3FA6C0A86}" type="datetime1">
              <a:rPr lang="en-US"/>
              <a:t>06/18/2023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2023-05-31T22:51:04Z</dcterms:created>
  <dc:creator/>
  <dc:description/>
  <dc:language>en-US</dc:language>
  <cp:lastModifiedBy/>
  <dcterms:modified xsi:type="dcterms:W3CDTF">2023-06-18T18:59:48Z</dcterms:modified>
  <cp:revision>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