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CE1AD1-7704-4D0C-8F90-8DA18543C9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A614B-7668-4F8A-AE0C-AC8C3225AF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E6895E-4B64-4E95-8C1C-691B138256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FEB8C-763A-4D01-93F4-78863E3E9B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D3FBB8-6679-4070-8A3F-6DCA741D81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5F91B4-63F0-4B38-B252-4CBCFD0F45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C6CE37-2A8D-4830-ABC0-FA7DE5F951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F27B34-6130-4ACF-8A92-83F3AEE187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E03FD9-AC06-4753-9A38-931DD5DB09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BA6873-AE9E-4426-9B84-4EDDBC1B6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0F3E82-16D4-40DD-AFE5-E90BAA2052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402A10-79F3-40CC-9A71-9D0BF4E659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A1040C-43B1-4D9F-B4F2-A707B9A20A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2BA0F4-3EF9-4D49-BEFA-2351181EAC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8401AF-8092-428E-9137-3BF56A2980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263363-D761-4D83-A303-15A9BD3E28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E3713E-EE0E-4414-BE17-490E662F11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392CD-1FA3-4475-B189-761A020F9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813CA6-0643-42FD-88B2-B4D2F99E3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6F5AA4-6EEA-43A1-BCCB-57A1D9A46F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E680D-96FC-496B-A77D-29CEC35494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1909D5-6B5C-4693-8AB3-8789E6951D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E2809-815A-4E67-A769-D99972BBA9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447D09-D24D-42FF-A9D3-B64B9B0061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673920" indent="-25272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010880" indent="-22464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347840" indent="-16848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168480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02176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235872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6915E22-D335-465F-9905-198421DF418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B90F573-B365-45B3-90C1-5A39D9A1202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Loans Dataset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62600" y="962280"/>
            <a:ext cx="2980800" cy="3152520"/>
          </a:xfrm>
          <a:prstGeom prst="rect">
            <a:avLst/>
          </a:prstGeom>
          <a:ln w="1800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943600" y="962280"/>
            <a:ext cx="2980800" cy="31525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D2A88E-6D66-4BE4-9F7E-6CA01822C267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1E1ED8F-4953-406A-97CD-93D2AE47C797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86000" y="914400"/>
            <a:ext cx="5209920" cy="3933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A5BFAB-AF3E-4A28-9927-95DEB57ED122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5C85DD2-D371-46B9-8782-B6AD035091A7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333880" y="914400"/>
            <a:ext cx="5209920" cy="3933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18C28-A8D6-428D-B853-78377E0606BC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2CE828D-624D-4F94-BB33-C58C91DC9F1E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3810960" cy="3069000"/>
          </a:xfrm>
          <a:prstGeom prst="rect">
            <a:avLst/>
          </a:prstGeom>
          <a:ln w="1800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943600" y="764280"/>
            <a:ext cx="2709720" cy="1978920"/>
          </a:xfrm>
          <a:prstGeom prst="rect">
            <a:avLst/>
          </a:prstGeom>
          <a:ln w="1800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6040080" y="2743200"/>
            <a:ext cx="2613240" cy="19598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01424A-421A-4E92-86F8-8C390DA69E49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90D3A8B-3C89-4FD8-8D4F-4ACE14705C3F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3704760" cy="2983680"/>
          </a:xfrm>
          <a:prstGeom prst="rect">
            <a:avLst/>
          </a:prstGeom>
          <a:ln w="1800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749560" y="783360"/>
            <a:ext cx="2708640" cy="1959840"/>
          </a:xfrm>
          <a:prstGeom prst="rect">
            <a:avLst/>
          </a:prstGeom>
          <a:ln w="18000"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5928120" y="2760120"/>
            <a:ext cx="2758680" cy="2040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722F09-6C43-4EC7-81EC-0D4B80BA8DF3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5E97F64-C282-4460-B920-5CE94894958C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162520" y="783360"/>
            <a:ext cx="5381280" cy="4114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20D07B-C455-49CB-8616-BB95C5A226AE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74DC301-C44D-4E4B-9E20-84D653605EF5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675520" y="860760"/>
            <a:ext cx="4411080" cy="3819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5020FF-D496-42EE-8287-06D0A32EBC0E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F972B02-F346-4204-BE3E-8FEB1C481CAC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13480" y="697680"/>
            <a:ext cx="7876800" cy="4285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7605F9-803E-44E7-A405-88B6B287B4FB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14D8AB5-C6E2-4509-B68B-B53AF85DEBB7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14600" y="914400"/>
            <a:ext cx="4152600" cy="2923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005543-6A36-459E-9D20-6FED73269A71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32000D1-BADC-4B16-B3D9-129B5644AAD5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1880" y="1143000"/>
            <a:ext cx="10079640" cy="3395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EF81E5-90F3-42E6-A1D8-1217B00509E4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2F1C0CA-FCA1-4C8F-B8CC-D0A662F2A646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057400" y="884880"/>
            <a:ext cx="5029200" cy="41443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5B9E4B-B1FF-4134-B351-C997695BD53D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707A865-A983-4F31-879E-55AF565790BC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-2959200" y="-27432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8600" y="1252800"/>
            <a:ext cx="2057400" cy="2176200"/>
          </a:xfrm>
          <a:prstGeom prst="rect">
            <a:avLst/>
          </a:prstGeom>
          <a:ln w="1800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823840" y="1143000"/>
            <a:ext cx="2161440" cy="228600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909040" y="856800"/>
            <a:ext cx="3692160" cy="3886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AA5C2D-932A-4B21-B2B7-304CA7BE253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DB4DCF9-5591-4732-A9C2-55A17A5FBC8C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57200" y="1190880"/>
            <a:ext cx="2116080" cy="2238120"/>
          </a:xfrm>
          <a:prstGeom prst="rect">
            <a:avLst/>
          </a:prstGeom>
          <a:ln w="1800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111280" y="816840"/>
            <a:ext cx="4968720" cy="4212360"/>
          </a:xfrm>
          <a:prstGeom prst="rect">
            <a:avLst/>
          </a:prstGeom>
          <a:ln w="1800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2743200" y="1143000"/>
            <a:ext cx="2161440" cy="2286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A0C676-DCB5-4A7A-AFA5-D1BCBED3DA51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41FD9A7-6F27-4311-AEC5-81C814EF4080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286000" y="867240"/>
            <a:ext cx="5209920" cy="3933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1963CB-CEE9-46C1-AB61-34DB703F370E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4C9A7DC-9FBA-492E-A4CD-89FA0B345B94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76800" y="962280"/>
            <a:ext cx="2980800" cy="3152520"/>
          </a:xfrm>
          <a:prstGeom prst="rect">
            <a:avLst/>
          </a:prstGeom>
          <a:ln w="1800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154480" y="1080000"/>
            <a:ext cx="3989520" cy="30121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5F5FF1-0391-4FB9-B1B3-743A0F6D785C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E701832-41D0-47C5-B12C-D8CFD7B9FDFE}" type="datetime1">
              <a:rPr lang="en-US"/>
              <a:t>05/31/2023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2023-05-31T22:51:04Z</dcterms:created>
  <dc:creator/>
  <dc:description/>
  <dc:language>en-US</dc:language>
  <cp:lastModifiedBy/>
  <dcterms:modified xsi:type="dcterms:W3CDTF">2023-05-31T23:08:03Z</dcterms:modified>
  <cp:revision>2</cp:revision>
  <dc:subject/>
  <dc:title>Blue Curve</dc:title>
</cp:coreProperties>
</file>