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2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4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163BB-A701-4280-BFA2-79300A2DA71A}" type="datetimeFigureOut">
              <a:rPr lang="sr-Latn-RS" smtClean="0"/>
              <a:t>22.6.2023.</a:t>
            </a:fld>
            <a:endParaRPr lang="sr-Latn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0BCAE0-BF47-4620-864C-7D0CE9AD925B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6285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BCAE0-BF47-4620-864C-7D0CE9AD925B}" type="slidenum">
              <a:rPr lang="sr-Latn-RS" smtClean="0"/>
              <a:t>1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63645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</a:t>
            </a:r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BCAE0-BF47-4620-864C-7D0CE9AD925B}" type="slidenum">
              <a:rPr lang="sr-Latn-RS" smtClean="0"/>
              <a:t>15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606594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</a:t>
            </a:r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BCAE0-BF47-4620-864C-7D0CE9AD925B}" type="slidenum">
              <a:rPr lang="sr-Latn-RS" smtClean="0"/>
              <a:t>17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91764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4D3E-C5A3-43E5-A29E-25B54F9A64CC}" type="datetime1">
              <a:rPr lang="sr-Latn-RS" smtClean="0"/>
              <a:t>22.6.2023.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CF2C-FF81-4473-A066-A46512C1D2FD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02210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B3664-0420-46D6-AA83-A70E62331930}" type="datetime1">
              <a:rPr lang="sr-Latn-RS" smtClean="0"/>
              <a:t>22.6.2023.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CF2C-FF81-4473-A066-A46512C1D2FD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528055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D27C-835F-4819-B0FD-EB65811E27D0}" type="datetime1">
              <a:rPr lang="sr-Latn-RS" smtClean="0"/>
              <a:t>22.6.2023.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CF2C-FF81-4473-A066-A46512C1D2FD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48155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847E9-FF03-4038-83BD-10EAA1418A81}" type="datetime1">
              <a:rPr lang="sr-Latn-RS" smtClean="0"/>
              <a:t>22.6.2023.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CF2C-FF81-4473-A066-A46512C1D2FD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7851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AF4C7-645C-42A1-AA8B-44C501C834BB}" type="datetime1">
              <a:rPr lang="sr-Latn-RS" smtClean="0"/>
              <a:t>22.6.2023.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CF2C-FF81-4473-A066-A46512C1D2FD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52524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F57B-D4A7-4D53-907E-1115733FC056}" type="datetime1">
              <a:rPr lang="sr-Latn-RS" smtClean="0"/>
              <a:t>22.6.2023.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CF2C-FF81-4473-A066-A46512C1D2FD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16794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3174-96AC-4F2B-A6BC-C895C095B7D5}" type="datetime1">
              <a:rPr lang="sr-Latn-RS" smtClean="0"/>
              <a:t>22.6.2023.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CF2C-FF81-4473-A066-A46512C1D2FD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98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602A6-671B-4E2B-BBBD-628A74663836}" type="datetime1">
              <a:rPr lang="sr-Latn-RS" smtClean="0"/>
              <a:t>22.6.2023.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CF2C-FF81-4473-A066-A46512C1D2FD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560115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496FF-E0BE-45E5-8D06-024C3C48FAEB}" type="datetime1">
              <a:rPr lang="sr-Latn-RS" smtClean="0"/>
              <a:t>22.6.2023.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CF2C-FF81-4473-A066-A46512C1D2FD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82107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508C5-04C5-4A96-B66B-726460705D4E}" type="datetime1">
              <a:rPr lang="sr-Latn-RS" smtClean="0"/>
              <a:t>22.6.2023.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CF2C-FF81-4473-A066-A46512C1D2FD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21916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716E-0584-444C-B5A2-2E081F8BEBE1}" type="datetime1">
              <a:rPr lang="sr-Latn-RS" smtClean="0"/>
              <a:t>22.6.2023.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CF2C-FF81-4473-A066-A46512C1D2FD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20938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465A-8FD1-4D56-9804-5FA8CBEAD23D}" type="datetime1">
              <a:rPr lang="sr-Latn-RS" smtClean="0"/>
              <a:t>22.6.2023.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CF2C-FF81-4473-A066-A46512C1D2FD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84563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48AC4-5A65-4865-BF59-85CA21B2B51B}" type="datetime1">
              <a:rPr lang="sr-Latn-RS" smtClean="0"/>
              <a:t>22.6.2023.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CF2C-FF81-4473-A066-A46512C1D2FD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42598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5780B-D94D-4261-A359-1ECBD0E442D1}" type="datetime1">
              <a:rPr lang="sr-Latn-RS" smtClean="0"/>
              <a:t>22.6.2023.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CF2C-FF81-4473-A066-A46512C1D2FD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654349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4086-5AC8-4C0F-92C1-115079AB6911}" type="datetime1">
              <a:rPr lang="sr-Latn-RS" smtClean="0"/>
              <a:t>22.6.2023.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CF2C-FF81-4473-A066-A46512C1D2FD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84300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163A4-1C1B-4BE1-A37C-CBBC7A610817}" type="datetime1">
              <a:rPr lang="sr-Latn-RS" smtClean="0"/>
              <a:t>22.6.2023.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CF2C-FF81-4473-A066-A46512C1D2FD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399186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70AE-FB9F-46FD-B4DB-7C0122989B76}" type="datetime1">
              <a:rPr lang="sr-Latn-RS" smtClean="0"/>
              <a:t>22.6.2023.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CF2C-FF81-4473-A066-A46512C1D2FD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8375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9A0F558-6F32-46AD-A0A1-F5112B15B611}" type="datetime1">
              <a:rPr lang="sr-Latn-RS" smtClean="0"/>
              <a:t>22.6.2023.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F92CF2C-FF81-4473-A066-A46512C1D2FD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640943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2155" y="2873630"/>
            <a:ext cx="9144000" cy="1641490"/>
          </a:xfrm>
        </p:spPr>
        <p:txBody>
          <a:bodyPr>
            <a:noAutofit/>
          </a:bodyPr>
          <a:lstStyle/>
          <a:p>
            <a:pPr algn="ctr"/>
            <a:r>
              <a:rPr lang="sr-Latn-R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Dijagnostika motornog</a:t>
            </a:r>
            <a:br>
              <a:rPr lang="sr-Latn-R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R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pogona bez senzora</a:t>
            </a:r>
            <a:endParaRPr lang="sr-Latn-R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92987"/>
            <a:ext cx="9144000" cy="754025"/>
          </a:xfrm>
        </p:spPr>
        <p:txBody>
          <a:bodyPr/>
          <a:lstStyle/>
          <a:p>
            <a:pPr algn="ctr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Predmet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straživanje podataka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301" y="620226"/>
            <a:ext cx="3211398" cy="24085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07704" y="332295"/>
            <a:ext cx="59765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Matemati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čki fakultet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50710" y="5899353"/>
            <a:ext cx="3165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Student:</a:t>
            </a:r>
            <a:r>
              <a:rPr lang="sr-Latn-R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Mihailo Dedić</a:t>
            </a:r>
            <a:endParaRPr lang="sr-Latn-R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05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Klasifikacija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9313" y="2296466"/>
            <a:ext cx="7953375" cy="4295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690688"/>
            <a:ext cx="818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Drvo odlučivanja (DTC)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CF2C-FF81-4473-A066-A46512C1D2FD}" type="slidenum">
              <a:rPr lang="sr-Latn-RS" smtClean="0"/>
              <a:t>10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97797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Klasifikacija</a:t>
            </a:r>
            <a:endParaRPr lang="sr-Latn-R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9312" y="2343601"/>
            <a:ext cx="7953375" cy="4295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690688"/>
            <a:ext cx="818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Slučajna šuma (RFC)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CF2C-FF81-4473-A066-A46512C1D2FD}" type="slidenum">
              <a:rPr lang="sr-Latn-RS" smtClean="0"/>
              <a:t>11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24538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Klasifikacija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9313" y="2268185"/>
            <a:ext cx="7953375" cy="4295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690688"/>
            <a:ext cx="818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najbližih suseda (KNN)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CF2C-FF81-4473-A066-A46512C1D2FD}" type="slidenum">
              <a:rPr lang="sr-Latn-RS" smtClean="0"/>
              <a:t>12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702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Klasifikacija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3103" y="2278112"/>
            <a:ext cx="8125794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690688"/>
            <a:ext cx="818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Poređenje modela nad RFE podacima 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CF2C-FF81-4473-A066-A46512C1D2FD}" type="slidenum">
              <a:rPr lang="sr-Latn-RS" smtClean="0"/>
              <a:t>13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79569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Pretprocesiranje za klasterovanje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3551" y="1781666"/>
            <a:ext cx="8464898" cy="457468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CF2C-FF81-4473-A066-A46512C1D2FD}" type="slidenum">
              <a:rPr lang="sr-Latn-RS" smtClean="0"/>
              <a:t>14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8064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68" y="292152"/>
            <a:ext cx="10515600" cy="1325563"/>
          </a:xfrm>
        </p:spPr>
        <p:txBody>
          <a:bodyPr/>
          <a:lstStyle/>
          <a:p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Klasterovanje – Ksredina (bez PCA)</a:t>
            </a:r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CF2C-FF81-4473-A066-A46512C1D2FD}" type="slidenum">
              <a:rPr lang="sr-Latn-RS" smtClean="0"/>
              <a:t>15</a:t>
            </a:fld>
            <a:endParaRPr lang="sr-Latn-R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884" y="1617715"/>
            <a:ext cx="4217710" cy="4716453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557" y="1613982"/>
            <a:ext cx="4392085" cy="472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46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Klasterovanje – Ksredina (bez PCA)</a:t>
            </a:r>
            <a:endParaRPr lang="sr-Latn-R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81" y="1690688"/>
            <a:ext cx="10118639" cy="454985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CF2C-FF81-4473-A066-A46512C1D2FD}" type="slidenum">
              <a:rPr lang="sr-Latn-RS" smtClean="0"/>
              <a:t>16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9839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Klasterovanje – Ksredina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(sa 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PCA)</a:t>
            </a:r>
            <a:endParaRPr lang="sr-Latn-R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298" y="1613032"/>
            <a:ext cx="4611702" cy="482097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CF2C-FF81-4473-A066-A46512C1D2FD}" type="slidenum">
              <a:rPr lang="sr-Latn-RS" smtClean="0"/>
              <a:t>17</a:t>
            </a:fld>
            <a:endParaRPr lang="sr-Latn-R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13032"/>
            <a:ext cx="4546362" cy="482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51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Klasterovanje – Ksredina (sa PCA)</a:t>
            </a:r>
            <a:endParaRPr lang="sr-Latn-R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144" y="1931913"/>
            <a:ext cx="9839712" cy="442443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CF2C-FF81-4473-A066-A46512C1D2FD}" type="slidenum">
              <a:rPr lang="sr-Latn-RS" smtClean="0"/>
              <a:t>18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2515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Hijerarhijsko klasterovanje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567" b="50844"/>
          <a:stretch/>
        </p:blipFill>
        <p:spPr>
          <a:xfrm>
            <a:off x="0" y="2366128"/>
            <a:ext cx="6237632" cy="308256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CF2C-FF81-4473-A066-A46512C1D2FD}" type="slidenum">
              <a:rPr lang="sr-Latn-RS" smtClean="0"/>
              <a:t>19</a:t>
            </a:fld>
            <a:endParaRPr lang="sr-Latn-R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59"/>
          <a:stretch/>
        </p:blipFill>
        <p:spPr>
          <a:xfrm>
            <a:off x="6123417" y="2366127"/>
            <a:ext cx="6068583" cy="308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08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Opis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skupa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58509 </a:t>
            </a:r>
            <a:r>
              <a:rPr lang="en-GB" dirty="0" err="1" smtClean="0"/>
              <a:t>instanci</a:t>
            </a:r>
            <a:endParaRPr lang="sr-Latn-RS" dirty="0" smtClean="0"/>
          </a:p>
          <a:p>
            <a:r>
              <a:rPr lang="en-GB" dirty="0" smtClean="0"/>
              <a:t>48 </a:t>
            </a:r>
            <a:r>
              <a:rPr lang="en-GB" dirty="0" err="1" smtClean="0"/>
              <a:t>numeri</a:t>
            </a:r>
            <a:r>
              <a:rPr lang="sr-Latn-RS" dirty="0" smtClean="0"/>
              <a:t>čkih</a:t>
            </a:r>
            <a:r>
              <a:rPr lang="en-GB" dirty="0" smtClean="0"/>
              <a:t> </a:t>
            </a:r>
            <a:r>
              <a:rPr lang="en-GB" dirty="0" err="1" smtClean="0"/>
              <a:t>atributa</a:t>
            </a:r>
            <a:r>
              <a:rPr lang="sr-Latn-RS" dirty="0" smtClean="0"/>
              <a:t> i jedan klasni</a:t>
            </a:r>
          </a:p>
          <a:p>
            <a:r>
              <a:rPr lang="sr-Latn-RS" dirty="0" smtClean="0"/>
              <a:t>11 klasa(stanja) </a:t>
            </a:r>
            <a:r>
              <a:rPr lang="en-US" dirty="0" smtClean="0"/>
              <a:t>– 1 </a:t>
            </a:r>
            <a:r>
              <a:rPr lang="en-US" dirty="0" err="1" smtClean="0"/>
              <a:t>ispravno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10 </a:t>
            </a:r>
            <a:r>
              <a:rPr lang="en-US" dirty="0" err="1" smtClean="0"/>
              <a:t>neispravnih</a:t>
            </a:r>
            <a:endParaRPr lang="sr-Latn-RS" dirty="0" smtClean="0"/>
          </a:p>
          <a:p>
            <a:pPr marL="0" indent="0">
              <a:buNone/>
            </a:pPr>
            <a:endParaRPr lang="sr-Latn-R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CF2C-FF81-4473-A066-A46512C1D2FD}" type="slidenum">
              <a:rPr lang="sr-Latn-RS" smtClean="0"/>
              <a:t>2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0733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9795" y="259245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Hijerarhijsko</a:t>
            </a:r>
            <a:b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klasterovanje</a:t>
            </a:r>
            <a:b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Dendogram</a:t>
            </a:r>
            <a:endParaRPr lang="sr-Latn-R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221" y="22143"/>
            <a:ext cx="4729511" cy="69116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CF2C-FF81-4473-A066-A46512C1D2FD}" type="slidenum">
              <a:rPr lang="sr-Latn-RS" smtClean="0"/>
              <a:t>20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33949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Klasterovanje - poređenja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735" y="1690688"/>
            <a:ext cx="9674530" cy="480065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CF2C-FF81-4473-A066-A46512C1D2FD}" type="slidenum">
              <a:rPr lang="sr-Latn-RS" smtClean="0"/>
              <a:t>21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1413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Klasterovanje - poređenja</a:t>
            </a:r>
            <a:endParaRPr lang="sr-Latn-R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701" y="1522205"/>
            <a:ext cx="9926599" cy="492573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CF2C-FF81-4473-A066-A46512C1D2FD}" type="slidenum">
              <a:rPr lang="sr-Latn-RS" smtClean="0"/>
              <a:t>22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9906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Pravila pridruživanja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294" t="23688" r="8403" b="7203"/>
          <a:stretch/>
        </p:blipFill>
        <p:spPr>
          <a:xfrm>
            <a:off x="1005949" y="1576337"/>
            <a:ext cx="10180103" cy="463921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CF2C-FF81-4473-A066-A46512C1D2FD}" type="slidenum">
              <a:rPr lang="sr-Latn-RS" smtClean="0"/>
              <a:t>23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94767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Pravila pridruživanja (Apriori)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281" t="6657" r="37127" b="60188"/>
          <a:stretch/>
        </p:blipFill>
        <p:spPr>
          <a:xfrm>
            <a:off x="1129847" y="2384981"/>
            <a:ext cx="9932306" cy="415393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CF2C-FF81-4473-A066-A46512C1D2FD}" type="slidenum">
              <a:rPr lang="sr-Latn-RS" smtClean="0"/>
              <a:t>24</a:t>
            </a:fld>
            <a:endParaRPr lang="sr-Latn-RS"/>
          </a:p>
        </p:txBody>
      </p:sp>
      <p:sp>
        <p:nvSpPr>
          <p:cNvPr id="6" name="TextBox 5"/>
          <p:cNvSpPr txBox="1"/>
          <p:nvPr/>
        </p:nvSpPr>
        <p:spPr>
          <a:xfrm>
            <a:off x="735289" y="1690688"/>
            <a:ext cx="9181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pravila pridruživanja sa najvećom pouzdanošću za 3 glavna atributa</a:t>
            </a:r>
            <a:endParaRPr lang="sr-Latn-R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68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Pravila pridruživanja (Apriori)</a:t>
            </a:r>
            <a:endParaRPr lang="sr-Latn-R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237" t="6573" r="36553" b="52915"/>
          <a:stretch/>
        </p:blipFill>
        <p:spPr>
          <a:xfrm>
            <a:off x="1586060" y="2203121"/>
            <a:ext cx="8811706" cy="444147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CF2C-FF81-4473-A066-A46512C1D2FD}" type="slidenum">
              <a:rPr lang="sr-Latn-RS" smtClean="0"/>
              <a:t>25</a:t>
            </a:fld>
            <a:endParaRPr lang="sr-Latn-RS"/>
          </a:p>
        </p:txBody>
      </p:sp>
      <p:sp>
        <p:nvSpPr>
          <p:cNvPr id="6" name="TextBox 5"/>
          <p:cNvSpPr txBox="1"/>
          <p:nvPr/>
        </p:nvSpPr>
        <p:spPr>
          <a:xfrm>
            <a:off x="735289" y="1690688"/>
            <a:ext cx="9181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pravila pridruživanja sa najvećom pouzdanošću za sve atribute</a:t>
            </a:r>
            <a:endParaRPr lang="sr-Latn-R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63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08255"/>
            <a:ext cx="9144000" cy="1641490"/>
          </a:xfrm>
        </p:spPr>
        <p:txBody>
          <a:bodyPr/>
          <a:lstStyle/>
          <a:p>
            <a:pPr algn="ctr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Hvala na pažnji!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CF2C-FF81-4473-A066-A46512C1D2FD}" type="slidenum">
              <a:rPr lang="sr-Latn-RS" smtClean="0"/>
              <a:t>26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28258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Ekplorativna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analiza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0803" y="2661367"/>
            <a:ext cx="7450394" cy="39575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690688"/>
            <a:ext cx="77176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Nijedan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atribut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nema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nedostaju</a:t>
            </a:r>
            <a:r>
              <a:rPr lang="sr-Latn-R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će vrednosti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Provera balansiranosti klasa: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CF2C-FF81-4473-A066-A46512C1D2FD}" type="slidenum">
              <a:rPr lang="sr-Latn-RS" smtClean="0"/>
              <a:t>3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0537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487" y="365125"/>
            <a:ext cx="11491274" cy="132556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Ekplorativna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analiza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vizualizacija podataka</a:t>
            </a:r>
            <a:endParaRPr lang="sr-Latn-R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946" y="1772239"/>
            <a:ext cx="8412108" cy="4602687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CF2C-FF81-4473-A066-A46512C1D2FD}" type="slidenum">
              <a:rPr lang="sr-Latn-RS" smtClean="0"/>
              <a:t>4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0829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802" y="355699"/>
            <a:ext cx="11604396" cy="132556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Ekplorativna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analiza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vizualizacija podataka</a:t>
            </a:r>
            <a:endParaRPr lang="sr-Latn-R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6189" y="2112131"/>
            <a:ext cx="8333295" cy="4626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0766" y="1602557"/>
            <a:ext cx="7362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Nakon uklanjanja nedostajućih vrednosti:</a:t>
            </a:r>
            <a:endParaRPr lang="sr-Latn-R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CF2C-FF81-4473-A066-A46512C1D2FD}" type="slidenum">
              <a:rPr lang="sr-Latn-RS" smtClean="0"/>
              <a:t>5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6463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Pretprocesiranje za klasifikaciju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8286" y="2259258"/>
            <a:ext cx="8835428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144" y="1790307"/>
            <a:ext cx="818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PCA analiza izvršena nad standardizovanim podacima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CF2C-FF81-4473-A066-A46512C1D2FD}" type="slidenum">
              <a:rPr lang="sr-Latn-RS" smtClean="0"/>
              <a:t>6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62665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Pretprocesiranje za klasifikaciju</a:t>
            </a:r>
            <a:endParaRPr lang="sr-Latn-R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9349" y="2240404"/>
            <a:ext cx="8813303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144" y="1790307"/>
            <a:ext cx="818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PCA analiza izvršena nad normalizovanim podacima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CF2C-FF81-4473-A066-A46512C1D2FD}" type="slidenum">
              <a:rPr lang="sr-Latn-RS" smtClean="0"/>
              <a:t>7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5106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Pretprocesiranje za klasifikaciju</a:t>
            </a:r>
            <a:endParaRPr lang="sr-Latn-R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5161" y="2060020"/>
            <a:ext cx="8761677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144" y="1690688"/>
            <a:ext cx="818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RFE analiza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CF2C-FF81-4473-A066-A46512C1D2FD}" type="slidenum">
              <a:rPr lang="sr-Latn-RS" smtClean="0"/>
              <a:t>8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69170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Pretprocesiranje za klasifikaciju</a:t>
            </a:r>
            <a:endParaRPr lang="sr-Latn-R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7725" y="2099002"/>
            <a:ext cx="8296551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144" y="1690688"/>
            <a:ext cx="818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Dodatno pretprocesiranje za KNN model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2CF2C-FF81-4473-A066-A46512C1D2FD}" type="slidenum">
              <a:rPr lang="sr-Latn-RS" smtClean="0"/>
              <a:t>9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52094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376</TotalTime>
  <Words>223</Words>
  <Application>Microsoft Office PowerPoint</Application>
  <PresentationFormat>Widescreen</PresentationFormat>
  <Paragraphs>75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Corbel</vt:lpstr>
      <vt:lpstr>Times New Roman</vt:lpstr>
      <vt:lpstr>Depth</vt:lpstr>
      <vt:lpstr>Dijagnostika motornog pogona bez senzora</vt:lpstr>
      <vt:lpstr>Opis skupa podataka</vt:lpstr>
      <vt:lpstr>Ekplorativna analiza</vt:lpstr>
      <vt:lpstr>Ekplorativna analiza – vizualizacija podataka</vt:lpstr>
      <vt:lpstr>Ekplorativna analiza – vizualizacija podataka</vt:lpstr>
      <vt:lpstr>Pretprocesiranje za klasifikaciju</vt:lpstr>
      <vt:lpstr>Pretprocesiranje za klasifikaciju</vt:lpstr>
      <vt:lpstr>Pretprocesiranje za klasifikaciju</vt:lpstr>
      <vt:lpstr>Pretprocesiranje za klasifikaciju</vt:lpstr>
      <vt:lpstr>Klasifikacija</vt:lpstr>
      <vt:lpstr>Klasifikacija</vt:lpstr>
      <vt:lpstr>Klasifikacija</vt:lpstr>
      <vt:lpstr>Klasifikacija</vt:lpstr>
      <vt:lpstr>Pretprocesiranje za klasterovanje</vt:lpstr>
      <vt:lpstr>Klasterovanje – Ksredina (bez PCA)</vt:lpstr>
      <vt:lpstr>Klasterovanje – Ksredina (bez PCA)</vt:lpstr>
      <vt:lpstr>Klasterovanje – Ksredina (sa PCA)</vt:lpstr>
      <vt:lpstr>Klasterovanje – Ksredina (sa PCA)</vt:lpstr>
      <vt:lpstr>Hijerarhijsko klasterovanje</vt:lpstr>
      <vt:lpstr>Hijerarhijsko  klasterovanje  - Dendogram</vt:lpstr>
      <vt:lpstr>Klasterovanje - poređenja</vt:lpstr>
      <vt:lpstr>Klasterovanje - poređenja</vt:lpstr>
      <vt:lpstr>Pravila pridruživanja</vt:lpstr>
      <vt:lpstr>Pravila pridruživanja (Apriori)</vt:lpstr>
      <vt:lpstr>Pravila pridruživanja (Apriori)</vt:lpstr>
      <vt:lpstr>Hvala na pažnji!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15</cp:revision>
  <dcterms:created xsi:type="dcterms:W3CDTF">2023-06-22T05:10:51Z</dcterms:created>
  <dcterms:modified xsi:type="dcterms:W3CDTF">2023-06-22T11:28:46Z</dcterms:modified>
</cp:coreProperties>
</file>