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325189"/>
            <a:ext cx="9203891" cy="1423851"/>
          </a:xfrm>
        </p:spPr>
        <p:txBody>
          <a:bodyPr/>
          <a:lstStyle/>
          <a:p>
            <a:r>
              <a:rPr lang="sr-Latn-RS" dirty="0" smtClean="0"/>
              <a:t>IS građevinske firme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31506"/>
            <a:ext cx="8825658" cy="1087843"/>
          </a:xfrm>
        </p:spPr>
        <p:txBody>
          <a:bodyPr/>
          <a:lstStyle/>
          <a:p>
            <a:r>
              <a:rPr lang="sr-Latn-RS" dirty="0" smtClean="0"/>
              <a:t>Matematički fakultet</a:t>
            </a:r>
          </a:p>
          <a:p>
            <a:r>
              <a:rPr lang="sr-Latn-RS" dirty="0" smtClean="0"/>
              <a:t>Informacioni sistemi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04812" y="4781005"/>
            <a:ext cx="2742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Marko Čupić</a:t>
            </a:r>
          </a:p>
          <a:p>
            <a:r>
              <a:rPr lang="sr-Latn-RS" dirty="0" smtClean="0"/>
              <a:t>Predrag Dimitrijević</a:t>
            </a:r>
          </a:p>
          <a:p>
            <a:r>
              <a:rPr lang="sr-Latn-RS" dirty="0" smtClean="0"/>
              <a:t>Saša Bukurov</a:t>
            </a:r>
          </a:p>
          <a:p>
            <a:r>
              <a:rPr lang="sr-Latn-RS" dirty="0" smtClean="0"/>
              <a:t>Vanja Cvetković</a:t>
            </a:r>
          </a:p>
          <a:p>
            <a:r>
              <a:rPr lang="sr-Latn-RS" dirty="0" smtClean="0"/>
              <a:t>Đuro Nenadović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0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256211"/>
          </a:xfrm>
        </p:spPr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75166"/>
            <a:ext cx="8825658" cy="1920240"/>
          </a:xfrm>
        </p:spPr>
        <p:txBody>
          <a:bodyPr/>
          <a:lstStyle/>
          <a:p>
            <a:r>
              <a:rPr lang="sr-Latn-RS" dirty="0" smtClean="0"/>
              <a:t>Dva tipa projekta: poručen i samostalan</a:t>
            </a:r>
          </a:p>
          <a:p>
            <a:r>
              <a:rPr lang="sr-Latn-RS" dirty="0" smtClean="0"/>
              <a:t>Delatnost: Planiranje, nabavka, tok izgradnje, prodaja</a:t>
            </a:r>
          </a:p>
          <a:p>
            <a:r>
              <a:rPr lang="sr-Latn-RS" dirty="0" smtClean="0"/>
              <a:t>Slučajevi upotrebe: (U nastavku...)</a:t>
            </a:r>
          </a:p>
        </p:txBody>
      </p:sp>
    </p:spTree>
    <p:extLst>
      <p:ext uri="{BB962C8B-B14F-4D97-AF65-F5344CB8AC3E}">
        <p14:creationId xmlns:p14="http://schemas.microsoft.com/office/powerpoint/2010/main" val="186894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Planiranje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2978332"/>
            <a:ext cx="4853540" cy="2743200"/>
          </a:xfrm>
        </p:spPr>
        <p:txBody>
          <a:bodyPr/>
          <a:lstStyle/>
          <a:p>
            <a:r>
              <a:rPr lang="sr-Latn-RS" dirty="0" smtClean="0"/>
              <a:t>Okviri projekta: Građevinski inženjer postavlja okvire projekta</a:t>
            </a:r>
          </a:p>
          <a:p>
            <a:r>
              <a:rPr lang="sr-Latn-RS" dirty="0" smtClean="0"/>
              <a:t>Projektovanje pbjekta: Arhitekta projektuje objekat na osnovu plana inženjera</a:t>
            </a:r>
          </a:p>
          <a:p>
            <a:r>
              <a:rPr lang="sr-Latn-RS" dirty="0"/>
              <a:t>Finansijska analiza </a:t>
            </a:r>
            <a:r>
              <a:rPr lang="sr-Latn-RS" dirty="0" smtClean="0"/>
              <a:t>projekta: Ekonomista vrši finansijsku analizu</a:t>
            </a:r>
            <a:endParaRPr lang="en-US" dirty="0"/>
          </a:p>
        </p:txBody>
      </p:sp>
      <p:pic>
        <p:nvPicPr>
          <p:cNvPr id="5" name="Image4"/>
          <p:cNvPicPr>
            <a:picLocks noGrp="1"/>
          </p:cNvPicPr>
          <p:nvPr>
            <p:ph sz="half" idx="2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65223" y="2060576"/>
            <a:ext cx="4185611" cy="4195762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61219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88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70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IS građevinske firme</vt:lpstr>
      <vt:lpstr>Uvod</vt:lpstr>
      <vt:lpstr>Planiranje projekta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građevinske firme</dc:title>
  <dc:creator>Đuro Nenadović</dc:creator>
  <cp:lastModifiedBy>Đuro Nenadović</cp:lastModifiedBy>
  <cp:revision>20</cp:revision>
  <dcterms:created xsi:type="dcterms:W3CDTF">2016-02-17T23:06:20Z</dcterms:created>
  <dcterms:modified xsi:type="dcterms:W3CDTF">2016-02-17T23:22:56Z</dcterms:modified>
</cp:coreProperties>
</file>