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9" r:id="rId14"/>
    <p:sldId id="270" r:id="rId15"/>
    <p:sldId id="266" r:id="rId16"/>
    <p:sldId id="267" r:id="rId17"/>
  </p:sldIdLst>
  <p:sldSz cx="12192000" cy="685800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3627" autoAdjust="0"/>
  </p:normalViewPr>
  <p:slideViewPr>
    <p:cSldViewPr>
      <p:cViewPr varScale="1">
        <p:scale>
          <a:sx n="80" d="100"/>
          <a:sy n="80" d="100"/>
        </p:scale>
        <p:origin x="797" y="53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21" Type="http://schemas.openxmlformats.org/officeDocument/2006/relationships/theme" Target="theme/them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BDD9F00-B19D-385B-8FF8-12A28EA3786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2BB66B-0AD4-4785-96ED-AD1B820663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CF6BC7A-E218-4A15-AB00-2366C29A321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3E7C338-E731-47B0-A5D0-FF299F4D07E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7461111-0B58-4D4C-BA94-7C198FB58F4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424329C-BEBD-4F69-8CD8-5BB85DFE1E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fld id="{75D1B9D7-A817-441A-A364-8DFB4F1F48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177A0D56-F8C2-47A1-0A96-0BC07F4A44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B600A7BB-2C67-45E2-AEE1-8F14AE97964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60CB1BE4-B461-4AA8-F72C-68FA1DA73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2097CEA3-87A6-133D-7E89-A1B6F59F1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85DF8161-3487-CE0D-6023-DBCB9644B3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EE8AD98C-21A2-4E0E-9B8E-E8A01DC87B7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242896EB-F13D-6C5D-657E-6F79CCD07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5B5EAD6-77FE-5EAF-7EDD-802772945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04963-D49B-DBE3-E8BE-B7F05C63EB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317A5-AF1C-3932-1234-6815BC04F0F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68C8F-CA42-49EE-B016-D2A86FBAE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9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30401F8-12AC-532E-D518-3DF5786E2B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7DDFA-4C37-5DE2-D40B-FBF84EF915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6C9AD-40FA-4005-8147-6ECC25A76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4CE184-6551-C11E-1C32-9CC3AF15C73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C27D5-91F0-56E4-310C-56F49A8219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6F2BB-FB55-4D63-8122-97E5C735A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86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E2D17-4E61-206F-0DF0-87238D083D0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9382FD-5E6F-BF7E-BD53-A9EC1EEDD1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8F6F7-6C91-4387-A9C7-C7D265509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89FF5-ABD0-141F-79C0-F30C3D0D1B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38EE3E-611A-69D1-F79E-0200EA2290F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93A75-DB43-4016-B317-D6C432FBA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0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E28D5-6603-DF2A-6CA7-9BEE508310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C5ADB6-D318-396D-888F-3DCC2F6DF4E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544EE-AC41-4679-9C4C-8C40080F35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09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AD37B-0051-5C74-A636-F933C896F4E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EB3ADD-BA11-016B-688A-B433932503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EFE5E-A543-4FA0-92AC-FDAC00B25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31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A58295-A622-D9B1-1224-FEC94608D0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8B02A-0BAA-1BF8-4E63-E75537F1FA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46ABC-E968-4CFC-B5B1-EBEBADF8C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42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46A32F-9AFA-F101-6334-DA98C107CBF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D5E25C-08BA-186A-335C-A6FE7010595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65590-AC66-4F13-A47B-EF223A604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368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00AF6D-855E-2354-D598-898C36FD86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1A5856-42FA-1B08-826A-2297C128AE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E418D-F874-4BCD-8408-BB91F252E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809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EBB544-39D1-C59C-925D-B16FE258EE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14834A-9870-B6F0-BEDB-088A46538CF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21995-517A-4457-9256-8A0F2B993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3B3D35-0565-D394-9532-E7318F54AFD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62D8A-53B6-6859-D6EC-7E78E2FAC7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77F89-F321-4CD9-A8CA-C97F1BA1E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624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227B8E-C36E-F887-2548-F9A95A9AE0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46690-7559-6646-4B89-4807EEB1729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55181-C59C-4922-8C2F-C6FC390FD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4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F4CD568-87C7-F0C1-3EC8-D5A3105DD72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19D10-DCDC-B5C7-EAF7-0C84A727AE1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F6F5A-25F7-49C7-87FB-62A34F9FC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297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BFC0A-B4B8-CE0D-44C3-D161AF2755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E5AC8-7B38-809E-0C28-D9DA3E90C4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F236F-9C5A-47B4-88EB-592646CA1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722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59297-50F8-3EF0-BFEF-11B66B4F92F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78FA08-C4DA-DF40-455F-F3E3D34F38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B2B45-70CA-4CD5-80AB-78111A8C6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7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5A736C-DAA0-C927-B10F-D803CBEC06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12982-561F-92F8-91DD-504B940DE0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4B8D2-122B-49B7-A322-B70FB4A48B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05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01A9D1-38DA-0BC5-5AA3-C5A633B238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5AD37E-6B9B-6041-45B1-822D43D1E45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C9A00-F4A9-47BC-946E-4CE71BD12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8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884824-F061-0E3A-16ED-C8261607FB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BC0F07A-9E48-AC87-13EF-BA4E552E15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8C776-1E49-412B-B34B-89D60B3E9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71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8F8D-3B83-CACA-F9FA-51B2265716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29193E-C945-2EF8-8765-36D3BCFD6C3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478FA-D31C-493B-90F4-4CF35B75C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2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DC8572E-C557-70E7-C53D-9A68016DA2C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2C7AE1-4BF8-8427-F119-5C0997D7DE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5BA7E-AD8C-4B6D-A379-1D403B654D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42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F218C5-B8F5-B08A-4436-1E872F7F38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07C75A-827F-07DA-2287-10D9C79230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81C0F-0A9A-4A83-8DE1-7D144E8BE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B3093-B0FC-5560-8F5D-FC192BB22A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E6DD7B-FD83-C528-DCFE-E1B454EC14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19FD8-211F-44AC-A1BC-20E91AB23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3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E0EC022-BEA0-5585-5B48-16C608224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174CB4-DF31-485E-842A-4AFBDCD58A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5C90C62E-7792-3828-ADAB-E0C7DF6C8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F307E3-7078-4126-9C0B-162DCF085B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fld id="{A9DC427B-9B81-4BA6-A986-EA6535B8EC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CFA6BAAA-C8BC-F86C-B3CF-4386B630A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965874C-08C5-8053-9B23-78D2F8FDB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7213A0CF-0AD7-6473-8970-E924A6B0C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258E8E7-CE0C-497E-8D3D-7E249A8F3B4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C3D45A82-6E35-2CF0-862B-390823694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9C87C4-2727-4D54-8A0C-7F74ABB63E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fld id="{9B5EE35F-0305-4E40-A154-32AB09F4B6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3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CED2D684-880C-54BF-ED41-21DEEF7A00D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143375"/>
            <a:ext cx="12192000" cy="1643063"/>
          </a:xfrm>
          <a:solidFill>
            <a:srgbClr val="FFFFFF"/>
          </a:solidFill>
        </p:spPr>
        <p:txBody>
          <a:bodyPr lIns="91440" tIns="45720" rIns="91440" bIns="45720"/>
          <a:lstStyle/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PRESENTED BY                                                                                     SUPERVISOR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</a:t>
            </a:r>
            <a:r>
              <a:rPr lang="en-GB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MATHAN M 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</a:t>
            </a:r>
            <a:r>
              <a:rPr lang="en-GB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altLang="en-US" sz="2400" b="1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Mrs.K.Valli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Priyadharshini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M.E., (PhD),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</a:t>
            </a:r>
            <a:r>
              <a:rPr lang="en-GB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2303811710421092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                                                                    AP/CSE.</a:t>
            </a:r>
          </a:p>
          <a:p>
            <a:pPr marL="0" indent="0" algn="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0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0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0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221AC8B-1C21-1DDC-C813-8C889051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614AE199-BD9D-99CB-15B3-5461B03C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300038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1" name="Rectangle 4">
            <a:extLst>
              <a:ext uri="{FF2B5EF4-FFF2-40B4-BE49-F238E27FC236}">
                <a16:creationId xmlns:a16="http://schemas.microsoft.com/office/drawing/2014/main" id="{C92400E0-B2AB-38CD-7AC5-FC9E10CD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214313"/>
            <a:ext cx="8437563" cy="261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FF0066"/>
                </a:solidFill>
                <a:cs typeface="Arial" panose="020B0604020202020204" pitchFamily="34" charset="0"/>
              </a:rPr>
              <a:t>K.RAMAKRISHNAN COLLEGE OF TECHNOLOGY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FF0066"/>
                </a:solidFill>
                <a:cs typeface="Arial" panose="020B0604020202020204" pitchFamily="34" charset="0"/>
              </a:rPr>
              <a:t>(AUTONOMOUS), TRICHY</a:t>
            </a:r>
            <a:br>
              <a:rPr lang="en-US" altLang="en-US" sz="2000" b="1" dirty="0">
                <a:solidFill>
                  <a:srgbClr val="FF0066"/>
                </a:solidFill>
                <a:cs typeface="Arial" panose="020B0604020202020204" pitchFamily="34" charset="0"/>
              </a:rPr>
            </a:br>
            <a:endParaRPr lang="en-US" altLang="en-US" sz="2000" b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 b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 dirty="0">
                <a:solidFill>
                  <a:srgbClr val="FF0066"/>
                </a:solidFill>
                <a:cs typeface="Arial" panose="020B0604020202020204" pitchFamily="34" charset="0"/>
              </a:rPr>
              <a:t>ONLINE BOOKSTORE </a:t>
            </a:r>
            <a:endParaRPr lang="en-US" altLang="en-US" sz="3200" b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 b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102" name="Picture 5">
            <a:extLst>
              <a:ext uri="{FF2B5EF4-FFF2-40B4-BE49-F238E27FC236}">
                <a16:creationId xmlns:a16="http://schemas.microsoft.com/office/drawing/2014/main" id="{BD099A44-AC60-FBD9-CBE7-86B6C6E2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90DE-767F-753C-20F5-12EF0D280C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E45FB48-8EB8-6447-0EC0-EA38D8D3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66811AA3-F2DC-BC53-A470-804BA268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17BFC3-8838-6761-B962-456DF39C2E32}"/>
              </a:ext>
            </a:extLst>
          </p:cNvPr>
          <p:cNvSpPr txBox="1"/>
          <p:nvPr/>
        </p:nvSpPr>
        <p:spPr>
          <a:xfrm>
            <a:off x="3452813" y="686813"/>
            <a:ext cx="6081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RESULTS AND DISCUSSION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B6D8A-FA56-2C8E-2334-B4279104B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863538"/>
            <a:ext cx="5486400" cy="3900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9B2A11-39D3-035E-B40F-B38B051E0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99" y="1863538"/>
            <a:ext cx="5521368" cy="39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A56F-4109-EA6C-177A-1C920F4D17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0BDF7-2EC6-0164-270D-64D0C841A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876953"/>
            <a:ext cx="5928658" cy="573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BE8BF-5CCF-7FE0-E80B-A048F5006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2" y="980141"/>
            <a:ext cx="5653741" cy="57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9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6343E-3954-6B47-413B-6EC306E92D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830F-B70D-EC46-AAAF-FF0C3F3C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5" y="719666"/>
            <a:ext cx="5579481" cy="5636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F4613-64BA-E8B5-9255-94DCB42B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9667"/>
            <a:ext cx="5467397" cy="55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FE26-D257-6E7A-8753-1E66F555DD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4AD75-1F39-4299-1AC2-EE188554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4" y="719667"/>
            <a:ext cx="7389091" cy="52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5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6536-4CF4-DB0A-1425-1635FCA9BB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60DD2DC-3B12-07C8-8625-DAE1A2DE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D5EFB98-733C-CAF7-B2D6-9300F199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FE2B64-4CBD-7EC1-9D69-6B9DF656AAF3}"/>
              </a:ext>
            </a:extLst>
          </p:cNvPr>
          <p:cNvSpPr txBox="1"/>
          <p:nvPr/>
        </p:nvSpPr>
        <p:spPr>
          <a:xfrm>
            <a:off x="4880034" y="686813"/>
            <a:ext cx="2259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QUERIES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9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5F21-6CE0-B2FE-4111-5ACADACD59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B4AED2F-15F8-1105-F018-49D50802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600F3A9A-D160-FF44-91F7-04B35E3B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2D742-2015-A0AF-7473-CEB37990E1AE}"/>
              </a:ext>
            </a:extLst>
          </p:cNvPr>
          <p:cNvSpPr txBox="1"/>
          <p:nvPr/>
        </p:nvSpPr>
        <p:spPr>
          <a:xfrm>
            <a:off x="4031759" y="2967335"/>
            <a:ext cx="4610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1" dirty="0">
                <a:latin typeface="Algerian" pitchFamily="82" charset="0"/>
              </a:rPr>
              <a:t>THANK YOU</a:t>
            </a:r>
            <a:endParaRPr lang="en-US" sz="54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8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6D956D0-1FE2-690E-BB0C-91457A7295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D66838E7-DF8B-441F-A7FD-CF7E2EA1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62075"/>
            <a:ext cx="10520363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sz="2000" b="1" dirty="0"/>
              <a:t>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List of Modules</a:t>
            </a:r>
            <a:endParaRPr lang="en-US" sz="2000" b="1" dirty="0"/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sz="2000" b="1" dirty="0"/>
              <a:t>7.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sz="2000" b="1" dirty="0"/>
              <a:t>8. 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sz="2000" b="1" dirty="0"/>
              <a:t>9. 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85EAEF3E-0BCC-A917-78BD-A53D6444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E0408925-9B91-37AD-5998-E8029C306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2FF69-CE82-DD93-913D-3453D299C7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AFEFA65-45C5-9E89-C53E-16270DC5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8BEB519B-BD1B-F6F3-2770-7B43B1F6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585970-6DE3-96EE-3F2A-BD76782BE5F2}"/>
              </a:ext>
            </a:extLst>
          </p:cNvPr>
          <p:cNvSpPr txBox="1"/>
          <p:nvPr/>
        </p:nvSpPr>
        <p:spPr>
          <a:xfrm>
            <a:off x="831850" y="2174823"/>
            <a:ext cx="10250955" cy="161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objective of this project is to develop an interactive and user-friendly online bookstore application that manages book sales, tracks inventory, and provides an efficient shopping experience for users.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7BED-25D9-98BC-42E6-EB96201387C8}"/>
              </a:ext>
            </a:extLst>
          </p:cNvPr>
          <p:cNvSpPr txBox="1"/>
          <p:nvPr/>
        </p:nvSpPr>
        <p:spPr>
          <a:xfrm>
            <a:off x="3048000" y="7429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                   OBJECTIVE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0F00-7547-3D90-8739-E332D17820A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7B17E4-2E6E-7BD4-E5F5-FC33508D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B91BE36-55C5-80FA-5BD6-45BD92B2F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CC5CD2-4F90-1004-B3F0-D17783A66663}"/>
              </a:ext>
            </a:extLst>
          </p:cNvPr>
          <p:cNvSpPr txBox="1"/>
          <p:nvPr/>
        </p:nvSpPr>
        <p:spPr>
          <a:xfrm>
            <a:off x="831850" y="2244309"/>
            <a:ext cx="10658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Online Book Store offers features for browsing, purchasing books, and real-time stock tracking. It ensures secure transactions, tracks deliveries, and provides a platform for both users and administrators to manage their respective needs.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8B88B-CC2A-1AD9-0F75-90F8E7F5FFF2}"/>
              </a:ext>
            </a:extLst>
          </p:cNvPr>
          <p:cNvSpPr txBox="1"/>
          <p:nvPr/>
        </p:nvSpPr>
        <p:spPr>
          <a:xfrm>
            <a:off x="3452813" y="7773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PROJECT INTRODUCTION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838C-02FC-94FB-E065-A2197BEBC5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7EA32A5-5D00-3725-7C15-331670B5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BAB195A1-5E0C-EA15-15A1-267832D7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4FCD68-AC93-B9BA-8A0A-3C014F24C912}"/>
              </a:ext>
            </a:extLst>
          </p:cNvPr>
          <p:cNvSpPr txBox="1"/>
          <p:nvPr/>
        </p:nvSpPr>
        <p:spPr>
          <a:xfrm>
            <a:off x="3452813" y="7773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PROBLEM STATEMENT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0264F-E441-5B16-CA32-AFB9FB025334}"/>
              </a:ext>
            </a:extLst>
          </p:cNvPr>
          <p:cNvSpPr txBox="1"/>
          <p:nvPr/>
        </p:nvSpPr>
        <p:spPr>
          <a:xfrm>
            <a:off x="831850" y="2244309"/>
            <a:ext cx="10752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bookstores face challenges like limited reach, inefficient inventory management, and lack of real-time data. This project addresses these issues by implementing a digital platform to streamline book sales and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85069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42E9-ECC5-DC1C-9366-FAB03C93E5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13CF4-1FEB-4018-4E5C-8BA4F47AEB7F}"/>
              </a:ext>
            </a:extLst>
          </p:cNvPr>
          <p:cNvSpPr txBox="1"/>
          <p:nvPr/>
        </p:nvSpPr>
        <p:spPr>
          <a:xfrm>
            <a:off x="831850" y="2033501"/>
            <a:ext cx="106584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1.Classes and objects</a:t>
            </a:r>
            <a:r>
              <a:rPr lang="en-US" sz="2400" b="1" dirty="0"/>
              <a:t>: For modeling entities such as books, users, and inventory.</a:t>
            </a:r>
            <a:endParaRPr lang="en-GB" sz="2400" b="1" dirty="0"/>
          </a:p>
          <a:p>
            <a:r>
              <a:rPr lang="en-GB" sz="2400" b="1" dirty="0"/>
              <a:t>2.</a:t>
            </a:r>
            <a:r>
              <a:rPr lang="en-US" sz="2400" b="1" dirty="0"/>
              <a:t>Swing Framework: To create a graphical user interface for interaction.</a:t>
            </a:r>
            <a:endParaRPr lang="en-GB" sz="2400" b="1" dirty="0"/>
          </a:p>
          <a:p>
            <a:r>
              <a:rPr lang="en-GB" sz="2400" b="1" dirty="0"/>
              <a:t>3.</a:t>
            </a:r>
            <a:r>
              <a:rPr lang="en-US" sz="2400" b="1" dirty="0"/>
              <a:t>Java Collections Framework: For managing dynamic lists of books and user data.</a:t>
            </a:r>
            <a:endParaRPr lang="en-GB" sz="2400" b="1" dirty="0"/>
          </a:p>
          <a:p>
            <a:r>
              <a:rPr lang="en-GB" sz="2400" b="1" dirty="0"/>
              <a:t>4.</a:t>
            </a:r>
            <a:r>
              <a:rPr lang="en-US" sz="2400" b="1" dirty="0"/>
              <a:t>Event Handling: For managing actions like registration, login, and cart updates</a:t>
            </a:r>
            <a:r>
              <a:rPr lang="en-US" b="1" dirty="0"/>
              <a:t>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4E60ED5-A4A1-C179-B547-3E38FD2F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53E1832-110F-686E-DD8B-00DDC8B0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BC9719-D69E-8D06-CDD5-0DE8E92B11C2}"/>
              </a:ext>
            </a:extLst>
          </p:cNvPr>
          <p:cNvSpPr txBox="1"/>
          <p:nvPr/>
        </p:nvSpPr>
        <p:spPr>
          <a:xfrm>
            <a:off x="4240213" y="7773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METHODOLOGY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5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091B-87BB-D2B3-74ED-47EB8E77DD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3A9273-70C8-B863-5BC0-C9A82D0B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FE5ED0E-96CC-20CC-BE0D-B9BFFA0E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C6013-DF0D-9215-C015-01537E462DAD}"/>
              </a:ext>
            </a:extLst>
          </p:cNvPr>
          <p:cNvSpPr txBox="1"/>
          <p:nvPr/>
        </p:nvSpPr>
        <p:spPr>
          <a:xfrm>
            <a:off x="3732633" y="518031"/>
            <a:ext cx="8710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ARCHITECTURE DIAGRAM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4355E-60B8-D958-7524-6165138D8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571997"/>
            <a:ext cx="10941797" cy="48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1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C3A5-8C10-1DB3-943D-91D7C32609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1915672-53A4-5618-0FE8-9F8B721DC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DE5EDEC-1958-7634-DF40-0C526CE5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8AF604-6D6D-AE8B-70D3-18C6F48F3ABC}"/>
              </a:ext>
            </a:extLst>
          </p:cNvPr>
          <p:cNvSpPr txBox="1"/>
          <p:nvPr/>
        </p:nvSpPr>
        <p:spPr>
          <a:xfrm>
            <a:off x="4015371" y="501650"/>
            <a:ext cx="4204120" cy="60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LIST OF MODULES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DA2E5-13CC-D020-60A1-7F6139503177}"/>
              </a:ext>
            </a:extLst>
          </p:cNvPr>
          <p:cNvSpPr txBox="1"/>
          <p:nvPr/>
        </p:nvSpPr>
        <p:spPr>
          <a:xfrm>
            <a:off x="1087718" y="1720840"/>
            <a:ext cx="104026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User Registration and Login Module: For secure account creation and authentication.</a:t>
            </a:r>
            <a:endParaRPr lang="en-GB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Bookstore Module: Displays inventory and supports adding books to the cart.</a:t>
            </a:r>
            <a:endParaRPr lang="en-GB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 Cart and Checkout Module: Tracks selected books, calculates totals, and processes orders.</a:t>
            </a:r>
            <a:endParaRPr lang="en-GB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 Book Tracker Module: Displays shipping and delivery status.</a:t>
            </a:r>
            <a:endParaRPr lang="en-GB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Admin Module (Future Scope): For inventory management and sales reporting.</a:t>
            </a:r>
          </a:p>
        </p:txBody>
      </p:sp>
    </p:spTree>
    <p:extLst>
      <p:ext uri="{BB962C8B-B14F-4D97-AF65-F5344CB8AC3E}">
        <p14:creationId xmlns:p14="http://schemas.microsoft.com/office/powerpoint/2010/main" val="38811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7AD1-E6BC-832A-6A4B-687F3910E0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F1D5308-DA33-422E-755D-C1C9589F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FE41C99-ECDB-7686-967D-D8CC4D09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A7630-961C-B1BB-2B8A-9850B7892843}"/>
              </a:ext>
            </a:extLst>
          </p:cNvPr>
          <p:cNvSpPr txBox="1"/>
          <p:nvPr/>
        </p:nvSpPr>
        <p:spPr>
          <a:xfrm>
            <a:off x="5330196" y="666043"/>
            <a:ext cx="4204120" cy="60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MERITS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0F934-DEA4-64A3-109E-00D971F709DE}"/>
              </a:ext>
            </a:extLst>
          </p:cNvPr>
          <p:cNvSpPr txBox="1"/>
          <p:nvPr/>
        </p:nvSpPr>
        <p:spPr>
          <a:xfrm>
            <a:off x="1601694" y="2047732"/>
            <a:ext cx="104229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1.</a:t>
            </a:r>
            <a:r>
              <a:rPr lang="en-US" sz="2400" b="1" dirty="0"/>
              <a:t>User-Friendly Interface: Easy navigation and operations.</a:t>
            </a:r>
            <a:endParaRPr lang="en-GB" sz="2400" b="1" dirty="0"/>
          </a:p>
          <a:p>
            <a:r>
              <a:rPr lang="en-GB" sz="2400" b="1" dirty="0"/>
              <a:t>2.</a:t>
            </a:r>
            <a:r>
              <a:rPr lang="en-US" sz="2400" b="1" dirty="0"/>
              <a:t>Real-Time Updates: Inventory changes dynamically based on purchases.</a:t>
            </a:r>
            <a:endParaRPr lang="en-GB" sz="2400" b="1" dirty="0"/>
          </a:p>
          <a:p>
            <a:r>
              <a:rPr lang="en-GB" sz="2400" b="1" dirty="0"/>
              <a:t>3.</a:t>
            </a:r>
            <a:r>
              <a:rPr lang="en-US" sz="2400" b="1" dirty="0"/>
              <a:t>Scalable: Can handle large inventories and multiple users.</a:t>
            </a:r>
            <a:endParaRPr lang="en-GB" sz="2400" b="1" dirty="0"/>
          </a:p>
          <a:p>
            <a:r>
              <a:rPr lang="en-GB" sz="2400" b="1" dirty="0"/>
              <a:t>4.</a:t>
            </a:r>
            <a:r>
              <a:rPr lang="en-US" sz="2400" b="1" dirty="0"/>
              <a:t>Security: Ensures strong password creation and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30715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2656296</TotalTime>
  <Words>84</Words>
  <Application>Microsoft Office PowerPoint</Application>
  <PresentationFormat>Widescreen</PresentationFormat>
  <Paragraphs>29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mathanmahendran110@gmail.com</cp:lastModifiedBy>
  <cp:revision>171</cp:revision>
  <cp:lastPrinted>1601-01-01T00:00:00Z</cp:lastPrinted>
  <dcterms:created xsi:type="dcterms:W3CDTF">2018-05-03T08:24:28Z</dcterms:created>
  <dcterms:modified xsi:type="dcterms:W3CDTF">2024-12-02T16:45:14Z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