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71" r:id="rId7"/>
    <p:sldId id="274" r:id="rId8"/>
    <p:sldId id="275" r:id="rId9"/>
    <p:sldId id="267" r:id="rId10"/>
    <p:sldId id="276" r:id="rId11"/>
    <p:sldId id="278" r:id="rId12"/>
    <p:sldId id="284" r:id="rId13"/>
    <p:sldId id="285" r:id="rId14"/>
    <p:sldId id="272" r:id="rId15"/>
    <p:sldId id="281" r:id="rId16"/>
    <p:sldId id="282" r:id="rId17"/>
    <p:sldId id="283" r:id="rId18"/>
    <p:sldId id="290" r:id="rId19"/>
    <p:sldId id="286" r:id="rId20"/>
    <p:sldId id="280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DE"/>
    <a:srgbClr val="361916"/>
    <a:srgbClr val="EEE4D6"/>
    <a:srgbClr val="FFFF00"/>
    <a:srgbClr val="0032C0"/>
    <a:srgbClr val="663300"/>
    <a:srgbClr val="11DDDD"/>
    <a:srgbClr val="1B3055"/>
    <a:srgbClr val="00B0F0"/>
    <a:srgbClr val="51F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09" y="878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16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6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81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1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70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1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0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4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6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55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FA6D-580E-41E0-8E4C-8554BD1F7171}" type="datetimeFigureOut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426-CBB2-42EE-9C8C-132CEF66C9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1103742">
            <a:off x="454766" y="1538400"/>
            <a:ext cx="14689015" cy="480646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CHOI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0933" y="2193519"/>
            <a:ext cx="4441212" cy="1409700"/>
          </a:xfrm>
          <a:custGeom>
            <a:avLst/>
            <a:gdLst/>
            <a:ahLst/>
            <a:cxnLst/>
            <a:rect l="l" t="t" r="r" b="b"/>
            <a:pathLst>
              <a:path w="4441212" h="1409700">
                <a:moveTo>
                  <a:pt x="413385" y="982980"/>
                </a:moveTo>
                <a:lnTo>
                  <a:pt x="643890" y="982980"/>
                </a:lnTo>
                <a:lnTo>
                  <a:pt x="643890" y="1194435"/>
                </a:lnTo>
                <a:lnTo>
                  <a:pt x="1057275" y="1194435"/>
                </a:lnTo>
                <a:lnTo>
                  <a:pt x="1057275" y="1409700"/>
                </a:lnTo>
                <a:lnTo>
                  <a:pt x="0" y="1409700"/>
                </a:lnTo>
                <a:lnTo>
                  <a:pt x="0" y="1194435"/>
                </a:lnTo>
                <a:lnTo>
                  <a:pt x="413385" y="1194435"/>
                </a:lnTo>
                <a:close/>
                <a:moveTo>
                  <a:pt x="2279199" y="877748"/>
                </a:moveTo>
                <a:lnTo>
                  <a:pt x="3225460" y="877748"/>
                </a:lnTo>
                <a:lnTo>
                  <a:pt x="3225460" y="1218743"/>
                </a:lnTo>
                <a:lnTo>
                  <a:pt x="2485501" y="1218743"/>
                </a:lnTo>
                <a:lnTo>
                  <a:pt x="2485501" y="1257958"/>
                </a:lnTo>
                <a:lnTo>
                  <a:pt x="3225460" y="1257958"/>
                </a:lnTo>
                <a:lnTo>
                  <a:pt x="3225460" y="1409700"/>
                </a:lnTo>
                <a:lnTo>
                  <a:pt x="2388317" y="1409700"/>
                </a:lnTo>
                <a:lnTo>
                  <a:pt x="2279199" y="1314222"/>
                </a:lnTo>
                <a:lnTo>
                  <a:pt x="2279199" y="1067000"/>
                </a:lnTo>
                <a:lnTo>
                  <a:pt x="3019158" y="1067000"/>
                </a:lnTo>
                <a:lnTo>
                  <a:pt x="3019158" y="1027786"/>
                </a:lnTo>
                <a:lnTo>
                  <a:pt x="2279199" y="1027786"/>
                </a:lnTo>
                <a:close/>
                <a:moveTo>
                  <a:pt x="3573627" y="866442"/>
                </a:moveTo>
                <a:lnTo>
                  <a:pt x="3787368" y="866442"/>
                </a:lnTo>
                <a:lnTo>
                  <a:pt x="3787368" y="966188"/>
                </a:lnTo>
                <a:lnTo>
                  <a:pt x="4180530" y="966188"/>
                </a:lnTo>
                <a:lnTo>
                  <a:pt x="4129562" y="1137180"/>
                </a:lnTo>
                <a:lnTo>
                  <a:pt x="3787368" y="1137180"/>
                </a:lnTo>
                <a:lnTo>
                  <a:pt x="3787368" y="1156773"/>
                </a:lnTo>
                <a:lnTo>
                  <a:pt x="3833679" y="1208427"/>
                </a:lnTo>
                <a:lnTo>
                  <a:pt x="4108325" y="1208427"/>
                </a:lnTo>
                <a:lnTo>
                  <a:pt x="4048331" y="1409700"/>
                </a:lnTo>
                <a:lnTo>
                  <a:pt x="3744620" y="1409700"/>
                </a:lnTo>
                <a:lnTo>
                  <a:pt x="3573627" y="1238708"/>
                </a:lnTo>
                <a:close/>
                <a:moveTo>
                  <a:pt x="1185444" y="689382"/>
                </a:moveTo>
                <a:lnTo>
                  <a:pt x="2158136" y="689382"/>
                </a:lnTo>
                <a:lnTo>
                  <a:pt x="2158136" y="885673"/>
                </a:lnTo>
                <a:lnTo>
                  <a:pt x="1777822" y="885673"/>
                </a:lnTo>
                <a:lnTo>
                  <a:pt x="1777822" y="940003"/>
                </a:lnTo>
                <a:lnTo>
                  <a:pt x="1989886" y="940003"/>
                </a:lnTo>
                <a:lnTo>
                  <a:pt x="2158136" y="1110006"/>
                </a:lnTo>
                <a:lnTo>
                  <a:pt x="2158136" y="1409700"/>
                </a:lnTo>
                <a:lnTo>
                  <a:pt x="1946072" y="1409700"/>
                </a:lnTo>
                <a:lnTo>
                  <a:pt x="1946072" y="1180110"/>
                </a:lnTo>
                <a:lnTo>
                  <a:pt x="1904009" y="1138047"/>
                </a:lnTo>
                <a:lnTo>
                  <a:pt x="1185444" y="1138047"/>
                </a:lnTo>
                <a:lnTo>
                  <a:pt x="1185444" y="940003"/>
                </a:lnTo>
                <a:lnTo>
                  <a:pt x="1565757" y="940003"/>
                </a:lnTo>
                <a:lnTo>
                  <a:pt x="1565757" y="885673"/>
                </a:lnTo>
                <a:lnTo>
                  <a:pt x="1185444" y="885673"/>
                </a:lnTo>
                <a:close/>
                <a:moveTo>
                  <a:pt x="2279199" y="642462"/>
                </a:moveTo>
                <a:lnTo>
                  <a:pt x="3225460" y="642462"/>
                </a:lnTo>
                <a:lnTo>
                  <a:pt x="3225460" y="835124"/>
                </a:lnTo>
                <a:lnTo>
                  <a:pt x="2279199" y="835124"/>
                </a:lnTo>
                <a:close/>
                <a:moveTo>
                  <a:pt x="2485501" y="332156"/>
                </a:moveTo>
                <a:lnTo>
                  <a:pt x="2485501" y="417405"/>
                </a:lnTo>
                <a:lnTo>
                  <a:pt x="3019158" y="417405"/>
                </a:lnTo>
                <a:lnTo>
                  <a:pt x="3019158" y="332156"/>
                </a:lnTo>
                <a:close/>
                <a:moveTo>
                  <a:pt x="2391727" y="148019"/>
                </a:moveTo>
                <a:lnTo>
                  <a:pt x="3112931" y="148019"/>
                </a:lnTo>
                <a:lnTo>
                  <a:pt x="3225460" y="258842"/>
                </a:lnTo>
                <a:lnTo>
                  <a:pt x="3225460" y="490719"/>
                </a:lnTo>
                <a:lnTo>
                  <a:pt x="3112931" y="601542"/>
                </a:lnTo>
                <a:lnTo>
                  <a:pt x="2391727" y="601542"/>
                </a:lnTo>
                <a:lnTo>
                  <a:pt x="2279199" y="490719"/>
                </a:lnTo>
                <a:lnTo>
                  <a:pt x="2279199" y="258842"/>
                </a:lnTo>
                <a:close/>
                <a:moveTo>
                  <a:pt x="1185444" y="112776"/>
                </a:moveTo>
                <a:lnTo>
                  <a:pt x="2158136" y="112776"/>
                </a:lnTo>
                <a:lnTo>
                  <a:pt x="2158136" y="309067"/>
                </a:lnTo>
                <a:lnTo>
                  <a:pt x="1383487" y="309067"/>
                </a:lnTo>
                <a:lnTo>
                  <a:pt x="1383487" y="408966"/>
                </a:lnTo>
                <a:lnTo>
                  <a:pt x="1408024" y="433502"/>
                </a:lnTo>
                <a:lnTo>
                  <a:pt x="2158136" y="433502"/>
                </a:lnTo>
                <a:lnTo>
                  <a:pt x="2158136" y="629793"/>
                </a:lnTo>
                <a:lnTo>
                  <a:pt x="1327404" y="629793"/>
                </a:lnTo>
                <a:lnTo>
                  <a:pt x="1185444" y="489585"/>
                </a:lnTo>
                <a:close/>
                <a:moveTo>
                  <a:pt x="4346657" y="91631"/>
                </a:moveTo>
                <a:lnTo>
                  <a:pt x="4441212" y="91631"/>
                </a:lnTo>
                <a:lnTo>
                  <a:pt x="4346657" y="408851"/>
                </a:lnTo>
                <a:close/>
                <a:moveTo>
                  <a:pt x="3573627" y="91631"/>
                </a:moveTo>
                <a:lnTo>
                  <a:pt x="4261161" y="91631"/>
                </a:lnTo>
                <a:lnTo>
                  <a:pt x="4261161" y="291123"/>
                </a:lnTo>
                <a:lnTo>
                  <a:pt x="4010015" y="291123"/>
                </a:lnTo>
                <a:lnTo>
                  <a:pt x="4010015" y="474583"/>
                </a:lnTo>
                <a:lnTo>
                  <a:pt x="4129354" y="593922"/>
                </a:lnTo>
                <a:lnTo>
                  <a:pt x="4261161" y="593922"/>
                </a:lnTo>
                <a:lnTo>
                  <a:pt x="4261161" y="695682"/>
                </a:lnTo>
                <a:lnTo>
                  <a:pt x="4232030" y="793414"/>
                </a:lnTo>
                <a:lnTo>
                  <a:pt x="4043858" y="793414"/>
                </a:lnTo>
                <a:lnTo>
                  <a:pt x="3910270" y="659826"/>
                </a:lnTo>
                <a:lnTo>
                  <a:pt x="3776681" y="793414"/>
                </a:lnTo>
                <a:lnTo>
                  <a:pt x="3573627" y="793414"/>
                </a:lnTo>
                <a:lnTo>
                  <a:pt x="3573627" y="593922"/>
                </a:lnTo>
                <a:lnTo>
                  <a:pt x="3691185" y="593922"/>
                </a:lnTo>
                <a:lnTo>
                  <a:pt x="3810524" y="474583"/>
                </a:lnTo>
                <a:lnTo>
                  <a:pt x="3810524" y="291123"/>
                </a:lnTo>
                <a:lnTo>
                  <a:pt x="3573627" y="291123"/>
                </a:lnTo>
                <a:close/>
                <a:moveTo>
                  <a:pt x="0" y="0"/>
                </a:moveTo>
                <a:lnTo>
                  <a:pt x="1057275" y="0"/>
                </a:lnTo>
                <a:lnTo>
                  <a:pt x="1057275" y="230505"/>
                </a:lnTo>
                <a:lnTo>
                  <a:pt x="230505" y="230505"/>
                </a:lnTo>
                <a:lnTo>
                  <a:pt x="230505" y="615315"/>
                </a:lnTo>
                <a:lnTo>
                  <a:pt x="306705" y="691515"/>
                </a:lnTo>
                <a:lnTo>
                  <a:pt x="1057275" y="691515"/>
                </a:lnTo>
                <a:lnTo>
                  <a:pt x="1057275" y="922020"/>
                </a:lnTo>
                <a:lnTo>
                  <a:pt x="232410" y="922020"/>
                </a:lnTo>
                <a:lnTo>
                  <a:pt x="0" y="689610"/>
                </a:lnTo>
                <a:close/>
              </a:path>
            </a:pathLst>
          </a:custGeom>
          <a:solidFill>
            <a:srgbClr val="0032C0"/>
          </a:solidFill>
          <a:ln w="38100">
            <a:solidFill>
              <a:schemeClr val="tx1"/>
            </a:solidFill>
          </a:ln>
          <a:effectLst>
            <a:outerShdw dist="114300" dir="2400000" algn="l" rotWithShape="0">
              <a:schemeClr val="tx1">
                <a:alpha val="4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8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114300" dir="2400000" algn="l" rotWithShape="0">
                  <a:schemeClr val="tx1">
                    <a:alpha val="45000"/>
                  </a:schemeClr>
                </a:outerShdw>
              </a:effectLst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4433" y="2397506"/>
            <a:ext cx="3654422" cy="1348016"/>
          </a:xfrm>
          <a:custGeom>
            <a:avLst/>
            <a:gdLst/>
            <a:ahLst/>
            <a:cxnLst/>
            <a:rect l="l" t="t" r="r" b="b"/>
            <a:pathLst>
              <a:path w="3654422" h="1348016">
                <a:moveTo>
                  <a:pt x="3417820" y="1144714"/>
                </a:moveTo>
                <a:lnTo>
                  <a:pt x="3654422" y="1144714"/>
                </a:lnTo>
                <a:lnTo>
                  <a:pt x="3654422" y="1348016"/>
                </a:lnTo>
                <a:lnTo>
                  <a:pt x="3417820" y="1348016"/>
                </a:lnTo>
                <a:close/>
                <a:moveTo>
                  <a:pt x="3008246" y="1144714"/>
                </a:moveTo>
                <a:lnTo>
                  <a:pt x="3244847" y="1144714"/>
                </a:lnTo>
                <a:lnTo>
                  <a:pt x="3244847" y="1348016"/>
                </a:lnTo>
                <a:lnTo>
                  <a:pt x="3008246" y="1348016"/>
                </a:lnTo>
                <a:close/>
                <a:moveTo>
                  <a:pt x="132199" y="902751"/>
                </a:moveTo>
                <a:lnTo>
                  <a:pt x="257359" y="902751"/>
                </a:lnTo>
                <a:lnTo>
                  <a:pt x="257359" y="1073743"/>
                </a:lnTo>
                <a:lnTo>
                  <a:pt x="81231" y="1073743"/>
                </a:lnTo>
                <a:close/>
                <a:moveTo>
                  <a:pt x="298326" y="803005"/>
                </a:moveTo>
                <a:lnTo>
                  <a:pt x="513848" y="803005"/>
                </a:lnTo>
                <a:lnTo>
                  <a:pt x="513848" y="1346263"/>
                </a:lnTo>
                <a:lnTo>
                  <a:pt x="0" y="1346263"/>
                </a:lnTo>
                <a:lnTo>
                  <a:pt x="59994" y="1144990"/>
                </a:lnTo>
                <a:lnTo>
                  <a:pt x="298326" y="1144990"/>
                </a:lnTo>
                <a:close/>
                <a:moveTo>
                  <a:pt x="212830" y="632245"/>
                </a:moveTo>
                <a:lnTo>
                  <a:pt x="212830" y="729977"/>
                </a:lnTo>
                <a:lnTo>
                  <a:pt x="183699" y="729977"/>
                </a:lnTo>
                <a:close/>
                <a:moveTo>
                  <a:pt x="943635" y="319668"/>
                </a:moveTo>
                <a:lnTo>
                  <a:pt x="907383" y="359216"/>
                </a:lnTo>
                <a:lnTo>
                  <a:pt x="907383" y="1108977"/>
                </a:lnTo>
                <a:lnTo>
                  <a:pt x="951875" y="1153468"/>
                </a:lnTo>
                <a:lnTo>
                  <a:pt x="1050744" y="1153468"/>
                </a:lnTo>
                <a:lnTo>
                  <a:pt x="1095235" y="1108977"/>
                </a:lnTo>
                <a:lnTo>
                  <a:pt x="1095235" y="359216"/>
                </a:lnTo>
                <a:lnTo>
                  <a:pt x="1058983" y="319668"/>
                </a:lnTo>
                <a:close/>
                <a:moveTo>
                  <a:pt x="1396787" y="126873"/>
                </a:moveTo>
                <a:lnTo>
                  <a:pt x="1594526" y="126873"/>
                </a:lnTo>
                <a:lnTo>
                  <a:pt x="1594526" y="644290"/>
                </a:lnTo>
                <a:lnTo>
                  <a:pt x="1716465" y="644290"/>
                </a:lnTo>
                <a:lnTo>
                  <a:pt x="1716465" y="830494"/>
                </a:lnTo>
                <a:lnTo>
                  <a:pt x="1594526" y="830494"/>
                </a:lnTo>
                <a:lnTo>
                  <a:pt x="1594526" y="1346263"/>
                </a:lnTo>
                <a:lnTo>
                  <a:pt x="1396787" y="1346263"/>
                </a:lnTo>
                <a:close/>
                <a:moveTo>
                  <a:pt x="866188" y="126873"/>
                </a:moveTo>
                <a:lnTo>
                  <a:pt x="1136431" y="126873"/>
                </a:lnTo>
                <a:lnTo>
                  <a:pt x="1279792" y="271881"/>
                </a:lnTo>
                <a:lnTo>
                  <a:pt x="1279792" y="1201255"/>
                </a:lnTo>
                <a:lnTo>
                  <a:pt x="1136431" y="1346263"/>
                </a:lnTo>
                <a:lnTo>
                  <a:pt x="866188" y="1346263"/>
                </a:lnTo>
                <a:lnTo>
                  <a:pt x="722827" y="1201255"/>
                </a:lnTo>
                <a:lnTo>
                  <a:pt x="722827" y="271881"/>
                </a:lnTo>
                <a:close/>
                <a:moveTo>
                  <a:pt x="3417820" y="49339"/>
                </a:moveTo>
                <a:lnTo>
                  <a:pt x="3654422" y="49339"/>
                </a:lnTo>
                <a:lnTo>
                  <a:pt x="3654422" y="1071105"/>
                </a:lnTo>
                <a:lnTo>
                  <a:pt x="3417820" y="1071105"/>
                </a:lnTo>
                <a:close/>
                <a:moveTo>
                  <a:pt x="3008246" y="49339"/>
                </a:moveTo>
                <a:lnTo>
                  <a:pt x="3244847" y="49339"/>
                </a:lnTo>
                <a:lnTo>
                  <a:pt x="3244847" y="1071105"/>
                </a:lnTo>
                <a:lnTo>
                  <a:pt x="3008246" y="1071105"/>
                </a:lnTo>
                <a:close/>
                <a:moveTo>
                  <a:pt x="392881" y="28194"/>
                </a:moveTo>
                <a:lnTo>
                  <a:pt x="513848" y="28194"/>
                </a:lnTo>
                <a:lnTo>
                  <a:pt x="513848" y="286464"/>
                </a:lnTo>
                <a:lnTo>
                  <a:pt x="645655" y="286464"/>
                </a:lnTo>
                <a:lnTo>
                  <a:pt x="645655" y="487737"/>
                </a:lnTo>
                <a:lnTo>
                  <a:pt x="513848" y="487737"/>
                </a:lnTo>
                <a:lnTo>
                  <a:pt x="513848" y="729977"/>
                </a:lnTo>
                <a:lnTo>
                  <a:pt x="298326" y="729977"/>
                </a:lnTo>
                <a:lnTo>
                  <a:pt x="298326" y="345414"/>
                </a:lnTo>
                <a:close/>
                <a:moveTo>
                  <a:pt x="2539368" y="0"/>
                </a:moveTo>
                <a:lnTo>
                  <a:pt x="2757682" y="0"/>
                </a:lnTo>
                <a:lnTo>
                  <a:pt x="2757682" y="571252"/>
                </a:lnTo>
                <a:lnTo>
                  <a:pt x="2892308" y="571252"/>
                </a:lnTo>
                <a:lnTo>
                  <a:pt x="2892308" y="776830"/>
                </a:lnTo>
                <a:lnTo>
                  <a:pt x="2757682" y="776830"/>
                </a:lnTo>
                <a:lnTo>
                  <a:pt x="2757682" y="1346263"/>
                </a:lnTo>
                <a:lnTo>
                  <a:pt x="2539368" y="1346263"/>
                </a:lnTo>
                <a:close/>
                <a:moveTo>
                  <a:pt x="1795285" y="0"/>
                </a:moveTo>
                <a:lnTo>
                  <a:pt x="2397464" y="0"/>
                </a:lnTo>
                <a:lnTo>
                  <a:pt x="2397464" y="775011"/>
                </a:lnTo>
                <a:lnTo>
                  <a:pt x="2013598" y="775011"/>
                </a:lnTo>
                <a:lnTo>
                  <a:pt x="2013598" y="1077010"/>
                </a:lnTo>
                <a:lnTo>
                  <a:pt x="2079092" y="1142504"/>
                </a:lnTo>
                <a:lnTo>
                  <a:pt x="2397464" y="1142504"/>
                </a:lnTo>
                <a:lnTo>
                  <a:pt x="2397464" y="1346263"/>
                </a:lnTo>
                <a:lnTo>
                  <a:pt x="1989947" y="1346263"/>
                </a:lnTo>
                <a:lnTo>
                  <a:pt x="1795285" y="1166155"/>
                </a:lnTo>
                <a:lnTo>
                  <a:pt x="1795285" y="571252"/>
                </a:lnTo>
                <a:lnTo>
                  <a:pt x="2193706" y="571252"/>
                </a:lnTo>
                <a:lnTo>
                  <a:pt x="2193706" y="220132"/>
                </a:lnTo>
                <a:lnTo>
                  <a:pt x="1795285" y="220132"/>
                </a:lnTo>
                <a:close/>
              </a:path>
            </a:pathLst>
          </a:custGeom>
          <a:solidFill>
            <a:srgbClr val="0032C0"/>
          </a:solidFill>
          <a:ln w="38100">
            <a:solidFill>
              <a:schemeClr val="tx1"/>
            </a:solidFill>
          </a:ln>
          <a:effectLst>
            <a:outerShdw dist="114300" dir="2400000" algn="l" rotWithShape="0">
              <a:schemeClr val="tx1">
                <a:alpha val="4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8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114300" dir="2400000" algn="l" rotWithShape="0">
                  <a:schemeClr val="tx1">
                    <a:alpha val="45000"/>
                  </a:schemeClr>
                </a:outerShdw>
              </a:effectLst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8533" y="2041119"/>
            <a:ext cx="4441212" cy="1409700"/>
          </a:xfrm>
          <a:custGeom>
            <a:avLst/>
            <a:gdLst/>
            <a:ahLst/>
            <a:cxnLst/>
            <a:rect l="l" t="t" r="r" b="b"/>
            <a:pathLst>
              <a:path w="4441212" h="1409700">
                <a:moveTo>
                  <a:pt x="413385" y="982980"/>
                </a:moveTo>
                <a:lnTo>
                  <a:pt x="643890" y="982980"/>
                </a:lnTo>
                <a:lnTo>
                  <a:pt x="643890" y="1194435"/>
                </a:lnTo>
                <a:lnTo>
                  <a:pt x="1057275" y="1194435"/>
                </a:lnTo>
                <a:lnTo>
                  <a:pt x="1057275" y="1409700"/>
                </a:lnTo>
                <a:lnTo>
                  <a:pt x="0" y="1409700"/>
                </a:lnTo>
                <a:lnTo>
                  <a:pt x="0" y="1194435"/>
                </a:lnTo>
                <a:lnTo>
                  <a:pt x="413385" y="1194435"/>
                </a:lnTo>
                <a:close/>
                <a:moveTo>
                  <a:pt x="2279199" y="877748"/>
                </a:moveTo>
                <a:lnTo>
                  <a:pt x="3225460" y="877748"/>
                </a:lnTo>
                <a:lnTo>
                  <a:pt x="3225460" y="1218743"/>
                </a:lnTo>
                <a:lnTo>
                  <a:pt x="2485501" y="1218743"/>
                </a:lnTo>
                <a:lnTo>
                  <a:pt x="2485501" y="1257958"/>
                </a:lnTo>
                <a:lnTo>
                  <a:pt x="3225460" y="1257958"/>
                </a:lnTo>
                <a:lnTo>
                  <a:pt x="3225460" y="1409700"/>
                </a:lnTo>
                <a:lnTo>
                  <a:pt x="2388317" y="1409700"/>
                </a:lnTo>
                <a:lnTo>
                  <a:pt x="2279199" y="1314222"/>
                </a:lnTo>
                <a:lnTo>
                  <a:pt x="2279199" y="1067000"/>
                </a:lnTo>
                <a:lnTo>
                  <a:pt x="3019158" y="1067000"/>
                </a:lnTo>
                <a:lnTo>
                  <a:pt x="3019158" y="1027786"/>
                </a:lnTo>
                <a:lnTo>
                  <a:pt x="2279199" y="1027786"/>
                </a:lnTo>
                <a:close/>
                <a:moveTo>
                  <a:pt x="3573627" y="866442"/>
                </a:moveTo>
                <a:lnTo>
                  <a:pt x="3787368" y="866442"/>
                </a:lnTo>
                <a:lnTo>
                  <a:pt x="3787368" y="966188"/>
                </a:lnTo>
                <a:lnTo>
                  <a:pt x="4180530" y="966188"/>
                </a:lnTo>
                <a:lnTo>
                  <a:pt x="4129562" y="1137180"/>
                </a:lnTo>
                <a:lnTo>
                  <a:pt x="3787368" y="1137180"/>
                </a:lnTo>
                <a:lnTo>
                  <a:pt x="3787368" y="1156773"/>
                </a:lnTo>
                <a:lnTo>
                  <a:pt x="3833679" y="1208427"/>
                </a:lnTo>
                <a:lnTo>
                  <a:pt x="4108325" y="1208427"/>
                </a:lnTo>
                <a:lnTo>
                  <a:pt x="4048331" y="1409700"/>
                </a:lnTo>
                <a:lnTo>
                  <a:pt x="3744620" y="1409700"/>
                </a:lnTo>
                <a:lnTo>
                  <a:pt x="3573627" y="1238708"/>
                </a:lnTo>
                <a:close/>
                <a:moveTo>
                  <a:pt x="1185444" y="689382"/>
                </a:moveTo>
                <a:lnTo>
                  <a:pt x="2158136" y="689382"/>
                </a:lnTo>
                <a:lnTo>
                  <a:pt x="2158136" y="885673"/>
                </a:lnTo>
                <a:lnTo>
                  <a:pt x="1777822" y="885673"/>
                </a:lnTo>
                <a:lnTo>
                  <a:pt x="1777822" y="940003"/>
                </a:lnTo>
                <a:lnTo>
                  <a:pt x="1989886" y="940003"/>
                </a:lnTo>
                <a:lnTo>
                  <a:pt x="2158136" y="1110006"/>
                </a:lnTo>
                <a:lnTo>
                  <a:pt x="2158136" y="1409700"/>
                </a:lnTo>
                <a:lnTo>
                  <a:pt x="1946072" y="1409700"/>
                </a:lnTo>
                <a:lnTo>
                  <a:pt x="1946072" y="1180110"/>
                </a:lnTo>
                <a:lnTo>
                  <a:pt x="1904009" y="1138047"/>
                </a:lnTo>
                <a:lnTo>
                  <a:pt x="1185444" y="1138047"/>
                </a:lnTo>
                <a:lnTo>
                  <a:pt x="1185444" y="940003"/>
                </a:lnTo>
                <a:lnTo>
                  <a:pt x="1565757" y="940003"/>
                </a:lnTo>
                <a:lnTo>
                  <a:pt x="1565757" y="885673"/>
                </a:lnTo>
                <a:lnTo>
                  <a:pt x="1185444" y="885673"/>
                </a:lnTo>
                <a:close/>
                <a:moveTo>
                  <a:pt x="2279199" y="642462"/>
                </a:moveTo>
                <a:lnTo>
                  <a:pt x="3225460" y="642462"/>
                </a:lnTo>
                <a:lnTo>
                  <a:pt x="3225460" y="835124"/>
                </a:lnTo>
                <a:lnTo>
                  <a:pt x="2279199" y="835124"/>
                </a:lnTo>
                <a:close/>
                <a:moveTo>
                  <a:pt x="2485501" y="332156"/>
                </a:moveTo>
                <a:lnTo>
                  <a:pt x="2485501" y="417405"/>
                </a:lnTo>
                <a:lnTo>
                  <a:pt x="3019158" y="417405"/>
                </a:lnTo>
                <a:lnTo>
                  <a:pt x="3019158" y="332156"/>
                </a:lnTo>
                <a:close/>
                <a:moveTo>
                  <a:pt x="2391727" y="148019"/>
                </a:moveTo>
                <a:lnTo>
                  <a:pt x="3112931" y="148019"/>
                </a:lnTo>
                <a:lnTo>
                  <a:pt x="3225460" y="258842"/>
                </a:lnTo>
                <a:lnTo>
                  <a:pt x="3225460" y="490719"/>
                </a:lnTo>
                <a:lnTo>
                  <a:pt x="3112931" y="601542"/>
                </a:lnTo>
                <a:lnTo>
                  <a:pt x="2391727" y="601542"/>
                </a:lnTo>
                <a:lnTo>
                  <a:pt x="2279199" y="490719"/>
                </a:lnTo>
                <a:lnTo>
                  <a:pt x="2279199" y="258842"/>
                </a:lnTo>
                <a:close/>
                <a:moveTo>
                  <a:pt x="1185444" y="112776"/>
                </a:moveTo>
                <a:lnTo>
                  <a:pt x="2158136" y="112776"/>
                </a:lnTo>
                <a:lnTo>
                  <a:pt x="2158136" y="309067"/>
                </a:lnTo>
                <a:lnTo>
                  <a:pt x="1383487" y="309067"/>
                </a:lnTo>
                <a:lnTo>
                  <a:pt x="1383487" y="408966"/>
                </a:lnTo>
                <a:lnTo>
                  <a:pt x="1408024" y="433502"/>
                </a:lnTo>
                <a:lnTo>
                  <a:pt x="2158136" y="433502"/>
                </a:lnTo>
                <a:lnTo>
                  <a:pt x="2158136" y="629793"/>
                </a:lnTo>
                <a:lnTo>
                  <a:pt x="1327404" y="629793"/>
                </a:lnTo>
                <a:lnTo>
                  <a:pt x="1185444" y="489585"/>
                </a:lnTo>
                <a:close/>
                <a:moveTo>
                  <a:pt x="4346657" y="91631"/>
                </a:moveTo>
                <a:lnTo>
                  <a:pt x="4441212" y="91631"/>
                </a:lnTo>
                <a:lnTo>
                  <a:pt x="4346657" y="408851"/>
                </a:lnTo>
                <a:close/>
                <a:moveTo>
                  <a:pt x="3573627" y="91631"/>
                </a:moveTo>
                <a:lnTo>
                  <a:pt x="4261161" y="91631"/>
                </a:lnTo>
                <a:lnTo>
                  <a:pt x="4261161" y="291123"/>
                </a:lnTo>
                <a:lnTo>
                  <a:pt x="4010015" y="291123"/>
                </a:lnTo>
                <a:lnTo>
                  <a:pt x="4010015" y="474583"/>
                </a:lnTo>
                <a:lnTo>
                  <a:pt x="4129354" y="593922"/>
                </a:lnTo>
                <a:lnTo>
                  <a:pt x="4261161" y="593922"/>
                </a:lnTo>
                <a:lnTo>
                  <a:pt x="4261161" y="695682"/>
                </a:lnTo>
                <a:lnTo>
                  <a:pt x="4232030" y="793414"/>
                </a:lnTo>
                <a:lnTo>
                  <a:pt x="4043858" y="793414"/>
                </a:lnTo>
                <a:lnTo>
                  <a:pt x="3910270" y="659826"/>
                </a:lnTo>
                <a:lnTo>
                  <a:pt x="3776681" y="793414"/>
                </a:lnTo>
                <a:lnTo>
                  <a:pt x="3573627" y="793414"/>
                </a:lnTo>
                <a:lnTo>
                  <a:pt x="3573627" y="593922"/>
                </a:lnTo>
                <a:lnTo>
                  <a:pt x="3691185" y="593922"/>
                </a:lnTo>
                <a:lnTo>
                  <a:pt x="3810524" y="474583"/>
                </a:lnTo>
                <a:lnTo>
                  <a:pt x="3810524" y="291123"/>
                </a:lnTo>
                <a:lnTo>
                  <a:pt x="3573627" y="291123"/>
                </a:lnTo>
                <a:close/>
                <a:moveTo>
                  <a:pt x="0" y="0"/>
                </a:moveTo>
                <a:lnTo>
                  <a:pt x="1057275" y="0"/>
                </a:lnTo>
                <a:lnTo>
                  <a:pt x="1057275" y="230505"/>
                </a:lnTo>
                <a:lnTo>
                  <a:pt x="230505" y="230505"/>
                </a:lnTo>
                <a:lnTo>
                  <a:pt x="230505" y="615315"/>
                </a:lnTo>
                <a:lnTo>
                  <a:pt x="306705" y="691515"/>
                </a:lnTo>
                <a:lnTo>
                  <a:pt x="1057275" y="691515"/>
                </a:lnTo>
                <a:lnTo>
                  <a:pt x="1057275" y="922020"/>
                </a:lnTo>
                <a:lnTo>
                  <a:pt x="232410" y="922020"/>
                </a:lnTo>
                <a:lnTo>
                  <a:pt x="0" y="68961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14300" dir="2400000" algn="l" rotWithShape="0">
              <a:schemeClr val="tx1">
                <a:alpha val="4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8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114300" dir="2400000" algn="l" rotWithShape="0">
                  <a:schemeClr val="tx1">
                    <a:alpha val="45000"/>
                  </a:schemeClr>
                </a:outerShdw>
              </a:effectLst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4467" y="3871257"/>
            <a:ext cx="3703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alpha val="8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2021</a:t>
            </a:r>
            <a:r>
              <a:rPr lang="ko-KR" altLang="en-US" sz="2000" dirty="0" smtClean="0">
                <a:solidFill>
                  <a:schemeClr val="bg1">
                    <a:alpha val="8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부산일과고 </a:t>
            </a:r>
            <a:r>
              <a:rPr lang="en-US" altLang="ko-KR" sz="2000" dirty="0" smtClean="0">
                <a:solidFill>
                  <a:schemeClr val="bg1">
                    <a:alpha val="8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MATHCOM</a:t>
            </a:r>
            <a:endParaRPr lang="ko-KR" altLang="en-US" sz="2000" dirty="0">
              <a:solidFill>
                <a:schemeClr val="bg1">
                  <a:alpha val="8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033" y="2245106"/>
            <a:ext cx="3654422" cy="1348016"/>
          </a:xfrm>
          <a:custGeom>
            <a:avLst/>
            <a:gdLst/>
            <a:ahLst/>
            <a:cxnLst/>
            <a:rect l="l" t="t" r="r" b="b"/>
            <a:pathLst>
              <a:path w="3654422" h="1348016">
                <a:moveTo>
                  <a:pt x="3417820" y="1144714"/>
                </a:moveTo>
                <a:lnTo>
                  <a:pt x="3654422" y="1144714"/>
                </a:lnTo>
                <a:lnTo>
                  <a:pt x="3654422" y="1348016"/>
                </a:lnTo>
                <a:lnTo>
                  <a:pt x="3417820" y="1348016"/>
                </a:lnTo>
                <a:close/>
                <a:moveTo>
                  <a:pt x="3008246" y="1144714"/>
                </a:moveTo>
                <a:lnTo>
                  <a:pt x="3244847" y="1144714"/>
                </a:lnTo>
                <a:lnTo>
                  <a:pt x="3244847" y="1348016"/>
                </a:lnTo>
                <a:lnTo>
                  <a:pt x="3008246" y="1348016"/>
                </a:lnTo>
                <a:close/>
                <a:moveTo>
                  <a:pt x="132199" y="902751"/>
                </a:moveTo>
                <a:lnTo>
                  <a:pt x="257359" y="902751"/>
                </a:lnTo>
                <a:lnTo>
                  <a:pt x="257359" y="1073743"/>
                </a:lnTo>
                <a:lnTo>
                  <a:pt x="81231" y="1073743"/>
                </a:lnTo>
                <a:close/>
                <a:moveTo>
                  <a:pt x="298326" y="803005"/>
                </a:moveTo>
                <a:lnTo>
                  <a:pt x="513848" y="803005"/>
                </a:lnTo>
                <a:lnTo>
                  <a:pt x="513848" y="1346263"/>
                </a:lnTo>
                <a:lnTo>
                  <a:pt x="0" y="1346263"/>
                </a:lnTo>
                <a:lnTo>
                  <a:pt x="59994" y="1144990"/>
                </a:lnTo>
                <a:lnTo>
                  <a:pt x="298326" y="1144990"/>
                </a:lnTo>
                <a:close/>
                <a:moveTo>
                  <a:pt x="212830" y="632245"/>
                </a:moveTo>
                <a:lnTo>
                  <a:pt x="212830" y="729977"/>
                </a:lnTo>
                <a:lnTo>
                  <a:pt x="183699" y="729977"/>
                </a:lnTo>
                <a:close/>
                <a:moveTo>
                  <a:pt x="943635" y="319668"/>
                </a:moveTo>
                <a:lnTo>
                  <a:pt x="907383" y="359216"/>
                </a:lnTo>
                <a:lnTo>
                  <a:pt x="907383" y="1108977"/>
                </a:lnTo>
                <a:lnTo>
                  <a:pt x="951875" y="1153468"/>
                </a:lnTo>
                <a:lnTo>
                  <a:pt x="1050744" y="1153468"/>
                </a:lnTo>
                <a:lnTo>
                  <a:pt x="1095235" y="1108977"/>
                </a:lnTo>
                <a:lnTo>
                  <a:pt x="1095235" y="359216"/>
                </a:lnTo>
                <a:lnTo>
                  <a:pt x="1058983" y="319668"/>
                </a:lnTo>
                <a:close/>
                <a:moveTo>
                  <a:pt x="1396787" y="126873"/>
                </a:moveTo>
                <a:lnTo>
                  <a:pt x="1594526" y="126873"/>
                </a:lnTo>
                <a:lnTo>
                  <a:pt x="1594526" y="644290"/>
                </a:lnTo>
                <a:lnTo>
                  <a:pt x="1716465" y="644290"/>
                </a:lnTo>
                <a:lnTo>
                  <a:pt x="1716465" y="830494"/>
                </a:lnTo>
                <a:lnTo>
                  <a:pt x="1594526" y="830494"/>
                </a:lnTo>
                <a:lnTo>
                  <a:pt x="1594526" y="1346263"/>
                </a:lnTo>
                <a:lnTo>
                  <a:pt x="1396787" y="1346263"/>
                </a:lnTo>
                <a:close/>
                <a:moveTo>
                  <a:pt x="866188" y="126873"/>
                </a:moveTo>
                <a:lnTo>
                  <a:pt x="1136431" y="126873"/>
                </a:lnTo>
                <a:lnTo>
                  <a:pt x="1279792" y="271881"/>
                </a:lnTo>
                <a:lnTo>
                  <a:pt x="1279792" y="1201255"/>
                </a:lnTo>
                <a:lnTo>
                  <a:pt x="1136431" y="1346263"/>
                </a:lnTo>
                <a:lnTo>
                  <a:pt x="866188" y="1346263"/>
                </a:lnTo>
                <a:lnTo>
                  <a:pt x="722827" y="1201255"/>
                </a:lnTo>
                <a:lnTo>
                  <a:pt x="722827" y="271881"/>
                </a:lnTo>
                <a:close/>
                <a:moveTo>
                  <a:pt x="3417820" y="49339"/>
                </a:moveTo>
                <a:lnTo>
                  <a:pt x="3654422" y="49339"/>
                </a:lnTo>
                <a:lnTo>
                  <a:pt x="3654422" y="1071105"/>
                </a:lnTo>
                <a:lnTo>
                  <a:pt x="3417820" y="1071105"/>
                </a:lnTo>
                <a:close/>
                <a:moveTo>
                  <a:pt x="3008246" y="49339"/>
                </a:moveTo>
                <a:lnTo>
                  <a:pt x="3244847" y="49339"/>
                </a:lnTo>
                <a:lnTo>
                  <a:pt x="3244847" y="1071105"/>
                </a:lnTo>
                <a:lnTo>
                  <a:pt x="3008246" y="1071105"/>
                </a:lnTo>
                <a:close/>
                <a:moveTo>
                  <a:pt x="392881" y="28194"/>
                </a:moveTo>
                <a:lnTo>
                  <a:pt x="513848" y="28194"/>
                </a:lnTo>
                <a:lnTo>
                  <a:pt x="513848" y="286464"/>
                </a:lnTo>
                <a:lnTo>
                  <a:pt x="645655" y="286464"/>
                </a:lnTo>
                <a:lnTo>
                  <a:pt x="645655" y="487737"/>
                </a:lnTo>
                <a:lnTo>
                  <a:pt x="513848" y="487737"/>
                </a:lnTo>
                <a:lnTo>
                  <a:pt x="513848" y="729977"/>
                </a:lnTo>
                <a:lnTo>
                  <a:pt x="298326" y="729977"/>
                </a:lnTo>
                <a:lnTo>
                  <a:pt x="298326" y="345414"/>
                </a:lnTo>
                <a:close/>
                <a:moveTo>
                  <a:pt x="2539368" y="0"/>
                </a:moveTo>
                <a:lnTo>
                  <a:pt x="2757682" y="0"/>
                </a:lnTo>
                <a:lnTo>
                  <a:pt x="2757682" y="571252"/>
                </a:lnTo>
                <a:lnTo>
                  <a:pt x="2892308" y="571252"/>
                </a:lnTo>
                <a:lnTo>
                  <a:pt x="2892308" y="776830"/>
                </a:lnTo>
                <a:lnTo>
                  <a:pt x="2757682" y="776830"/>
                </a:lnTo>
                <a:lnTo>
                  <a:pt x="2757682" y="1346263"/>
                </a:lnTo>
                <a:lnTo>
                  <a:pt x="2539368" y="1346263"/>
                </a:lnTo>
                <a:close/>
                <a:moveTo>
                  <a:pt x="1795285" y="0"/>
                </a:moveTo>
                <a:lnTo>
                  <a:pt x="2397464" y="0"/>
                </a:lnTo>
                <a:lnTo>
                  <a:pt x="2397464" y="775011"/>
                </a:lnTo>
                <a:lnTo>
                  <a:pt x="2013598" y="775011"/>
                </a:lnTo>
                <a:lnTo>
                  <a:pt x="2013598" y="1077010"/>
                </a:lnTo>
                <a:lnTo>
                  <a:pt x="2079092" y="1142504"/>
                </a:lnTo>
                <a:lnTo>
                  <a:pt x="2397464" y="1142504"/>
                </a:lnTo>
                <a:lnTo>
                  <a:pt x="2397464" y="1346263"/>
                </a:lnTo>
                <a:lnTo>
                  <a:pt x="1989947" y="1346263"/>
                </a:lnTo>
                <a:lnTo>
                  <a:pt x="1795285" y="1166155"/>
                </a:lnTo>
                <a:lnTo>
                  <a:pt x="1795285" y="571252"/>
                </a:lnTo>
                <a:lnTo>
                  <a:pt x="2193706" y="571252"/>
                </a:lnTo>
                <a:lnTo>
                  <a:pt x="2193706" y="220132"/>
                </a:lnTo>
                <a:lnTo>
                  <a:pt x="1795285" y="22013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14300" dir="2400000" algn="l" rotWithShape="0">
              <a:schemeClr val="tx1">
                <a:alpha val="4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8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114300" dir="2400000" algn="l" rotWithShape="0">
                  <a:schemeClr val="tx1">
                    <a:alpha val="45000"/>
                  </a:schemeClr>
                </a:outerShdw>
              </a:effectLst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20656919">
            <a:off x="101856" y="6366043"/>
            <a:ext cx="14689015" cy="4806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20656919">
            <a:off x="-8236211" y="1213582"/>
            <a:ext cx="14689015" cy="4806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200">
            <a:off x="-53266" y="2706313"/>
            <a:ext cx="5243043" cy="62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946 -0.52014 L -3.75E-6 -2.96296E-6 " pathEditMode="relative" rAng="0" ptsTypes="AA" p14:bounceEnd="40000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979" y="259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8281 0.70973 L 1.875E-6 -2.96296E-6 " pathEditMode="relative" rAng="0" ptsTypes="AA" p14:bounceEnd="40000">
                                          <p:cBhvr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1" y="-354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946 -0.52014 L -3.75E-6 -2.96296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979" y="259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8281 0.70973 L 1.875E-6 -2.96296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1" y="-354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50918"/>
              </p:ext>
            </p:extLst>
          </p:nvPr>
        </p:nvGraphicFramePr>
        <p:xfrm>
          <a:off x="3282460" y="1254369"/>
          <a:ext cx="5627079" cy="53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          </a:t>
                      </a:r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76683" y="3149523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 rot="18948409">
            <a:off x="6432860" y="488843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십자형 12"/>
          <p:cNvSpPr/>
          <p:nvPr/>
        </p:nvSpPr>
        <p:spPr>
          <a:xfrm rot="18948409">
            <a:off x="6435007" y="367378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09167" y="374039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십자형 17"/>
          <p:cNvSpPr/>
          <p:nvPr/>
        </p:nvSpPr>
        <p:spPr>
          <a:xfrm rot="18948409">
            <a:off x="3330476" y="247417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002702" y="612441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414509" y="137225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93843" y="433443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십자형 23"/>
          <p:cNvSpPr/>
          <p:nvPr/>
        </p:nvSpPr>
        <p:spPr>
          <a:xfrm rot="18948409">
            <a:off x="5833776" y="545218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531350" y="314640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67043" y="3218227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십자형 16"/>
          <p:cNvSpPr/>
          <p:nvPr/>
        </p:nvSpPr>
        <p:spPr>
          <a:xfrm rot="18948409">
            <a:off x="5211913" y="60408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십자형 26"/>
          <p:cNvSpPr/>
          <p:nvPr/>
        </p:nvSpPr>
        <p:spPr>
          <a:xfrm rot="18948409">
            <a:off x="5208468" y="4812601"/>
            <a:ext cx="1807537" cy="1807537"/>
          </a:xfrm>
          <a:prstGeom prst="plus">
            <a:avLst>
              <a:gd name="adj" fmla="val 48059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/>
          <p:nvPr/>
        </p:nvSpPr>
        <p:spPr>
          <a:xfrm rot="18948409">
            <a:off x="7690818" y="18633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18460" y="552953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044807" y="494842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479322" y="4987412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십자형 40"/>
          <p:cNvSpPr/>
          <p:nvPr/>
        </p:nvSpPr>
        <p:spPr>
          <a:xfrm rot="18948409">
            <a:off x="7105388" y="424280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십자형 41"/>
          <p:cNvSpPr/>
          <p:nvPr/>
        </p:nvSpPr>
        <p:spPr>
          <a:xfrm rot="18948409">
            <a:off x="7690819" y="4253612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십자형 43"/>
          <p:cNvSpPr/>
          <p:nvPr/>
        </p:nvSpPr>
        <p:spPr>
          <a:xfrm rot="18948409">
            <a:off x="7713968" y="13139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925404" y="257306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십자형 28"/>
          <p:cNvSpPr/>
          <p:nvPr/>
        </p:nvSpPr>
        <p:spPr>
          <a:xfrm rot="18948409">
            <a:off x="8320580" y="424712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십자형 29"/>
          <p:cNvSpPr/>
          <p:nvPr/>
        </p:nvSpPr>
        <p:spPr>
          <a:xfrm rot="18948409">
            <a:off x="7072247" y="3035154"/>
            <a:ext cx="1807537" cy="1807537"/>
          </a:xfrm>
          <a:prstGeom prst="plus">
            <a:avLst>
              <a:gd name="adj" fmla="val 48059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18767"/>
              </p:ext>
            </p:extLst>
          </p:nvPr>
        </p:nvGraphicFramePr>
        <p:xfrm>
          <a:off x="565635" y="3085068"/>
          <a:ext cx="2170332" cy="212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44"/>
                <a:gridCol w="723444"/>
                <a:gridCol w="723444"/>
              </a:tblGrid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388932" y="3888435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/>
          <p:nvPr/>
        </p:nvSpPr>
        <p:spPr>
          <a:xfrm rot="18948409">
            <a:off x="1372340" y="45692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8903" y="4585868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/>
          <p:cNvSpPr/>
          <p:nvPr/>
        </p:nvSpPr>
        <p:spPr>
          <a:xfrm rot="18948409">
            <a:off x="2111805" y="3868682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647408" y="4938972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4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42437"/>
              </p:ext>
            </p:extLst>
          </p:nvPr>
        </p:nvGraphicFramePr>
        <p:xfrm>
          <a:off x="3282460" y="1254369"/>
          <a:ext cx="5627079" cy="53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          </a:t>
                      </a:r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76683" y="3149523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 rot="18948409">
            <a:off x="6432860" y="488843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십자형 12"/>
          <p:cNvSpPr/>
          <p:nvPr/>
        </p:nvSpPr>
        <p:spPr>
          <a:xfrm rot="18948409">
            <a:off x="6435007" y="367378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09167" y="374039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십자형 17"/>
          <p:cNvSpPr/>
          <p:nvPr/>
        </p:nvSpPr>
        <p:spPr>
          <a:xfrm rot="18948409">
            <a:off x="3330476" y="247417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002702" y="612441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414509" y="137225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93843" y="433443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십자형 23"/>
          <p:cNvSpPr/>
          <p:nvPr/>
        </p:nvSpPr>
        <p:spPr>
          <a:xfrm rot="18948409">
            <a:off x="5833776" y="545218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531350" y="314640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67043" y="3218227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십자형 16"/>
          <p:cNvSpPr/>
          <p:nvPr/>
        </p:nvSpPr>
        <p:spPr>
          <a:xfrm rot="18948409">
            <a:off x="5211913" y="60408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십자형 26"/>
          <p:cNvSpPr/>
          <p:nvPr/>
        </p:nvSpPr>
        <p:spPr>
          <a:xfrm rot="18948409">
            <a:off x="5208468" y="4812601"/>
            <a:ext cx="1807537" cy="1807537"/>
          </a:xfrm>
          <a:prstGeom prst="plus">
            <a:avLst>
              <a:gd name="adj" fmla="val 48059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/>
          <p:nvPr/>
        </p:nvSpPr>
        <p:spPr>
          <a:xfrm rot="18948409">
            <a:off x="7690818" y="18633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18460" y="552953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044807" y="494842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479322" y="4987412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십자형 40"/>
          <p:cNvSpPr/>
          <p:nvPr/>
        </p:nvSpPr>
        <p:spPr>
          <a:xfrm rot="18948409">
            <a:off x="7105388" y="424280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십자형 41"/>
          <p:cNvSpPr/>
          <p:nvPr/>
        </p:nvSpPr>
        <p:spPr>
          <a:xfrm rot="18948409">
            <a:off x="7690819" y="4253612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십자형 43"/>
          <p:cNvSpPr/>
          <p:nvPr/>
        </p:nvSpPr>
        <p:spPr>
          <a:xfrm rot="18948409">
            <a:off x="7713968" y="13139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925404" y="257306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십자형 28"/>
          <p:cNvSpPr/>
          <p:nvPr/>
        </p:nvSpPr>
        <p:spPr>
          <a:xfrm rot="18948409">
            <a:off x="8320580" y="424712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십자형 29"/>
          <p:cNvSpPr/>
          <p:nvPr/>
        </p:nvSpPr>
        <p:spPr>
          <a:xfrm rot="18948409">
            <a:off x="7072247" y="3035154"/>
            <a:ext cx="1807537" cy="1807537"/>
          </a:xfrm>
          <a:prstGeom prst="plus">
            <a:avLst>
              <a:gd name="adj" fmla="val 48059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155777" y="494842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십자형 31"/>
          <p:cNvSpPr/>
          <p:nvPr/>
        </p:nvSpPr>
        <p:spPr>
          <a:xfrm rot="18948409">
            <a:off x="4555781" y="1280621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412208" y="2555237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십자형 36"/>
          <p:cNvSpPr/>
          <p:nvPr/>
        </p:nvSpPr>
        <p:spPr>
          <a:xfrm rot="18948409">
            <a:off x="8317002" y="4842514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414087" y="1973342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219546" y="1435380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97049"/>
              </p:ext>
            </p:extLst>
          </p:nvPr>
        </p:nvGraphicFramePr>
        <p:xfrm>
          <a:off x="565635" y="3085068"/>
          <a:ext cx="2170332" cy="212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44"/>
                <a:gridCol w="723444"/>
                <a:gridCol w="723444"/>
              </a:tblGrid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388932" y="3888435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십자형 46"/>
          <p:cNvSpPr/>
          <p:nvPr/>
        </p:nvSpPr>
        <p:spPr>
          <a:xfrm rot="18948409">
            <a:off x="1372340" y="45692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58903" y="4585868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십자형 48"/>
          <p:cNvSpPr/>
          <p:nvPr/>
        </p:nvSpPr>
        <p:spPr>
          <a:xfrm rot="18948409">
            <a:off x="2111805" y="3868682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128397" y="3189803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647408" y="4938972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4"/>
          <a:stretch/>
        </p:blipFill>
        <p:spPr>
          <a:xfrm rot="167200">
            <a:off x="4079493" y="895266"/>
            <a:ext cx="4033013" cy="297763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22631"/>
              </p:ext>
            </p:extLst>
          </p:nvPr>
        </p:nvGraphicFramePr>
        <p:xfrm>
          <a:off x="4999566" y="3712078"/>
          <a:ext cx="2192868" cy="20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17"/>
                <a:gridCol w="548217"/>
                <a:gridCol w="548217"/>
                <a:gridCol w="548217"/>
              </a:tblGrid>
              <a:tr h="5064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64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64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64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8848" y="3969176"/>
            <a:ext cx="447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n w="25400"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4×4 </a:t>
            </a:r>
            <a:r>
              <a:rPr lang="ko-KR" altLang="en-US" sz="4000" dirty="0" smtClean="0">
                <a:ln w="25400"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판으로 게임</a:t>
            </a:r>
            <a:r>
              <a:rPr lang="en-US" altLang="ko-KR" sz="4000" dirty="0" smtClean="0">
                <a:ln w="25400"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!</a:t>
            </a:r>
            <a:endParaRPr lang="ko-KR" altLang="en-US" sz="4000" dirty="0">
              <a:ln w="25400">
                <a:solidFill>
                  <a:schemeClr val="bg1"/>
                </a:solidFill>
              </a:ln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7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896" y="3618535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코드 설명 시작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4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679" y="137086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UI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설정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2017197"/>
            <a:ext cx="6286730" cy="3289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06" y="398342"/>
            <a:ext cx="5791125" cy="60968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679" y="137086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입출력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9" y="2136739"/>
            <a:ext cx="5602226" cy="35211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19" y="1417587"/>
            <a:ext cx="6444810" cy="49594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679" y="137086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예외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2095252"/>
            <a:ext cx="549669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679" y="1370866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승패 결정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1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26" y="949327"/>
            <a:ext cx="5654596" cy="5596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8" y="2029758"/>
            <a:ext cx="5823582" cy="42463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90" y="1009358"/>
            <a:ext cx="5352204" cy="42925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011" y="1009358"/>
            <a:ext cx="5672124" cy="5576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79" y="1370866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승패 결정 </a:t>
            </a:r>
            <a:r>
              <a:rPr lang="en-US" altLang="ko-KR" sz="3600" dirty="0">
                <a:ln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2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9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6254"/>
              </p:ext>
            </p:extLst>
          </p:nvPr>
        </p:nvGraphicFramePr>
        <p:xfrm>
          <a:off x="4365574" y="2803231"/>
          <a:ext cx="34608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39"/>
                <a:gridCol w="384539"/>
                <a:gridCol w="384539"/>
                <a:gridCol w="384539"/>
                <a:gridCol w="384539"/>
                <a:gridCol w="384539"/>
                <a:gridCol w="384539"/>
                <a:gridCol w="384539"/>
                <a:gridCol w="384539"/>
              </a:tblGrid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9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4"/>
          <a:stretch/>
        </p:blipFill>
        <p:spPr>
          <a:xfrm rot="167200">
            <a:off x="4079493" y="895267"/>
            <a:ext cx="4033013" cy="2977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8848" y="3969176"/>
            <a:ext cx="447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n w="25400"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9×9 </a:t>
            </a:r>
            <a:r>
              <a:rPr lang="ko-KR" altLang="en-US" sz="4000" dirty="0" smtClean="0">
                <a:ln w="25400"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판으로 게임</a:t>
            </a:r>
            <a:r>
              <a:rPr lang="en-US" altLang="ko-KR" sz="4000" dirty="0" smtClean="0">
                <a:ln w="25400"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!</a:t>
            </a:r>
            <a:endParaRPr lang="ko-KR" altLang="en-US" sz="4000" dirty="0">
              <a:ln w="25400">
                <a:solidFill>
                  <a:schemeClr val="bg1"/>
                </a:solidFill>
              </a:ln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8" name="실행 단추: 사용자 지정 7">
            <a:hlinkClick r:id="" action="ppaction://hlinkshowjump?jump=lastslide" highlightClick="1"/>
          </p:cNvPr>
          <p:cNvSpPr/>
          <p:nvPr/>
        </p:nvSpPr>
        <p:spPr>
          <a:xfrm>
            <a:off x="2407485" y="3351462"/>
            <a:ext cx="1376039" cy="16941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사용자 지정 8">
            <a:hlinkClick r:id="" action="ppaction://hlinkshowjump?jump=nextslide" highlightClick="1"/>
          </p:cNvPr>
          <p:cNvSpPr/>
          <p:nvPr/>
        </p:nvSpPr>
        <p:spPr>
          <a:xfrm>
            <a:off x="8689230" y="3010388"/>
            <a:ext cx="1376039" cy="16941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449" y="3776528"/>
            <a:ext cx="106650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도둑이 </a:t>
            </a:r>
            <a:r>
              <a:rPr lang="ko-KR" altLang="en-US" sz="3600" dirty="0" err="1" smtClean="0">
                <a:solidFill>
                  <a:srgbClr val="003ADE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틱택토</a:t>
            </a:r>
            <a:r>
              <a:rPr lang="ko-KR" altLang="en-US" sz="3600" dirty="0" smtClean="0">
                <a:solidFill>
                  <a:srgbClr val="003ADE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 마을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의 우승 트로피를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훔쳐갔다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!! 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rgbClr val="003ADE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경찰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은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트로피를 무사히 회수할 것인가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?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아니면 </a:t>
            </a:r>
            <a:r>
              <a:rPr lang="ko-KR" altLang="en-US" sz="3600" dirty="0" smtClean="0">
                <a:solidFill>
                  <a:srgbClr val="003ADE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도둑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이 트로피를 가지고 도망칠 것인가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??!! 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81355" y="-152400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1103742">
            <a:off x="1221226" y="498231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200">
            <a:off x="3335408" y="138535"/>
            <a:ext cx="5243043" cy="62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5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692759" y="3607448"/>
            <a:ext cx="2341946" cy="1079878"/>
          </a:xfrm>
          <a:custGeom>
            <a:avLst/>
            <a:gdLst/>
            <a:ahLst/>
            <a:cxnLst/>
            <a:rect l="l" t="t" r="r" b="b"/>
            <a:pathLst>
              <a:path w="2341946" h="1079878">
                <a:moveTo>
                  <a:pt x="32061" y="950176"/>
                </a:moveTo>
                <a:lnTo>
                  <a:pt x="503288" y="950176"/>
                </a:lnTo>
                <a:lnTo>
                  <a:pt x="503288" y="1078420"/>
                </a:lnTo>
                <a:lnTo>
                  <a:pt x="0" y="1078420"/>
                </a:lnTo>
                <a:close/>
                <a:moveTo>
                  <a:pt x="2145208" y="910828"/>
                </a:moveTo>
                <a:lnTo>
                  <a:pt x="2341946" y="910828"/>
                </a:lnTo>
                <a:lnTo>
                  <a:pt x="2341946" y="1079878"/>
                </a:lnTo>
                <a:lnTo>
                  <a:pt x="2145208" y="1079878"/>
                </a:lnTo>
                <a:close/>
                <a:moveTo>
                  <a:pt x="1811833" y="910828"/>
                </a:moveTo>
                <a:lnTo>
                  <a:pt x="2008571" y="910828"/>
                </a:lnTo>
                <a:lnTo>
                  <a:pt x="2008571" y="1079878"/>
                </a:lnTo>
                <a:lnTo>
                  <a:pt x="1811833" y="1079878"/>
                </a:lnTo>
                <a:close/>
                <a:moveTo>
                  <a:pt x="1064349" y="843791"/>
                </a:moveTo>
                <a:lnTo>
                  <a:pt x="1064349" y="915200"/>
                </a:lnTo>
                <a:lnTo>
                  <a:pt x="1520491" y="915200"/>
                </a:lnTo>
                <a:lnTo>
                  <a:pt x="1520491" y="843791"/>
                </a:lnTo>
                <a:close/>
                <a:moveTo>
                  <a:pt x="1006055" y="679113"/>
                </a:moveTo>
                <a:lnTo>
                  <a:pt x="1578784" y="679113"/>
                </a:lnTo>
                <a:lnTo>
                  <a:pt x="1696828" y="785498"/>
                </a:lnTo>
                <a:lnTo>
                  <a:pt x="1696828" y="972035"/>
                </a:lnTo>
                <a:lnTo>
                  <a:pt x="1578784" y="1078420"/>
                </a:lnTo>
                <a:lnTo>
                  <a:pt x="1006055" y="1078420"/>
                </a:lnTo>
                <a:lnTo>
                  <a:pt x="888012" y="972035"/>
                </a:lnTo>
                <a:lnTo>
                  <a:pt x="888012" y="785498"/>
                </a:lnTo>
                <a:close/>
                <a:moveTo>
                  <a:pt x="116950" y="610619"/>
                </a:moveTo>
                <a:lnTo>
                  <a:pt x="503288" y="610619"/>
                </a:lnTo>
                <a:lnTo>
                  <a:pt x="503288" y="915200"/>
                </a:lnTo>
                <a:lnTo>
                  <a:pt x="40805" y="915200"/>
                </a:lnTo>
                <a:lnTo>
                  <a:pt x="76145" y="773839"/>
                </a:lnTo>
                <a:lnTo>
                  <a:pt x="326952" y="773839"/>
                </a:lnTo>
                <a:lnTo>
                  <a:pt x="326952" y="738863"/>
                </a:lnTo>
                <a:lnTo>
                  <a:pt x="84889" y="738863"/>
                </a:lnTo>
                <a:close/>
                <a:moveTo>
                  <a:pt x="888012" y="470716"/>
                </a:moveTo>
                <a:lnTo>
                  <a:pt x="1696828" y="470716"/>
                </a:lnTo>
                <a:lnTo>
                  <a:pt x="1696828" y="633936"/>
                </a:lnTo>
                <a:lnTo>
                  <a:pt x="888012" y="633936"/>
                </a:lnTo>
                <a:close/>
                <a:moveTo>
                  <a:pt x="169414" y="400764"/>
                </a:moveTo>
                <a:lnTo>
                  <a:pt x="257000" y="400764"/>
                </a:lnTo>
                <a:lnTo>
                  <a:pt x="257000" y="563984"/>
                </a:lnTo>
                <a:lnTo>
                  <a:pt x="128609" y="563984"/>
                </a:lnTo>
                <a:close/>
                <a:moveTo>
                  <a:pt x="257000" y="50418"/>
                </a:moveTo>
                <a:lnTo>
                  <a:pt x="257000" y="206940"/>
                </a:lnTo>
                <a:lnTo>
                  <a:pt x="217870" y="206940"/>
                </a:lnTo>
                <a:close/>
                <a:moveTo>
                  <a:pt x="2145208" y="0"/>
                </a:moveTo>
                <a:lnTo>
                  <a:pt x="2341946" y="0"/>
                </a:lnTo>
                <a:lnTo>
                  <a:pt x="2341946" y="849620"/>
                </a:lnTo>
                <a:lnTo>
                  <a:pt x="2145208" y="849620"/>
                </a:lnTo>
                <a:close/>
                <a:moveTo>
                  <a:pt x="1811833" y="0"/>
                </a:moveTo>
                <a:lnTo>
                  <a:pt x="2008571" y="0"/>
                </a:lnTo>
                <a:lnTo>
                  <a:pt x="2008571" y="849620"/>
                </a:lnTo>
                <a:lnTo>
                  <a:pt x="1811833" y="849620"/>
                </a:lnTo>
                <a:close/>
                <a:moveTo>
                  <a:pt x="1204252" y="0"/>
                </a:moveTo>
                <a:lnTo>
                  <a:pt x="1380588" y="0"/>
                </a:lnTo>
                <a:lnTo>
                  <a:pt x="1380588" y="115128"/>
                </a:lnTo>
                <a:lnTo>
                  <a:pt x="1530692" y="257946"/>
                </a:lnTo>
                <a:lnTo>
                  <a:pt x="1696828" y="257946"/>
                </a:lnTo>
                <a:lnTo>
                  <a:pt x="1696828" y="421167"/>
                </a:lnTo>
                <a:lnTo>
                  <a:pt x="1462198" y="421167"/>
                </a:lnTo>
                <a:lnTo>
                  <a:pt x="1293149" y="259403"/>
                </a:lnTo>
                <a:lnTo>
                  <a:pt x="1122641" y="421167"/>
                </a:lnTo>
                <a:lnTo>
                  <a:pt x="888012" y="421167"/>
                </a:lnTo>
                <a:lnTo>
                  <a:pt x="888012" y="257946"/>
                </a:lnTo>
                <a:lnTo>
                  <a:pt x="1052690" y="257946"/>
                </a:lnTo>
                <a:lnTo>
                  <a:pt x="1204252" y="106384"/>
                </a:lnTo>
                <a:close/>
                <a:moveTo>
                  <a:pt x="326952" y="0"/>
                </a:moveTo>
                <a:lnTo>
                  <a:pt x="503288" y="0"/>
                </a:lnTo>
                <a:lnTo>
                  <a:pt x="503288" y="211312"/>
                </a:lnTo>
                <a:lnTo>
                  <a:pt x="611130" y="211312"/>
                </a:lnTo>
                <a:lnTo>
                  <a:pt x="611130" y="375990"/>
                </a:lnTo>
                <a:lnTo>
                  <a:pt x="503288" y="375990"/>
                </a:lnTo>
                <a:lnTo>
                  <a:pt x="503288" y="563984"/>
                </a:lnTo>
                <a:lnTo>
                  <a:pt x="326952" y="563984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rgbClr val="361916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1500" dirty="0">
              <a:ln w="38100">
                <a:solidFill>
                  <a:srgbClr val="361916"/>
                </a:solidFill>
              </a:ln>
              <a:solidFill>
                <a:srgbClr val="003ADE"/>
              </a:solidFill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7568" y="3472208"/>
            <a:ext cx="1464488" cy="1103195"/>
          </a:xfrm>
          <a:custGeom>
            <a:avLst/>
            <a:gdLst/>
            <a:ahLst/>
            <a:cxnLst/>
            <a:rect l="l" t="t" r="r" b="b"/>
            <a:pathLst>
              <a:path w="1464488" h="1103195">
                <a:moveTo>
                  <a:pt x="192367" y="823389"/>
                </a:moveTo>
                <a:lnTo>
                  <a:pt x="176336" y="840877"/>
                </a:lnTo>
                <a:lnTo>
                  <a:pt x="176336" y="922487"/>
                </a:lnTo>
                <a:lnTo>
                  <a:pt x="193824" y="939975"/>
                </a:lnTo>
                <a:lnTo>
                  <a:pt x="616449" y="939975"/>
                </a:lnTo>
                <a:lnTo>
                  <a:pt x="632479" y="921030"/>
                </a:lnTo>
                <a:lnTo>
                  <a:pt x="632479" y="839419"/>
                </a:lnTo>
                <a:lnTo>
                  <a:pt x="614991" y="823389"/>
                </a:lnTo>
                <a:close/>
                <a:moveTo>
                  <a:pt x="901960" y="798614"/>
                </a:moveTo>
                <a:lnTo>
                  <a:pt x="1283633" y="798614"/>
                </a:lnTo>
                <a:lnTo>
                  <a:pt x="1248293" y="939975"/>
                </a:lnTo>
                <a:lnTo>
                  <a:pt x="1076839" y="939975"/>
                </a:lnTo>
                <a:lnTo>
                  <a:pt x="1076839" y="974951"/>
                </a:lnTo>
                <a:lnTo>
                  <a:pt x="1239549" y="974951"/>
                </a:lnTo>
                <a:lnTo>
                  <a:pt x="1207487" y="1103195"/>
                </a:lnTo>
                <a:lnTo>
                  <a:pt x="995229" y="1103195"/>
                </a:lnTo>
                <a:lnTo>
                  <a:pt x="901960" y="1021585"/>
                </a:lnTo>
                <a:close/>
                <a:moveTo>
                  <a:pt x="118043" y="658711"/>
                </a:moveTo>
                <a:lnTo>
                  <a:pt x="690772" y="658711"/>
                </a:lnTo>
                <a:lnTo>
                  <a:pt x="808815" y="765096"/>
                </a:lnTo>
                <a:lnTo>
                  <a:pt x="808815" y="996810"/>
                </a:lnTo>
                <a:lnTo>
                  <a:pt x="690772" y="1103195"/>
                </a:lnTo>
                <a:lnTo>
                  <a:pt x="118043" y="1103195"/>
                </a:lnTo>
                <a:lnTo>
                  <a:pt x="0" y="996810"/>
                </a:lnTo>
                <a:lnTo>
                  <a:pt x="0" y="765096"/>
                </a:lnTo>
                <a:close/>
                <a:moveTo>
                  <a:pt x="901960" y="635394"/>
                </a:moveTo>
                <a:lnTo>
                  <a:pt x="1324438" y="635394"/>
                </a:lnTo>
                <a:lnTo>
                  <a:pt x="1292377" y="763638"/>
                </a:lnTo>
                <a:lnTo>
                  <a:pt x="901960" y="763638"/>
                </a:lnTo>
                <a:close/>
                <a:moveTo>
                  <a:pt x="632479" y="24775"/>
                </a:moveTo>
                <a:lnTo>
                  <a:pt x="808815" y="24775"/>
                </a:lnTo>
                <a:lnTo>
                  <a:pt x="808815" y="598961"/>
                </a:lnTo>
                <a:lnTo>
                  <a:pt x="632479" y="598961"/>
                </a:lnTo>
                <a:lnTo>
                  <a:pt x="632479" y="512979"/>
                </a:lnTo>
                <a:lnTo>
                  <a:pt x="517350" y="512979"/>
                </a:lnTo>
                <a:lnTo>
                  <a:pt x="517350" y="354130"/>
                </a:lnTo>
                <a:lnTo>
                  <a:pt x="632479" y="354130"/>
                </a:lnTo>
                <a:lnTo>
                  <a:pt x="632479" y="290008"/>
                </a:lnTo>
                <a:lnTo>
                  <a:pt x="524637" y="290008"/>
                </a:lnTo>
                <a:lnTo>
                  <a:pt x="524637" y="131159"/>
                </a:lnTo>
                <a:lnTo>
                  <a:pt x="632479" y="131159"/>
                </a:lnTo>
                <a:close/>
                <a:moveTo>
                  <a:pt x="0" y="24775"/>
                </a:moveTo>
                <a:lnTo>
                  <a:pt x="335185" y="24775"/>
                </a:lnTo>
                <a:lnTo>
                  <a:pt x="476545" y="166135"/>
                </a:lnTo>
                <a:lnTo>
                  <a:pt x="476545" y="598961"/>
                </a:lnTo>
                <a:lnTo>
                  <a:pt x="300209" y="598961"/>
                </a:lnTo>
                <a:lnTo>
                  <a:pt x="300209" y="225885"/>
                </a:lnTo>
                <a:lnTo>
                  <a:pt x="276892" y="201111"/>
                </a:lnTo>
                <a:lnTo>
                  <a:pt x="0" y="201111"/>
                </a:lnTo>
                <a:close/>
                <a:moveTo>
                  <a:pt x="1095785" y="0"/>
                </a:moveTo>
                <a:lnTo>
                  <a:pt x="1259005" y="0"/>
                </a:lnTo>
                <a:lnTo>
                  <a:pt x="1259005" y="68494"/>
                </a:lnTo>
                <a:lnTo>
                  <a:pt x="1464488" y="68494"/>
                </a:lnTo>
                <a:lnTo>
                  <a:pt x="1464488" y="75192"/>
                </a:lnTo>
                <a:lnTo>
                  <a:pt x="1425357" y="231715"/>
                </a:lnTo>
                <a:lnTo>
                  <a:pt x="1259005" y="231715"/>
                </a:lnTo>
                <a:lnTo>
                  <a:pt x="1259005" y="336642"/>
                </a:lnTo>
                <a:lnTo>
                  <a:pt x="1353731" y="425539"/>
                </a:lnTo>
                <a:lnTo>
                  <a:pt x="1376901" y="425539"/>
                </a:lnTo>
                <a:lnTo>
                  <a:pt x="1336096" y="588759"/>
                </a:lnTo>
                <a:lnTo>
                  <a:pt x="1286694" y="588759"/>
                </a:lnTo>
                <a:lnTo>
                  <a:pt x="1177395" y="479460"/>
                </a:lnTo>
                <a:lnTo>
                  <a:pt x="1068095" y="588759"/>
                </a:lnTo>
                <a:lnTo>
                  <a:pt x="901960" y="588759"/>
                </a:lnTo>
                <a:lnTo>
                  <a:pt x="901960" y="425539"/>
                </a:lnTo>
                <a:lnTo>
                  <a:pt x="999601" y="425539"/>
                </a:lnTo>
                <a:lnTo>
                  <a:pt x="1095785" y="335185"/>
                </a:lnTo>
                <a:lnTo>
                  <a:pt x="1095785" y="231715"/>
                </a:lnTo>
                <a:lnTo>
                  <a:pt x="901960" y="231715"/>
                </a:lnTo>
                <a:lnTo>
                  <a:pt x="901960" y="68494"/>
                </a:lnTo>
                <a:lnTo>
                  <a:pt x="1095785" y="68494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rgbClr val="361916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1500" dirty="0">
              <a:ln w="38100">
                <a:solidFill>
                  <a:srgbClr val="361916"/>
                </a:solidFill>
              </a:ln>
              <a:solidFill>
                <a:srgbClr val="003ADE"/>
              </a:solidFill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3462" y="3461811"/>
            <a:ext cx="2341946" cy="1079878"/>
          </a:xfrm>
          <a:custGeom>
            <a:avLst/>
            <a:gdLst/>
            <a:ahLst/>
            <a:cxnLst/>
            <a:rect l="l" t="t" r="r" b="b"/>
            <a:pathLst>
              <a:path w="2341946" h="1079878">
                <a:moveTo>
                  <a:pt x="32061" y="950176"/>
                </a:moveTo>
                <a:lnTo>
                  <a:pt x="503288" y="950176"/>
                </a:lnTo>
                <a:lnTo>
                  <a:pt x="503288" y="1078420"/>
                </a:lnTo>
                <a:lnTo>
                  <a:pt x="0" y="1078420"/>
                </a:lnTo>
                <a:close/>
                <a:moveTo>
                  <a:pt x="2145208" y="910828"/>
                </a:moveTo>
                <a:lnTo>
                  <a:pt x="2341946" y="910828"/>
                </a:lnTo>
                <a:lnTo>
                  <a:pt x="2341946" y="1079878"/>
                </a:lnTo>
                <a:lnTo>
                  <a:pt x="2145208" y="1079878"/>
                </a:lnTo>
                <a:close/>
                <a:moveTo>
                  <a:pt x="1811833" y="910828"/>
                </a:moveTo>
                <a:lnTo>
                  <a:pt x="2008571" y="910828"/>
                </a:lnTo>
                <a:lnTo>
                  <a:pt x="2008571" y="1079878"/>
                </a:lnTo>
                <a:lnTo>
                  <a:pt x="1811833" y="1079878"/>
                </a:lnTo>
                <a:close/>
                <a:moveTo>
                  <a:pt x="1064349" y="843791"/>
                </a:moveTo>
                <a:lnTo>
                  <a:pt x="1064349" y="915200"/>
                </a:lnTo>
                <a:lnTo>
                  <a:pt x="1520491" y="915200"/>
                </a:lnTo>
                <a:lnTo>
                  <a:pt x="1520491" y="843791"/>
                </a:lnTo>
                <a:close/>
                <a:moveTo>
                  <a:pt x="1006055" y="679113"/>
                </a:moveTo>
                <a:lnTo>
                  <a:pt x="1578784" y="679113"/>
                </a:lnTo>
                <a:lnTo>
                  <a:pt x="1696828" y="785498"/>
                </a:lnTo>
                <a:lnTo>
                  <a:pt x="1696828" y="972035"/>
                </a:lnTo>
                <a:lnTo>
                  <a:pt x="1578784" y="1078420"/>
                </a:lnTo>
                <a:lnTo>
                  <a:pt x="1006055" y="1078420"/>
                </a:lnTo>
                <a:lnTo>
                  <a:pt x="888012" y="972035"/>
                </a:lnTo>
                <a:lnTo>
                  <a:pt x="888012" y="785498"/>
                </a:lnTo>
                <a:close/>
                <a:moveTo>
                  <a:pt x="116950" y="610619"/>
                </a:moveTo>
                <a:lnTo>
                  <a:pt x="503288" y="610619"/>
                </a:lnTo>
                <a:lnTo>
                  <a:pt x="503288" y="915200"/>
                </a:lnTo>
                <a:lnTo>
                  <a:pt x="40805" y="915200"/>
                </a:lnTo>
                <a:lnTo>
                  <a:pt x="76145" y="773839"/>
                </a:lnTo>
                <a:lnTo>
                  <a:pt x="326952" y="773839"/>
                </a:lnTo>
                <a:lnTo>
                  <a:pt x="326952" y="738863"/>
                </a:lnTo>
                <a:lnTo>
                  <a:pt x="84889" y="738863"/>
                </a:lnTo>
                <a:close/>
                <a:moveTo>
                  <a:pt x="888012" y="470716"/>
                </a:moveTo>
                <a:lnTo>
                  <a:pt x="1696828" y="470716"/>
                </a:lnTo>
                <a:lnTo>
                  <a:pt x="1696828" y="633936"/>
                </a:lnTo>
                <a:lnTo>
                  <a:pt x="888012" y="633936"/>
                </a:lnTo>
                <a:close/>
                <a:moveTo>
                  <a:pt x="169414" y="400764"/>
                </a:moveTo>
                <a:lnTo>
                  <a:pt x="257000" y="400764"/>
                </a:lnTo>
                <a:lnTo>
                  <a:pt x="257000" y="563984"/>
                </a:lnTo>
                <a:lnTo>
                  <a:pt x="128609" y="563984"/>
                </a:lnTo>
                <a:close/>
                <a:moveTo>
                  <a:pt x="257000" y="50418"/>
                </a:moveTo>
                <a:lnTo>
                  <a:pt x="257000" y="206940"/>
                </a:lnTo>
                <a:lnTo>
                  <a:pt x="217870" y="206940"/>
                </a:lnTo>
                <a:close/>
                <a:moveTo>
                  <a:pt x="2145208" y="0"/>
                </a:moveTo>
                <a:lnTo>
                  <a:pt x="2341946" y="0"/>
                </a:lnTo>
                <a:lnTo>
                  <a:pt x="2341946" y="849620"/>
                </a:lnTo>
                <a:lnTo>
                  <a:pt x="2145208" y="849620"/>
                </a:lnTo>
                <a:close/>
                <a:moveTo>
                  <a:pt x="1811833" y="0"/>
                </a:moveTo>
                <a:lnTo>
                  <a:pt x="2008571" y="0"/>
                </a:lnTo>
                <a:lnTo>
                  <a:pt x="2008571" y="849620"/>
                </a:lnTo>
                <a:lnTo>
                  <a:pt x="1811833" y="849620"/>
                </a:lnTo>
                <a:close/>
                <a:moveTo>
                  <a:pt x="1204252" y="0"/>
                </a:moveTo>
                <a:lnTo>
                  <a:pt x="1380588" y="0"/>
                </a:lnTo>
                <a:lnTo>
                  <a:pt x="1380588" y="115128"/>
                </a:lnTo>
                <a:lnTo>
                  <a:pt x="1530692" y="257946"/>
                </a:lnTo>
                <a:lnTo>
                  <a:pt x="1696828" y="257946"/>
                </a:lnTo>
                <a:lnTo>
                  <a:pt x="1696828" y="421167"/>
                </a:lnTo>
                <a:lnTo>
                  <a:pt x="1462198" y="421167"/>
                </a:lnTo>
                <a:lnTo>
                  <a:pt x="1293149" y="259403"/>
                </a:lnTo>
                <a:lnTo>
                  <a:pt x="1122641" y="421167"/>
                </a:lnTo>
                <a:lnTo>
                  <a:pt x="888012" y="421167"/>
                </a:lnTo>
                <a:lnTo>
                  <a:pt x="888012" y="257946"/>
                </a:lnTo>
                <a:lnTo>
                  <a:pt x="1052690" y="257946"/>
                </a:lnTo>
                <a:lnTo>
                  <a:pt x="1204252" y="106384"/>
                </a:lnTo>
                <a:close/>
                <a:moveTo>
                  <a:pt x="326952" y="0"/>
                </a:moveTo>
                <a:lnTo>
                  <a:pt x="503288" y="0"/>
                </a:lnTo>
                <a:lnTo>
                  <a:pt x="503288" y="211312"/>
                </a:lnTo>
                <a:lnTo>
                  <a:pt x="611130" y="211312"/>
                </a:lnTo>
                <a:lnTo>
                  <a:pt x="611130" y="375990"/>
                </a:lnTo>
                <a:lnTo>
                  <a:pt x="503288" y="375990"/>
                </a:lnTo>
                <a:lnTo>
                  <a:pt x="503288" y="563984"/>
                </a:lnTo>
                <a:lnTo>
                  <a:pt x="326952" y="563984"/>
                </a:lnTo>
                <a:close/>
              </a:path>
            </a:pathLst>
          </a:custGeom>
          <a:solidFill>
            <a:srgbClr val="003ADE"/>
          </a:solidFill>
          <a:ln w="38100">
            <a:solidFill>
              <a:srgbClr val="361916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1500" dirty="0">
              <a:ln w="38100">
                <a:solidFill>
                  <a:srgbClr val="361916"/>
                </a:solidFill>
              </a:ln>
              <a:solidFill>
                <a:srgbClr val="003ADE"/>
              </a:solidFill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5" t="19891" b="44604"/>
          <a:stretch/>
        </p:blipFill>
        <p:spPr>
          <a:xfrm rot="167200">
            <a:off x="5333190" y="1290600"/>
            <a:ext cx="2861789" cy="22486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28271" y="3326571"/>
            <a:ext cx="1464488" cy="1103195"/>
          </a:xfrm>
          <a:custGeom>
            <a:avLst/>
            <a:gdLst/>
            <a:ahLst/>
            <a:cxnLst/>
            <a:rect l="l" t="t" r="r" b="b"/>
            <a:pathLst>
              <a:path w="1464488" h="1103195">
                <a:moveTo>
                  <a:pt x="192367" y="823389"/>
                </a:moveTo>
                <a:lnTo>
                  <a:pt x="176336" y="840877"/>
                </a:lnTo>
                <a:lnTo>
                  <a:pt x="176336" y="922487"/>
                </a:lnTo>
                <a:lnTo>
                  <a:pt x="193824" y="939975"/>
                </a:lnTo>
                <a:lnTo>
                  <a:pt x="616449" y="939975"/>
                </a:lnTo>
                <a:lnTo>
                  <a:pt x="632479" y="921030"/>
                </a:lnTo>
                <a:lnTo>
                  <a:pt x="632479" y="839419"/>
                </a:lnTo>
                <a:lnTo>
                  <a:pt x="614991" y="823389"/>
                </a:lnTo>
                <a:close/>
                <a:moveTo>
                  <a:pt x="901960" y="798614"/>
                </a:moveTo>
                <a:lnTo>
                  <a:pt x="1283633" y="798614"/>
                </a:lnTo>
                <a:lnTo>
                  <a:pt x="1248293" y="939975"/>
                </a:lnTo>
                <a:lnTo>
                  <a:pt x="1076839" y="939975"/>
                </a:lnTo>
                <a:lnTo>
                  <a:pt x="1076839" y="974951"/>
                </a:lnTo>
                <a:lnTo>
                  <a:pt x="1239549" y="974951"/>
                </a:lnTo>
                <a:lnTo>
                  <a:pt x="1207487" y="1103195"/>
                </a:lnTo>
                <a:lnTo>
                  <a:pt x="995229" y="1103195"/>
                </a:lnTo>
                <a:lnTo>
                  <a:pt x="901960" y="1021585"/>
                </a:lnTo>
                <a:close/>
                <a:moveTo>
                  <a:pt x="118043" y="658711"/>
                </a:moveTo>
                <a:lnTo>
                  <a:pt x="690772" y="658711"/>
                </a:lnTo>
                <a:lnTo>
                  <a:pt x="808815" y="765096"/>
                </a:lnTo>
                <a:lnTo>
                  <a:pt x="808815" y="996810"/>
                </a:lnTo>
                <a:lnTo>
                  <a:pt x="690772" y="1103195"/>
                </a:lnTo>
                <a:lnTo>
                  <a:pt x="118043" y="1103195"/>
                </a:lnTo>
                <a:lnTo>
                  <a:pt x="0" y="996810"/>
                </a:lnTo>
                <a:lnTo>
                  <a:pt x="0" y="765096"/>
                </a:lnTo>
                <a:close/>
                <a:moveTo>
                  <a:pt x="901960" y="635394"/>
                </a:moveTo>
                <a:lnTo>
                  <a:pt x="1324438" y="635394"/>
                </a:lnTo>
                <a:lnTo>
                  <a:pt x="1292377" y="763638"/>
                </a:lnTo>
                <a:lnTo>
                  <a:pt x="901960" y="763638"/>
                </a:lnTo>
                <a:close/>
                <a:moveTo>
                  <a:pt x="632479" y="24775"/>
                </a:moveTo>
                <a:lnTo>
                  <a:pt x="808815" y="24775"/>
                </a:lnTo>
                <a:lnTo>
                  <a:pt x="808815" y="598961"/>
                </a:lnTo>
                <a:lnTo>
                  <a:pt x="632479" y="598961"/>
                </a:lnTo>
                <a:lnTo>
                  <a:pt x="632479" y="512979"/>
                </a:lnTo>
                <a:lnTo>
                  <a:pt x="517350" y="512979"/>
                </a:lnTo>
                <a:lnTo>
                  <a:pt x="517350" y="354130"/>
                </a:lnTo>
                <a:lnTo>
                  <a:pt x="632479" y="354130"/>
                </a:lnTo>
                <a:lnTo>
                  <a:pt x="632479" y="290008"/>
                </a:lnTo>
                <a:lnTo>
                  <a:pt x="524637" y="290008"/>
                </a:lnTo>
                <a:lnTo>
                  <a:pt x="524637" y="131159"/>
                </a:lnTo>
                <a:lnTo>
                  <a:pt x="632479" y="131159"/>
                </a:lnTo>
                <a:close/>
                <a:moveTo>
                  <a:pt x="0" y="24775"/>
                </a:moveTo>
                <a:lnTo>
                  <a:pt x="335185" y="24775"/>
                </a:lnTo>
                <a:lnTo>
                  <a:pt x="476545" y="166135"/>
                </a:lnTo>
                <a:lnTo>
                  <a:pt x="476545" y="598961"/>
                </a:lnTo>
                <a:lnTo>
                  <a:pt x="300209" y="598961"/>
                </a:lnTo>
                <a:lnTo>
                  <a:pt x="300209" y="225885"/>
                </a:lnTo>
                <a:lnTo>
                  <a:pt x="276892" y="201111"/>
                </a:lnTo>
                <a:lnTo>
                  <a:pt x="0" y="201111"/>
                </a:lnTo>
                <a:close/>
                <a:moveTo>
                  <a:pt x="1095785" y="0"/>
                </a:moveTo>
                <a:lnTo>
                  <a:pt x="1259005" y="0"/>
                </a:lnTo>
                <a:lnTo>
                  <a:pt x="1259005" y="68494"/>
                </a:lnTo>
                <a:lnTo>
                  <a:pt x="1464488" y="68494"/>
                </a:lnTo>
                <a:lnTo>
                  <a:pt x="1464488" y="75192"/>
                </a:lnTo>
                <a:lnTo>
                  <a:pt x="1425357" y="231715"/>
                </a:lnTo>
                <a:lnTo>
                  <a:pt x="1259005" y="231715"/>
                </a:lnTo>
                <a:lnTo>
                  <a:pt x="1259005" y="336642"/>
                </a:lnTo>
                <a:lnTo>
                  <a:pt x="1353731" y="425539"/>
                </a:lnTo>
                <a:lnTo>
                  <a:pt x="1376901" y="425539"/>
                </a:lnTo>
                <a:lnTo>
                  <a:pt x="1336096" y="588759"/>
                </a:lnTo>
                <a:lnTo>
                  <a:pt x="1286694" y="588759"/>
                </a:lnTo>
                <a:lnTo>
                  <a:pt x="1177395" y="479460"/>
                </a:lnTo>
                <a:lnTo>
                  <a:pt x="1068095" y="588759"/>
                </a:lnTo>
                <a:lnTo>
                  <a:pt x="901960" y="588759"/>
                </a:lnTo>
                <a:lnTo>
                  <a:pt x="901960" y="425539"/>
                </a:lnTo>
                <a:lnTo>
                  <a:pt x="999601" y="425539"/>
                </a:lnTo>
                <a:lnTo>
                  <a:pt x="1095785" y="335185"/>
                </a:lnTo>
                <a:lnTo>
                  <a:pt x="1095785" y="231715"/>
                </a:lnTo>
                <a:lnTo>
                  <a:pt x="901960" y="231715"/>
                </a:lnTo>
                <a:lnTo>
                  <a:pt x="901960" y="68494"/>
                </a:lnTo>
                <a:lnTo>
                  <a:pt x="1095785" y="68494"/>
                </a:lnTo>
                <a:close/>
              </a:path>
            </a:pathLst>
          </a:custGeom>
          <a:solidFill>
            <a:srgbClr val="003ADE"/>
          </a:solidFill>
          <a:ln w="38100">
            <a:solidFill>
              <a:srgbClr val="361916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1500" dirty="0">
              <a:ln w="38100">
                <a:solidFill>
                  <a:srgbClr val="361916"/>
                </a:solidFill>
              </a:ln>
              <a:solidFill>
                <a:srgbClr val="003ADE"/>
              </a:solidFill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9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28531" y="3354782"/>
            <a:ext cx="1178088" cy="1079878"/>
          </a:xfrm>
          <a:custGeom>
            <a:avLst/>
            <a:gdLst/>
            <a:ahLst/>
            <a:cxnLst/>
            <a:rect l="l" t="t" r="r" b="b"/>
            <a:pathLst>
              <a:path w="1178088" h="1079878">
                <a:moveTo>
                  <a:pt x="981350" y="910828"/>
                </a:moveTo>
                <a:lnTo>
                  <a:pt x="1178088" y="910828"/>
                </a:lnTo>
                <a:lnTo>
                  <a:pt x="1178088" y="1079878"/>
                </a:lnTo>
                <a:lnTo>
                  <a:pt x="981350" y="1079878"/>
                </a:lnTo>
                <a:close/>
                <a:moveTo>
                  <a:pt x="647975" y="910828"/>
                </a:moveTo>
                <a:lnTo>
                  <a:pt x="844713" y="910828"/>
                </a:lnTo>
                <a:lnTo>
                  <a:pt x="844713" y="1079878"/>
                </a:lnTo>
                <a:lnTo>
                  <a:pt x="647975" y="1079878"/>
                </a:lnTo>
                <a:close/>
                <a:moveTo>
                  <a:pt x="99827" y="679113"/>
                </a:moveTo>
                <a:lnTo>
                  <a:pt x="414926" y="679113"/>
                </a:lnTo>
                <a:lnTo>
                  <a:pt x="532970" y="785498"/>
                </a:lnTo>
                <a:lnTo>
                  <a:pt x="532970" y="972035"/>
                </a:lnTo>
                <a:lnTo>
                  <a:pt x="414926" y="1078420"/>
                </a:lnTo>
                <a:lnTo>
                  <a:pt x="0" y="1078420"/>
                </a:lnTo>
                <a:lnTo>
                  <a:pt x="40805" y="915200"/>
                </a:lnTo>
                <a:lnTo>
                  <a:pt x="356633" y="915200"/>
                </a:lnTo>
                <a:lnTo>
                  <a:pt x="356633" y="843791"/>
                </a:lnTo>
                <a:lnTo>
                  <a:pt x="58657" y="843791"/>
                </a:lnTo>
                <a:close/>
                <a:moveTo>
                  <a:pt x="151926" y="470716"/>
                </a:moveTo>
                <a:lnTo>
                  <a:pt x="532970" y="470716"/>
                </a:lnTo>
                <a:lnTo>
                  <a:pt x="532970" y="633936"/>
                </a:lnTo>
                <a:lnTo>
                  <a:pt x="111121" y="633936"/>
                </a:lnTo>
                <a:close/>
                <a:moveTo>
                  <a:pt x="236193" y="133646"/>
                </a:moveTo>
                <a:lnTo>
                  <a:pt x="366834" y="257946"/>
                </a:lnTo>
                <a:lnTo>
                  <a:pt x="532970" y="257946"/>
                </a:lnTo>
                <a:lnTo>
                  <a:pt x="532970" y="421167"/>
                </a:lnTo>
                <a:lnTo>
                  <a:pt x="298340" y="421167"/>
                </a:lnTo>
                <a:lnTo>
                  <a:pt x="190186" y="317674"/>
                </a:lnTo>
                <a:close/>
                <a:moveTo>
                  <a:pt x="981350" y="0"/>
                </a:moveTo>
                <a:lnTo>
                  <a:pt x="1178088" y="0"/>
                </a:lnTo>
                <a:lnTo>
                  <a:pt x="1178088" y="849620"/>
                </a:lnTo>
                <a:lnTo>
                  <a:pt x="981350" y="849620"/>
                </a:lnTo>
                <a:close/>
                <a:moveTo>
                  <a:pt x="647975" y="0"/>
                </a:moveTo>
                <a:lnTo>
                  <a:pt x="844713" y="0"/>
                </a:lnTo>
                <a:lnTo>
                  <a:pt x="844713" y="849620"/>
                </a:lnTo>
                <a:lnTo>
                  <a:pt x="647975" y="849620"/>
                </a:lnTo>
                <a:close/>
              </a:path>
            </a:pathLst>
          </a:custGeom>
          <a:solidFill>
            <a:srgbClr val="003ADE"/>
          </a:solidFill>
          <a:ln w="28575">
            <a:solidFill>
              <a:srgbClr val="003ADE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1500" dirty="0">
              <a:ln w="28575">
                <a:solidFill>
                  <a:srgbClr val="003ADE"/>
                </a:solidFill>
              </a:ln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2166" y="3237468"/>
            <a:ext cx="2531339" cy="1078420"/>
          </a:xfrm>
          <a:custGeom>
            <a:avLst/>
            <a:gdLst/>
            <a:ahLst/>
            <a:cxnLst/>
            <a:rect l="l" t="t" r="r" b="b"/>
            <a:pathLst>
              <a:path w="2531339" h="1078420">
                <a:moveTo>
                  <a:pt x="316240" y="751979"/>
                </a:moveTo>
                <a:lnTo>
                  <a:pt x="492576" y="751979"/>
                </a:lnTo>
                <a:lnTo>
                  <a:pt x="492576" y="913742"/>
                </a:lnTo>
                <a:lnTo>
                  <a:pt x="808816" y="913742"/>
                </a:lnTo>
                <a:lnTo>
                  <a:pt x="808816" y="1078420"/>
                </a:lnTo>
                <a:lnTo>
                  <a:pt x="0" y="1078420"/>
                </a:lnTo>
                <a:lnTo>
                  <a:pt x="0" y="913742"/>
                </a:lnTo>
                <a:lnTo>
                  <a:pt x="316240" y="913742"/>
                </a:lnTo>
                <a:close/>
                <a:moveTo>
                  <a:pt x="2137343" y="679113"/>
                </a:moveTo>
                <a:lnTo>
                  <a:pt x="2394973" y="679113"/>
                </a:lnTo>
                <a:lnTo>
                  <a:pt x="2353803" y="843791"/>
                </a:lnTo>
                <a:lnTo>
                  <a:pt x="2195637" y="843791"/>
                </a:lnTo>
                <a:lnTo>
                  <a:pt x="2195637" y="915200"/>
                </a:lnTo>
                <a:lnTo>
                  <a:pt x="2335951" y="915200"/>
                </a:lnTo>
                <a:lnTo>
                  <a:pt x="2295146" y="1078420"/>
                </a:lnTo>
                <a:lnTo>
                  <a:pt x="2137343" y="1078420"/>
                </a:lnTo>
                <a:lnTo>
                  <a:pt x="2019300" y="972035"/>
                </a:lnTo>
                <a:lnTo>
                  <a:pt x="2019300" y="785498"/>
                </a:lnTo>
                <a:close/>
                <a:moveTo>
                  <a:pt x="904875" y="479460"/>
                </a:moveTo>
                <a:lnTo>
                  <a:pt x="1713691" y="479460"/>
                </a:lnTo>
                <a:lnTo>
                  <a:pt x="1713691" y="642680"/>
                </a:lnTo>
                <a:lnTo>
                  <a:pt x="1397451" y="642680"/>
                </a:lnTo>
                <a:lnTo>
                  <a:pt x="1397451" y="687857"/>
                </a:lnTo>
                <a:lnTo>
                  <a:pt x="1573787" y="687857"/>
                </a:lnTo>
                <a:lnTo>
                  <a:pt x="1713691" y="829218"/>
                </a:lnTo>
                <a:lnTo>
                  <a:pt x="1713691" y="1078420"/>
                </a:lnTo>
                <a:lnTo>
                  <a:pt x="1537354" y="1078420"/>
                </a:lnTo>
                <a:lnTo>
                  <a:pt x="1537354" y="887511"/>
                </a:lnTo>
                <a:lnTo>
                  <a:pt x="1502379" y="852535"/>
                </a:lnTo>
                <a:lnTo>
                  <a:pt x="904875" y="852535"/>
                </a:lnTo>
                <a:lnTo>
                  <a:pt x="904875" y="687857"/>
                </a:lnTo>
                <a:lnTo>
                  <a:pt x="1221115" y="687857"/>
                </a:lnTo>
                <a:lnTo>
                  <a:pt x="1221115" y="642680"/>
                </a:lnTo>
                <a:lnTo>
                  <a:pt x="904875" y="642680"/>
                </a:lnTo>
                <a:close/>
                <a:moveTo>
                  <a:pt x="2019300" y="470716"/>
                </a:moveTo>
                <a:lnTo>
                  <a:pt x="2447072" y="470716"/>
                </a:lnTo>
                <a:lnTo>
                  <a:pt x="2406267" y="633936"/>
                </a:lnTo>
                <a:lnTo>
                  <a:pt x="2019300" y="633936"/>
                </a:lnTo>
                <a:close/>
                <a:moveTo>
                  <a:pt x="2335540" y="0"/>
                </a:moveTo>
                <a:lnTo>
                  <a:pt x="2511876" y="0"/>
                </a:lnTo>
                <a:lnTo>
                  <a:pt x="2511876" y="115128"/>
                </a:lnTo>
                <a:lnTo>
                  <a:pt x="2531339" y="133647"/>
                </a:lnTo>
                <a:lnTo>
                  <a:pt x="2485332" y="317674"/>
                </a:lnTo>
                <a:lnTo>
                  <a:pt x="2424437" y="259403"/>
                </a:lnTo>
                <a:lnTo>
                  <a:pt x="2253929" y="421167"/>
                </a:lnTo>
                <a:lnTo>
                  <a:pt x="2019300" y="421167"/>
                </a:lnTo>
                <a:lnTo>
                  <a:pt x="2019300" y="257946"/>
                </a:lnTo>
                <a:lnTo>
                  <a:pt x="2183978" y="257946"/>
                </a:lnTo>
                <a:lnTo>
                  <a:pt x="2335540" y="106384"/>
                </a:lnTo>
                <a:close/>
                <a:moveTo>
                  <a:pt x="904875" y="0"/>
                </a:moveTo>
                <a:lnTo>
                  <a:pt x="1713691" y="0"/>
                </a:lnTo>
                <a:lnTo>
                  <a:pt x="1713691" y="163220"/>
                </a:lnTo>
                <a:lnTo>
                  <a:pt x="1069553" y="163220"/>
                </a:lnTo>
                <a:lnTo>
                  <a:pt x="1069553" y="246288"/>
                </a:lnTo>
                <a:lnTo>
                  <a:pt x="1089956" y="266690"/>
                </a:lnTo>
                <a:lnTo>
                  <a:pt x="1713691" y="266690"/>
                </a:lnTo>
                <a:lnTo>
                  <a:pt x="1713691" y="429911"/>
                </a:lnTo>
                <a:lnTo>
                  <a:pt x="1022919" y="429911"/>
                </a:lnTo>
                <a:lnTo>
                  <a:pt x="904875" y="313325"/>
                </a:lnTo>
                <a:close/>
                <a:moveTo>
                  <a:pt x="0" y="0"/>
                </a:moveTo>
                <a:lnTo>
                  <a:pt x="808816" y="0"/>
                </a:lnTo>
                <a:lnTo>
                  <a:pt x="808816" y="176336"/>
                </a:lnTo>
                <a:lnTo>
                  <a:pt x="176337" y="176336"/>
                </a:lnTo>
                <a:lnTo>
                  <a:pt x="176337" y="470716"/>
                </a:lnTo>
                <a:lnTo>
                  <a:pt x="234630" y="529009"/>
                </a:lnTo>
                <a:lnTo>
                  <a:pt x="808816" y="529009"/>
                </a:lnTo>
                <a:lnTo>
                  <a:pt x="808816" y="705345"/>
                </a:lnTo>
                <a:lnTo>
                  <a:pt x="177794" y="705345"/>
                </a:lnTo>
                <a:lnTo>
                  <a:pt x="0" y="527551"/>
                </a:lnTo>
                <a:close/>
              </a:path>
            </a:pathLst>
          </a:custGeom>
          <a:solidFill>
            <a:srgbClr val="003ADE"/>
          </a:solidFill>
          <a:ln w="28575">
            <a:solidFill>
              <a:srgbClr val="003ADE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1500" dirty="0">
              <a:ln w="28575">
                <a:solidFill>
                  <a:srgbClr val="003ADE"/>
                </a:solidFill>
              </a:ln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6131" y="3202382"/>
            <a:ext cx="1178088" cy="1079878"/>
          </a:xfrm>
          <a:custGeom>
            <a:avLst/>
            <a:gdLst/>
            <a:ahLst/>
            <a:cxnLst/>
            <a:rect l="l" t="t" r="r" b="b"/>
            <a:pathLst>
              <a:path w="1178088" h="1079878">
                <a:moveTo>
                  <a:pt x="981350" y="910828"/>
                </a:moveTo>
                <a:lnTo>
                  <a:pt x="1178088" y="910828"/>
                </a:lnTo>
                <a:lnTo>
                  <a:pt x="1178088" y="1079878"/>
                </a:lnTo>
                <a:lnTo>
                  <a:pt x="981350" y="1079878"/>
                </a:lnTo>
                <a:close/>
                <a:moveTo>
                  <a:pt x="647975" y="910828"/>
                </a:moveTo>
                <a:lnTo>
                  <a:pt x="844713" y="910828"/>
                </a:lnTo>
                <a:lnTo>
                  <a:pt x="844713" y="1079878"/>
                </a:lnTo>
                <a:lnTo>
                  <a:pt x="647975" y="1079878"/>
                </a:lnTo>
                <a:close/>
                <a:moveTo>
                  <a:pt x="99827" y="679113"/>
                </a:moveTo>
                <a:lnTo>
                  <a:pt x="414926" y="679113"/>
                </a:lnTo>
                <a:lnTo>
                  <a:pt x="532970" y="785498"/>
                </a:lnTo>
                <a:lnTo>
                  <a:pt x="532970" y="972035"/>
                </a:lnTo>
                <a:lnTo>
                  <a:pt x="414926" y="1078420"/>
                </a:lnTo>
                <a:lnTo>
                  <a:pt x="0" y="1078420"/>
                </a:lnTo>
                <a:lnTo>
                  <a:pt x="40805" y="915200"/>
                </a:lnTo>
                <a:lnTo>
                  <a:pt x="356633" y="915200"/>
                </a:lnTo>
                <a:lnTo>
                  <a:pt x="356633" y="843791"/>
                </a:lnTo>
                <a:lnTo>
                  <a:pt x="58657" y="843791"/>
                </a:lnTo>
                <a:close/>
                <a:moveTo>
                  <a:pt x="151926" y="470716"/>
                </a:moveTo>
                <a:lnTo>
                  <a:pt x="532970" y="470716"/>
                </a:lnTo>
                <a:lnTo>
                  <a:pt x="532970" y="633936"/>
                </a:lnTo>
                <a:lnTo>
                  <a:pt x="111121" y="633936"/>
                </a:lnTo>
                <a:close/>
                <a:moveTo>
                  <a:pt x="236193" y="133646"/>
                </a:moveTo>
                <a:lnTo>
                  <a:pt x="366834" y="257946"/>
                </a:lnTo>
                <a:lnTo>
                  <a:pt x="532970" y="257946"/>
                </a:lnTo>
                <a:lnTo>
                  <a:pt x="532970" y="421167"/>
                </a:lnTo>
                <a:lnTo>
                  <a:pt x="298340" y="421167"/>
                </a:lnTo>
                <a:lnTo>
                  <a:pt x="190186" y="317674"/>
                </a:lnTo>
                <a:close/>
                <a:moveTo>
                  <a:pt x="981350" y="0"/>
                </a:moveTo>
                <a:lnTo>
                  <a:pt x="1178088" y="0"/>
                </a:lnTo>
                <a:lnTo>
                  <a:pt x="1178088" y="849620"/>
                </a:lnTo>
                <a:lnTo>
                  <a:pt x="981350" y="849620"/>
                </a:lnTo>
                <a:close/>
                <a:moveTo>
                  <a:pt x="647975" y="0"/>
                </a:moveTo>
                <a:lnTo>
                  <a:pt x="844713" y="0"/>
                </a:lnTo>
                <a:lnTo>
                  <a:pt x="844713" y="849620"/>
                </a:lnTo>
                <a:lnTo>
                  <a:pt x="647975" y="84962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3ADE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1500" dirty="0">
              <a:ln w="28575">
                <a:solidFill>
                  <a:srgbClr val="003ADE"/>
                </a:solidFill>
              </a:ln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9766" y="3085068"/>
            <a:ext cx="2531339" cy="1078420"/>
          </a:xfrm>
          <a:custGeom>
            <a:avLst/>
            <a:gdLst/>
            <a:ahLst/>
            <a:cxnLst/>
            <a:rect l="l" t="t" r="r" b="b"/>
            <a:pathLst>
              <a:path w="2531339" h="1078420">
                <a:moveTo>
                  <a:pt x="316240" y="751979"/>
                </a:moveTo>
                <a:lnTo>
                  <a:pt x="492576" y="751979"/>
                </a:lnTo>
                <a:lnTo>
                  <a:pt x="492576" y="913742"/>
                </a:lnTo>
                <a:lnTo>
                  <a:pt x="808816" y="913742"/>
                </a:lnTo>
                <a:lnTo>
                  <a:pt x="808816" y="1078420"/>
                </a:lnTo>
                <a:lnTo>
                  <a:pt x="0" y="1078420"/>
                </a:lnTo>
                <a:lnTo>
                  <a:pt x="0" y="913742"/>
                </a:lnTo>
                <a:lnTo>
                  <a:pt x="316240" y="913742"/>
                </a:lnTo>
                <a:close/>
                <a:moveTo>
                  <a:pt x="2137343" y="679113"/>
                </a:moveTo>
                <a:lnTo>
                  <a:pt x="2394973" y="679113"/>
                </a:lnTo>
                <a:lnTo>
                  <a:pt x="2353803" y="843791"/>
                </a:lnTo>
                <a:lnTo>
                  <a:pt x="2195637" y="843791"/>
                </a:lnTo>
                <a:lnTo>
                  <a:pt x="2195637" y="915200"/>
                </a:lnTo>
                <a:lnTo>
                  <a:pt x="2335951" y="915200"/>
                </a:lnTo>
                <a:lnTo>
                  <a:pt x="2295146" y="1078420"/>
                </a:lnTo>
                <a:lnTo>
                  <a:pt x="2137343" y="1078420"/>
                </a:lnTo>
                <a:lnTo>
                  <a:pt x="2019300" y="972035"/>
                </a:lnTo>
                <a:lnTo>
                  <a:pt x="2019300" y="785498"/>
                </a:lnTo>
                <a:close/>
                <a:moveTo>
                  <a:pt x="904875" y="479460"/>
                </a:moveTo>
                <a:lnTo>
                  <a:pt x="1713691" y="479460"/>
                </a:lnTo>
                <a:lnTo>
                  <a:pt x="1713691" y="642680"/>
                </a:lnTo>
                <a:lnTo>
                  <a:pt x="1397451" y="642680"/>
                </a:lnTo>
                <a:lnTo>
                  <a:pt x="1397451" y="687857"/>
                </a:lnTo>
                <a:lnTo>
                  <a:pt x="1573787" y="687857"/>
                </a:lnTo>
                <a:lnTo>
                  <a:pt x="1713691" y="829218"/>
                </a:lnTo>
                <a:lnTo>
                  <a:pt x="1713691" y="1078420"/>
                </a:lnTo>
                <a:lnTo>
                  <a:pt x="1537354" y="1078420"/>
                </a:lnTo>
                <a:lnTo>
                  <a:pt x="1537354" y="887511"/>
                </a:lnTo>
                <a:lnTo>
                  <a:pt x="1502379" y="852535"/>
                </a:lnTo>
                <a:lnTo>
                  <a:pt x="904875" y="852535"/>
                </a:lnTo>
                <a:lnTo>
                  <a:pt x="904875" y="687857"/>
                </a:lnTo>
                <a:lnTo>
                  <a:pt x="1221115" y="687857"/>
                </a:lnTo>
                <a:lnTo>
                  <a:pt x="1221115" y="642680"/>
                </a:lnTo>
                <a:lnTo>
                  <a:pt x="904875" y="642680"/>
                </a:lnTo>
                <a:close/>
                <a:moveTo>
                  <a:pt x="2019300" y="470716"/>
                </a:moveTo>
                <a:lnTo>
                  <a:pt x="2447072" y="470716"/>
                </a:lnTo>
                <a:lnTo>
                  <a:pt x="2406267" y="633936"/>
                </a:lnTo>
                <a:lnTo>
                  <a:pt x="2019300" y="633936"/>
                </a:lnTo>
                <a:close/>
                <a:moveTo>
                  <a:pt x="2335540" y="0"/>
                </a:moveTo>
                <a:lnTo>
                  <a:pt x="2511876" y="0"/>
                </a:lnTo>
                <a:lnTo>
                  <a:pt x="2511876" y="115128"/>
                </a:lnTo>
                <a:lnTo>
                  <a:pt x="2531339" y="133647"/>
                </a:lnTo>
                <a:lnTo>
                  <a:pt x="2485332" y="317674"/>
                </a:lnTo>
                <a:lnTo>
                  <a:pt x="2424437" y="259403"/>
                </a:lnTo>
                <a:lnTo>
                  <a:pt x="2253929" y="421167"/>
                </a:lnTo>
                <a:lnTo>
                  <a:pt x="2019300" y="421167"/>
                </a:lnTo>
                <a:lnTo>
                  <a:pt x="2019300" y="257946"/>
                </a:lnTo>
                <a:lnTo>
                  <a:pt x="2183978" y="257946"/>
                </a:lnTo>
                <a:lnTo>
                  <a:pt x="2335540" y="106384"/>
                </a:lnTo>
                <a:close/>
                <a:moveTo>
                  <a:pt x="904875" y="0"/>
                </a:moveTo>
                <a:lnTo>
                  <a:pt x="1713691" y="0"/>
                </a:lnTo>
                <a:lnTo>
                  <a:pt x="1713691" y="163220"/>
                </a:lnTo>
                <a:lnTo>
                  <a:pt x="1069553" y="163220"/>
                </a:lnTo>
                <a:lnTo>
                  <a:pt x="1069553" y="246288"/>
                </a:lnTo>
                <a:lnTo>
                  <a:pt x="1089956" y="266690"/>
                </a:lnTo>
                <a:lnTo>
                  <a:pt x="1713691" y="266690"/>
                </a:lnTo>
                <a:lnTo>
                  <a:pt x="1713691" y="429911"/>
                </a:lnTo>
                <a:lnTo>
                  <a:pt x="1022919" y="429911"/>
                </a:lnTo>
                <a:lnTo>
                  <a:pt x="904875" y="313325"/>
                </a:lnTo>
                <a:close/>
                <a:moveTo>
                  <a:pt x="0" y="0"/>
                </a:moveTo>
                <a:lnTo>
                  <a:pt x="808816" y="0"/>
                </a:lnTo>
                <a:lnTo>
                  <a:pt x="808816" y="176336"/>
                </a:lnTo>
                <a:lnTo>
                  <a:pt x="176337" y="176336"/>
                </a:lnTo>
                <a:lnTo>
                  <a:pt x="176337" y="470716"/>
                </a:lnTo>
                <a:lnTo>
                  <a:pt x="234630" y="529009"/>
                </a:lnTo>
                <a:lnTo>
                  <a:pt x="808816" y="529009"/>
                </a:lnTo>
                <a:lnTo>
                  <a:pt x="808816" y="705345"/>
                </a:lnTo>
                <a:lnTo>
                  <a:pt x="177794" y="705345"/>
                </a:lnTo>
                <a:lnTo>
                  <a:pt x="0" y="527551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3ADE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1500" dirty="0">
              <a:ln w="28575">
                <a:solidFill>
                  <a:srgbClr val="003ADE"/>
                </a:solidFill>
              </a:ln>
              <a:latin typeface="열정그자체" panose="020B0600000101010101" pitchFamily="50" charset="-127"/>
              <a:ea typeface="열정그자체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7" r="53861" b="38474"/>
          <a:stretch/>
        </p:blipFill>
        <p:spPr>
          <a:xfrm rot="167200">
            <a:off x="1930561" y="2556608"/>
            <a:ext cx="2390644" cy="23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71557"/>
              </p:ext>
            </p:extLst>
          </p:nvPr>
        </p:nvGraphicFramePr>
        <p:xfrm>
          <a:off x="3941680" y="1994566"/>
          <a:ext cx="4299951" cy="428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17"/>
                <a:gridCol w="1433317"/>
                <a:gridCol w="1433317"/>
              </a:tblGrid>
              <a:tr h="14286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</a:tr>
              <a:tr h="14286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</a:tr>
              <a:tr h="14286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951" marR="70951" marT="35475" marB="35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5579311" y="3621504"/>
            <a:ext cx="1033377" cy="1033377"/>
          </a:xfrm>
          <a:prstGeom prst="ellipse">
            <a:avLst/>
          </a:prstGeom>
          <a:noFill/>
          <a:ln w="762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십자형 10"/>
          <p:cNvSpPr/>
          <p:nvPr/>
        </p:nvSpPr>
        <p:spPr>
          <a:xfrm rot="18948409">
            <a:off x="4090738" y="2134957"/>
            <a:ext cx="1143000" cy="1143000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74966" y="2189768"/>
            <a:ext cx="1033377" cy="1033377"/>
          </a:xfrm>
          <a:prstGeom prst="ellipse">
            <a:avLst/>
          </a:prstGeom>
          <a:noFill/>
          <a:ln w="762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/>
          <p:nvPr/>
        </p:nvSpPr>
        <p:spPr>
          <a:xfrm rot="18948409">
            <a:off x="5524500" y="5038598"/>
            <a:ext cx="1143000" cy="1143000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014746" y="3621504"/>
            <a:ext cx="1033377" cy="1033377"/>
          </a:xfrm>
          <a:prstGeom prst="ellipse">
            <a:avLst/>
          </a:prstGeom>
          <a:noFill/>
          <a:ln w="762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/>
          <p:nvPr/>
        </p:nvSpPr>
        <p:spPr>
          <a:xfrm rot="18948409">
            <a:off x="4090739" y="3566023"/>
            <a:ext cx="1143000" cy="1143000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145549" y="5069345"/>
            <a:ext cx="1033377" cy="1033377"/>
          </a:xfrm>
          <a:prstGeom prst="ellipse">
            <a:avLst/>
          </a:prstGeom>
          <a:noFill/>
          <a:ln w="762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281355" y="-152400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십자형 20"/>
          <p:cNvSpPr/>
          <p:nvPr/>
        </p:nvSpPr>
        <p:spPr>
          <a:xfrm rot="18948409">
            <a:off x="6949570" y="2134956"/>
            <a:ext cx="1143000" cy="1143000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95107"/>
              </p:ext>
            </p:extLst>
          </p:nvPr>
        </p:nvGraphicFramePr>
        <p:xfrm>
          <a:off x="3282460" y="1254369"/>
          <a:ext cx="5627079" cy="53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          </a:t>
                      </a:r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76683" y="3149523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/>
          <p:nvPr/>
        </p:nvSpPr>
        <p:spPr>
          <a:xfrm rot="18948409">
            <a:off x="6432860" y="488843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/>
          <p:nvPr/>
        </p:nvSpPr>
        <p:spPr>
          <a:xfrm rot="18948409">
            <a:off x="6435007" y="367378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09167" y="374039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 rot="18948409">
            <a:off x="3330476" y="247417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002702" y="612441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414509" y="137225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자형 21"/>
          <p:cNvSpPr/>
          <p:nvPr/>
        </p:nvSpPr>
        <p:spPr>
          <a:xfrm rot="18948409">
            <a:off x="7690818" y="18633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293843" y="433443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/>
          <p:nvPr/>
        </p:nvSpPr>
        <p:spPr>
          <a:xfrm rot="18948409">
            <a:off x="5833776" y="545218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31350" y="314640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66994"/>
              </p:ext>
            </p:extLst>
          </p:nvPr>
        </p:nvGraphicFramePr>
        <p:xfrm>
          <a:off x="3282460" y="1254369"/>
          <a:ext cx="5627079" cy="53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          </a:t>
                      </a:r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76683" y="3149523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/>
          <p:nvPr/>
        </p:nvSpPr>
        <p:spPr>
          <a:xfrm rot="18948409">
            <a:off x="6432860" y="488843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/>
          <p:nvPr/>
        </p:nvSpPr>
        <p:spPr>
          <a:xfrm rot="18948409">
            <a:off x="6435007" y="367378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09167" y="374039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 rot="18948409">
            <a:off x="3330476" y="247417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002702" y="612441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414509" y="137225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자형 21"/>
          <p:cNvSpPr/>
          <p:nvPr/>
        </p:nvSpPr>
        <p:spPr>
          <a:xfrm rot="18948409">
            <a:off x="7690818" y="18633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293843" y="433443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/>
          <p:nvPr/>
        </p:nvSpPr>
        <p:spPr>
          <a:xfrm rot="18948409">
            <a:off x="5833776" y="545218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31350" y="314640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367043" y="3218227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71205"/>
              </p:ext>
            </p:extLst>
          </p:nvPr>
        </p:nvGraphicFramePr>
        <p:xfrm>
          <a:off x="565635" y="3085068"/>
          <a:ext cx="2170332" cy="212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44"/>
                <a:gridCol w="723444"/>
                <a:gridCol w="723444"/>
              </a:tblGrid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1388932" y="3888435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94833"/>
              </p:ext>
            </p:extLst>
          </p:nvPr>
        </p:nvGraphicFramePr>
        <p:xfrm>
          <a:off x="3282460" y="1254369"/>
          <a:ext cx="5627079" cy="53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          </a:t>
                      </a:r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76683" y="3149523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 rot="18948409">
            <a:off x="6432860" y="488843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십자형 12"/>
          <p:cNvSpPr/>
          <p:nvPr/>
        </p:nvSpPr>
        <p:spPr>
          <a:xfrm rot="18948409">
            <a:off x="6435007" y="367378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09167" y="374039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십자형 17"/>
          <p:cNvSpPr/>
          <p:nvPr/>
        </p:nvSpPr>
        <p:spPr>
          <a:xfrm rot="18948409">
            <a:off x="3330476" y="247417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002702" y="612441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414509" y="137225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93843" y="433443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십자형 23"/>
          <p:cNvSpPr/>
          <p:nvPr/>
        </p:nvSpPr>
        <p:spPr>
          <a:xfrm rot="18948409">
            <a:off x="5833776" y="545218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531350" y="314640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67043" y="3218227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십자형 16"/>
          <p:cNvSpPr/>
          <p:nvPr/>
        </p:nvSpPr>
        <p:spPr>
          <a:xfrm rot="18948409">
            <a:off x="7713968" y="13139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/>
          <p:nvPr/>
        </p:nvSpPr>
        <p:spPr>
          <a:xfrm rot="18948409">
            <a:off x="7690818" y="18633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925404" y="257306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십자형 29"/>
          <p:cNvSpPr/>
          <p:nvPr/>
        </p:nvSpPr>
        <p:spPr>
          <a:xfrm rot="18948409">
            <a:off x="5202213" y="6040811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십자형 30"/>
          <p:cNvSpPr/>
          <p:nvPr/>
        </p:nvSpPr>
        <p:spPr>
          <a:xfrm rot="18948409">
            <a:off x="5208468" y="4812601"/>
            <a:ext cx="1807537" cy="1807537"/>
          </a:xfrm>
          <a:prstGeom prst="plus">
            <a:avLst>
              <a:gd name="adj" fmla="val 48059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09713"/>
              </p:ext>
            </p:extLst>
          </p:nvPr>
        </p:nvGraphicFramePr>
        <p:xfrm>
          <a:off x="565635" y="3085068"/>
          <a:ext cx="2170332" cy="212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44"/>
                <a:gridCol w="723444"/>
                <a:gridCol w="723444"/>
              </a:tblGrid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1388932" y="3888435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/>
          <p:nvPr/>
        </p:nvSpPr>
        <p:spPr>
          <a:xfrm rot="18948409">
            <a:off x="1372340" y="45692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647408" y="4938972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2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282460" y="1254369"/>
          <a:ext cx="5627079" cy="53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          </a:t>
                      </a:r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76683" y="3149523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 rot="18948409">
            <a:off x="6432860" y="488843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십자형 12"/>
          <p:cNvSpPr/>
          <p:nvPr/>
        </p:nvSpPr>
        <p:spPr>
          <a:xfrm rot="18948409">
            <a:off x="6435007" y="367378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09167" y="374039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십자형 17"/>
          <p:cNvSpPr/>
          <p:nvPr/>
        </p:nvSpPr>
        <p:spPr>
          <a:xfrm rot="18948409">
            <a:off x="3330476" y="247417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002702" y="612441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414509" y="137225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93843" y="433443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십자형 23"/>
          <p:cNvSpPr/>
          <p:nvPr/>
        </p:nvSpPr>
        <p:spPr>
          <a:xfrm rot="18948409">
            <a:off x="5833776" y="545218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531350" y="314640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67043" y="3218227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십자형 16"/>
          <p:cNvSpPr/>
          <p:nvPr/>
        </p:nvSpPr>
        <p:spPr>
          <a:xfrm rot="18948409">
            <a:off x="7713968" y="13139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/>
          <p:nvPr/>
        </p:nvSpPr>
        <p:spPr>
          <a:xfrm rot="18948409">
            <a:off x="7690818" y="18633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925404" y="257306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십자형 29"/>
          <p:cNvSpPr/>
          <p:nvPr/>
        </p:nvSpPr>
        <p:spPr>
          <a:xfrm rot="18948409">
            <a:off x="5202213" y="6040811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십자형 30"/>
          <p:cNvSpPr/>
          <p:nvPr/>
        </p:nvSpPr>
        <p:spPr>
          <a:xfrm rot="18948409">
            <a:off x="5208468" y="4812601"/>
            <a:ext cx="1807537" cy="1807537"/>
          </a:xfrm>
          <a:prstGeom prst="plus">
            <a:avLst>
              <a:gd name="adj" fmla="val 48059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십자형 26"/>
          <p:cNvSpPr/>
          <p:nvPr/>
        </p:nvSpPr>
        <p:spPr>
          <a:xfrm rot="18948409">
            <a:off x="7690819" y="4253612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70672"/>
              </p:ext>
            </p:extLst>
          </p:nvPr>
        </p:nvGraphicFramePr>
        <p:xfrm>
          <a:off x="565635" y="3085068"/>
          <a:ext cx="2170332" cy="212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44"/>
                <a:gridCol w="723444"/>
                <a:gridCol w="723444"/>
              </a:tblGrid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388932" y="3888435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/>
          <p:nvPr/>
        </p:nvSpPr>
        <p:spPr>
          <a:xfrm rot="18948409">
            <a:off x="1372340" y="45692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647408" y="4938972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282460" y="1254369"/>
          <a:ext cx="5627079" cy="53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          </a:t>
                      </a:r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76683" y="3149523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 rot="18948409">
            <a:off x="6432860" y="488843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십자형 12"/>
          <p:cNvSpPr/>
          <p:nvPr/>
        </p:nvSpPr>
        <p:spPr>
          <a:xfrm rot="18948409">
            <a:off x="6435007" y="367378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09167" y="374039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십자형 17"/>
          <p:cNvSpPr/>
          <p:nvPr/>
        </p:nvSpPr>
        <p:spPr>
          <a:xfrm rot="18948409">
            <a:off x="3330476" y="247417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002702" y="612441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414509" y="137225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93843" y="433443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십자형 23"/>
          <p:cNvSpPr/>
          <p:nvPr/>
        </p:nvSpPr>
        <p:spPr>
          <a:xfrm rot="18948409">
            <a:off x="5833776" y="545218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531350" y="314640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67043" y="3218227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십자형 16"/>
          <p:cNvSpPr/>
          <p:nvPr/>
        </p:nvSpPr>
        <p:spPr>
          <a:xfrm rot="18948409">
            <a:off x="5211913" y="60408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십자형 26"/>
          <p:cNvSpPr/>
          <p:nvPr/>
        </p:nvSpPr>
        <p:spPr>
          <a:xfrm rot="18948409">
            <a:off x="5208468" y="4812601"/>
            <a:ext cx="1807537" cy="1807537"/>
          </a:xfrm>
          <a:prstGeom prst="plus">
            <a:avLst>
              <a:gd name="adj" fmla="val 48059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/>
          <p:nvPr/>
        </p:nvSpPr>
        <p:spPr>
          <a:xfrm rot="18948409">
            <a:off x="7690818" y="18633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/>
          <p:nvPr/>
        </p:nvSpPr>
        <p:spPr>
          <a:xfrm rot="18948409">
            <a:off x="7690819" y="4253612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십자형 30"/>
          <p:cNvSpPr/>
          <p:nvPr/>
        </p:nvSpPr>
        <p:spPr>
          <a:xfrm rot="18948409">
            <a:off x="7713968" y="13139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25404" y="257306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044807" y="553603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70672"/>
              </p:ext>
            </p:extLst>
          </p:nvPr>
        </p:nvGraphicFramePr>
        <p:xfrm>
          <a:off x="565635" y="3085068"/>
          <a:ext cx="2170332" cy="212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44"/>
                <a:gridCol w="723444"/>
                <a:gridCol w="723444"/>
              </a:tblGrid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388932" y="3888435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/>
          <p:nvPr/>
        </p:nvSpPr>
        <p:spPr>
          <a:xfrm rot="18948409">
            <a:off x="1372340" y="45692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647408" y="4938972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81354" y="-152642"/>
            <a:ext cx="12754708" cy="1101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57362"/>
              </p:ext>
            </p:extLst>
          </p:nvPr>
        </p:nvGraphicFramePr>
        <p:xfrm>
          <a:off x="3282460" y="1254369"/>
          <a:ext cx="5627079" cy="53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          </a:t>
                      </a:r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96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103742">
            <a:off x="1420517" y="298938"/>
            <a:ext cx="14689015" cy="480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KEEP OUT KEEP OUT KEEP OUT KEEP OUT KEEP OUT KEEP OUT KEEP OUT KEEP OUT KEEP OUT KEEP OUT KEEP OUT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76683" y="3149523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 rot="18948409">
            <a:off x="6432860" y="488843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십자형 12"/>
          <p:cNvSpPr/>
          <p:nvPr/>
        </p:nvSpPr>
        <p:spPr>
          <a:xfrm rot="18948409">
            <a:off x="6435007" y="367378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09167" y="374039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십자형 17"/>
          <p:cNvSpPr/>
          <p:nvPr/>
        </p:nvSpPr>
        <p:spPr>
          <a:xfrm rot="18948409">
            <a:off x="3330476" y="247417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002702" y="612441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414509" y="1372250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93843" y="433443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십자형 23"/>
          <p:cNvSpPr/>
          <p:nvPr/>
        </p:nvSpPr>
        <p:spPr>
          <a:xfrm rot="18948409">
            <a:off x="5833776" y="5452185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531350" y="3146401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67043" y="3218227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십자형 16"/>
          <p:cNvSpPr/>
          <p:nvPr/>
        </p:nvSpPr>
        <p:spPr>
          <a:xfrm rot="18948409">
            <a:off x="5211913" y="60408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십자형 26"/>
          <p:cNvSpPr/>
          <p:nvPr/>
        </p:nvSpPr>
        <p:spPr>
          <a:xfrm rot="18948409">
            <a:off x="5208468" y="4812601"/>
            <a:ext cx="1807537" cy="1807537"/>
          </a:xfrm>
          <a:prstGeom prst="plus">
            <a:avLst>
              <a:gd name="adj" fmla="val 48059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/>
          <p:nvPr/>
        </p:nvSpPr>
        <p:spPr>
          <a:xfrm rot="18948409">
            <a:off x="7690818" y="18633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18460" y="5529536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044807" y="494842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479322" y="4987412"/>
            <a:ext cx="1457911" cy="1457911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십자형 40"/>
          <p:cNvSpPr/>
          <p:nvPr/>
        </p:nvSpPr>
        <p:spPr>
          <a:xfrm rot="18948409">
            <a:off x="7105388" y="4242809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십자형 43"/>
          <p:cNvSpPr/>
          <p:nvPr/>
        </p:nvSpPr>
        <p:spPr>
          <a:xfrm rot="18948409">
            <a:off x="7713968" y="1313910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925404" y="2573068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십자형 28"/>
          <p:cNvSpPr/>
          <p:nvPr/>
        </p:nvSpPr>
        <p:spPr>
          <a:xfrm rot="18948409">
            <a:off x="7690819" y="4253612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70672"/>
              </p:ext>
            </p:extLst>
          </p:nvPr>
        </p:nvGraphicFramePr>
        <p:xfrm>
          <a:off x="565635" y="3085068"/>
          <a:ext cx="2170332" cy="212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44"/>
                <a:gridCol w="723444"/>
                <a:gridCol w="723444"/>
              </a:tblGrid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388932" y="3888435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십자형 31"/>
          <p:cNvSpPr/>
          <p:nvPr/>
        </p:nvSpPr>
        <p:spPr>
          <a:xfrm rot="18948409">
            <a:off x="1372340" y="4569276"/>
            <a:ext cx="556922" cy="556922"/>
          </a:xfrm>
          <a:prstGeom prst="plus">
            <a:avLst>
              <a:gd name="adj" fmla="val 47264"/>
            </a:avLst>
          </a:prstGeom>
          <a:solidFill>
            <a:srgbClr val="36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8903" y="4585868"/>
            <a:ext cx="523738" cy="523738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647408" y="4938972"/>
            <a:ext cx="373665" cy="373665"/>
          </a:xfrm>
          <a:prstGeom prst="ellipse">
            <a:avLst/>
          </a:prstGeom>
          <a:noFill/>
          <a:ln w="38100">
            <a:solidFill>
              <a:srgbClr val="003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4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559</Words>
  <Application>Microsoft Office PowerPoint</Application>
  <PresentationFormat>와이드스크린</PresentationFormat>
  <Paragraphs>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열정그자체</vt:lpstr>
      <vt:lpstr>타이포_다방구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지호</dc:creator>
  <cp:lastModifiedBy>박 지호</cp:lastModifiedBy>
  <cp:revision>44</cp:revision>
  <dcterms:created xsi:type="dcterms:W3CDTF">2021-07-13T07:51:33Z</dcterms:created>
  <dcterms:modified xsi:type="dcterms:W3CDTF">2021-07-14T12:32:16Z</dcterms:modified>
</cp:coreProperties>
</file>