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0" r:id="rId6"/>
    <p:sldId id="261" r:id="rId7"/>
    <p:sldId id="266" r:id="rId8"/>
    <p:sldId id="262" r:id="rId9"/>
    <p:sldId id="263" r:id="rId10"/>
    <p:sldId id="265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Hospital Triage AI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IN" dirty="0"/>
              <a:t>Fast, accurate triage for better patient outcomes.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C48264-0890-41AF-5C63-F8D6C25DB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" y="405021"/>
            <a:ext cx="5273040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 – General Ward Agent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Webhook retrieves patient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age: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&lt; 18 → assign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Children’s Ward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≥ 18 → assign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Adult Ward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 email to respective doctor in the assigned ward with patient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Doctor in general ward receives patient information.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55A95D-302C-9A5E-23F2-13449B54C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974" y="405020"/>
            <a:ext cx="5348364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5 – Emergency Ward Agent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Webhook retrieves patient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new row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Emergency Patient Entry Sheet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with: Timestamp, Name, Age, Symptoms,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(Optional) Trigger alert to on-call emergency staff (via SMS/WhatsApp).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Patient logged in emergency sheet, staff notified.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6D3F1-0E02-7001-E9C2-26FE0F204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1" y="3421281"/>
            <a:ext cx="5273040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6 – Mental Health Ward Agent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Webhook retrieves patient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assigned psychiatrist with patient details and symptoms.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appointment event in calendar with: Patient Name, Date/Time, Location or Meeting 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Psychiatrist notified, appointment scheduled.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4F403A-D837-B240-23A8-0E89D7936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974" y="3421280"/>
            <a:ext cx="5348364" cy="2585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7 – Central Logging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actions (general, emergency, mental) are logged in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triage log sheet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ID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Assigned Department/Doctor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 Taken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Timestamp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85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713C46-F876-1E39-F0D2-8ACCB4C23A8B}"/>
              </a:ext>
            </a:extLst>
          </p:cNvPr>
          <p:cNvSpPr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i="0" kern="1200" spc="-5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794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77B31-081F-AA76-BF3D-A1250FC8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Data Collection Google Form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AD94D3F-1BB5-F705-0F27-792D321F1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867687" y="2108201"/>
            <a:ext cx="4517586" cy="3760891"/>
          </a:xfrm>
          <a:noFill/>
        </p:spPr>
      </p:pic>
    </p:spTree>
    <p:extLst>
      <p:ext uri="{BB962C8B-B14F-4D97-AF65-F5344CB8AC3E}">
        <p14:creationId xmlns:p14="http://schemas.microsoft.com/office/powerpoint/2010/main" val="154111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1402D52-E067-061E-DF8E-11041A9A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12" y="2413189"/>
            <a:ext cx="3517567" cy="2093975"/>
          </a:xfrm>
        </p:spPr>
        <p:txBody>
          <a:bodyPr/>
          <a:lstStyle/>
          <a:p>
            <a:pPr algn="ctr"/>
            <a:r>
              <a:rPr lang="en-US" dirty="0"/>
              <a:t>AGENT 1 -Hospital Triage Agent</a:t>
            </a:r>
          </a:p>
        </p:txBody>
      </p:sp>
      <p:pic>
        <p:nvPicPr>
          <p:cNvPr id="5" name="Content Placeholder 4" descr="A screenshot of a chat&#10;&#10;AI-generated content may be incorrect.">
            <a:extLst>
              <a:ext uri="{FF2B5EF4-FFF2-40B4-BE49-F238E27FC236}">
                <a16:creationId xmlns:a16="http://schemas.microsoft.com/office/drawing/2014/main" id="{45265D44-4E9E-3D33-F2E5-F47A5436F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398"/>
          <a:stretch>
            <a:fillRect/>
          </a:stretch>
        </p:blipFill>
        <p:spPr>
          <a:xfrm>
            <a:off x="5458984" y="812799"/>
            <a:ext cx="5928344" cy="5294757"/>
          </a:xfrm>
          <a:noFill/>
        </p:spPr>
      </p:pic>
    </p:spTree>
    <p:extLst>
      <p:ext uri="{BB962C8B-B14F-4D97-AF65-F5344CB8AC3E}">
        <p14:creationId xmlns:p14="http://schemas.microsoft.com/office/powerpoint/2010/main" val="148515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B972-0912-D962-FA4D-0D324E0D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Segregation Prompt</a:t>
            </a:r>
            <a:endParaRPr lang="en-IN" dirty="0"/>
          </a:p>
        </p:txBody>
      </p:sp>
      <p:pic>
        <p:nvPicPr>
          <p:cNvPr id="6" name="Content Placeholder 5" descr="A screenshot of a chat&#10;&#10;AI-generated content may be incorrect.">
            <a:extLst>
              <a:ext uri="{FF2B5EF4-FFF2-40B4-BE49-F238E27FC236}">
                <a16:creationId xmlns:a16="http://schemas.microsoft.com/office/drawing/2014/main" id="{4059D414-FAF1-77E5-BE1F-C4E9E7CCA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3"/>
          <a:stretch>
            <a:fillRect/>
          </a:stretch>
        </p:blipFill>
        <p:spPr>
          <a:xfrm>
            <a:off x="2643893" y="1955801"/>
            <a:ext cx="6370467" cy="4292599"/>
          </a:xfrm>
          <a:noFill/>
        </p:spPr>
      </p:pic>
    </p:spTree>
    <p:extLst>
      <p:ext uri="{BB962C8B-B14F-4D97-AF65-F5344CB8AC3E}">
        <p14:creationId xmlns:p14="http://schemas.microsoft.com/office/powerpoint/2010/main" val="319347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17E9283-5628-906B-69DB-4E4D222EDF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447936" y="0"/>
            <a:ext cx="9296142" cy="4578350"/>
          </a:xfr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CBE4D7C3-DDD7-C4AD-9B4B-7B39AA7E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/>
              <a:t>AGENT 2 - General Ward Agent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D4D4EE7-3011-65DA-3AE1-E6D83504E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Segregate patients for children ward and adult ward based on age.</a:t>
            </a:r>
          </a:p>
        </p:txBody>
      </p:sp>
    </p:spTree>
    <p:extLst>
      <p:ext uri="{BB962C8B-B14F-4D97-AF65-F5344CB8AC3E}">
        <p14:creationId xmlns:p14="http://schemas.microsoft.com/office/powerpoint/2010/main" val="160579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82594F5-3135-1939-CD41-7BC2F64C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82" y="2382012"/>
            <a:ext cx="3731652" cy="2093975"/>
          </a:xfrm>
        </p:spPr>
        <p:txBody>
          <a:bodyPr/>
          <a:lstStyle/>
          <a:p>
            <a:pPr algn="ctr"/>
            <a:r>
              <a:rPr lang="en-US" dirty="0"/>
              <a:t>AGENT 3 - Emergency Ward Agent</a:t>
            </a:r>
          </a:p>
        </p:txBody>
      </p:sp>
      <p:pic>
        <p:nvPicPr>
          <p:cNvPr id="6" name="Picture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27D2EF-CFA8-7965-3DA7-E228A689D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72" y="1404257"/>
            <a:ext cx="6729147" cy="4491705"/>
          </a:xfrm>
          <a:noFill/>
        </p:spPr>
      </p:pic>
    </p:spTree>
    <p:extLst>
      <p:ext uri="{BB962C8B-B14F-4D97-AF65-F5344CB8AC3E}">
        <p14:creationId xmlns:p14="http://schemas.microsoft.com/office/powerpoint/2010/main" val="335285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54D9DB-B771-81D5-4E22-26E4474105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r="1257"/>
          <a:stretch>
            <a:fillRect/>
          </a:stretch>
        </p:blipFill>
        <p:spPr>
          <a:xfrm>
            <a:off x="1" y="0"/>
            <a:ext cx="12192000" cy="457835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CB3E58-D760-D38D-BC15-26F5D9A0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Entry Excel Sheet (Emergency)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1F61A-1189-5AAE-09D6-155EBC923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Lodging critical entries of emergency to take prompt 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26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E883EF-818A-E29C-B4BF-4886E8D87B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243453" y="0"/>
            <a:ext cx="5705108" cy="4578350"/>
          </a:xfr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05ABE3-B2BC-F7A0-DDFA-84093BBB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/>
              <a:t>AGENT 4 – Mental Ward Agent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E1CAD59-BD3F-B780-D3EC-0524C10C5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For patient with symptoms from mental disease.</a:t>
            </a:r>
          </a:p>
        </p:txBody>
      </p:sp>
    </p:spTree>
    <p:extLst>
      <p:ext uri="{BB962C8B-B14F-4D97-AF65-F5344CB8AC3E}">
        <p14:creationId xmlns:p14="http://schemas.microsoft.com/office/powerpoint/2010/main" val="144124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42196CB6-687F-ADEF-7362-50E345E89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955" y="4598727"/>
            <a:ext cx="6186090" cy="14773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 – Decision Routing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output is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go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Ward Agent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output is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emergency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go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Emergency Ward Agent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output is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mental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go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Mental Health Ward Agent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57913-838B-7419-2826-FF1B50FBB408}"/>
              </a:ext>
            </a:extLst>
          </p:cNvPr>
          <p:cNvSpPr txBox="1"/>
          <p:nvPr/>
        </p:nvSpPr>
        <p:spPr>
          <a:xfrm>
            <a:off x="595710" y="1442231"/>
            <a:ext cx="417260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 – Trigger (Receptionist Google Form)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fills form with: Name, Age, Email/Contact, Symptoms, Additional Notes.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submission triggers the Relay workflow.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B4363-0F82-6D7C-8AB7-4577184DBFEA}"/>
              </a:ext>
            </a:extLst>
          </p:cNvPr>
          <p:cNvSpPr txBox="1"/>
          <p:nvPr/>
        </p:nvSpPr>
        <p:spPr>
          <a:xfrm>
            <a:off x="5410200" y="1165232"/>
            <a:ext cx="618609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 – AI Triage Classification (GPT-4.1)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Symptoms from the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prompt classifies into one of three categories: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non-critical issues (e.g., fever, cough)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critical issues needing immediate care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mental health concerns (e.g., depression, anxiety)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 One word –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emergency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mental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345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{6AD57F7E-A92D-461E-A739-08937B519C36}tf56160789_win32</Template>
  <TotalTime>38</TotalTime>
  <Words>416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Bookman Old Style</vt:lpstr>
      <vt:lpstr>Calibri</vt:lpstr>
      <vt:lpstr>Franklin Gothic Book</vt:lpstr>
      <vt:lpstr>Custom</vt:lpstr>
      <vt:lpstr>Hospital Triage AI Agent</vt:lpstr>
      <vt:lpstr>Data Collection Google Form</vt:lpstr>
      <vt:lpstr>AGENT 1 -Hospital Triage Agent</vt:lpstr>
      <vt:lpstr>Segregation Prompt</vt:lpstr>
      <vt:lpstr>AGENT 2 - General Ward Agent</vt:lpstr>
      <vt:lpstr>AGENT 3 - Emergency Ward Agent</vt:lpstr>
      <vt:lpstr>Patient Entry Excel Sheet (Emergency)</vt:lpstr>
      <vt:lpstr>AGENT 4 – Mental Ward Agent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Mathew Abraham</dc:creator>
  <cp:lastModifiedBy>Dr. Mathew Abraham</cp:lastModifiedBy>
  <cp:revision>1</cp:revision>
  <dcterms:created xsi:type="dcterms:W3CDTF">2025-08-12T03:24:52Z</dcterms:created>
  <dcterms:modified xsi:type="dcterms:W3CDTF">2025-08-12T04:02:59Z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