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users by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Percentage of  spending by platform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Spending by Activity Frequency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users by Activity Frequency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Spending by Product Group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Virtual Gold spend by Product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Number of matches by Match Type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purchase by Match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bots by Match Type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b0bf38f-367e-4a9d-a7c1-b441b0ada9a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edc8e8d93aa4298" /><Relationship Type="http://schemas.openxmlformats.org/officeDocument/2006/relationships/slideLayout" Target="/ppt/slideLayouts/slideLayout8.xml" Id="R94dd70d32c2a4fe4" /><Relationship Type="http://schemas.openxmlformats.org/officeDocument/2006/relationships/hyperlink" Target="https://app.powerbi.com/groups/me/reports/6b0bf38f-367e-4a9d-a7c1-b441b0ada9a8/?pbi_source=PowerPoint" TargetMode="External" Id="RelId0" /><Relationship Type="http://schemas.openxmlformats.org/officeDocument/2006/relationships/image" Target="/ppt/media/image4.png" Id="imgId46401812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86d87cd3b34415e" /><Relationship Type="http://schemas.openxmlformats.org/officeDocument/2006/relationships/slideLayout" Target="/ppt/slideLayouts/slideLayout8.xml" Id="Rb1fa00f502fd4786" /><Relationship Type="http://schemas.openxmlformats.org/officeDocument/2006/relationships/hyperlink" Target="https://app.powerbi.com/groups/me/reports/6b0bf38f-367e-4a9d-a7c1-b441b0ada9a8/?pbi_source=PowerPoint" TargetMode="External" Id="RelId1" /><Relationship Type="http://schemas.openxmlformats.org/officeDocument/2006/relationships/image" Target="/ppt/media/image5.png" Id="imgId464018126"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3cb80b3440714679" /><Relationship Type="http://schemas.openxmlformats.org/officeDocument/2006/relationships/slideLayout" Target="/ppt/slideLayouts/slideLayout8.xml" Id="R96fbc2e1ef2149ea" /><Relationship Type="http://schemas.openxmlformats.org/officeDocument/2006/relationships/hyperlink" Target="https://app.powerbi.com/groups/me/reports/6b0bf38f-367e-4a9d-a7c1-b441b0ada9a8/?pbi_source=PowerPoint" TargetMode="External" Id="RelId2" /><Relationship Type="http://schemas.openxmlformats.org/officeDocument/2006/relationships/image" Target="/ppt/media/image6.png" Id="imgId46401812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Combat Elite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31/08/2024 18:47:00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31/08/2024 18:35:10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Number of users by platform ,card ,Percentage of  spending by platform  ,card ,card ,Spending by Activity Frequency  ,Number of users by Activity Frequency.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6401812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Android vs Ios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Spending by Product Group  ,Virtual Gold spend by Product Group ,stackedAreaChart ,areaChart ,slice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6401812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Spending in detail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Number of matches by Match Type  ,Total purchase by Match Type ,Number of bots by Match Type  ,donutChart.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6401812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Spending vs Match Type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