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3b99db6-15fb-4db4-8b39-c0269a2c80c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96c794ac04234ef9" /><Relationship Type="http://schemas.openxmlformats.org/officeDocument/2006/relationships/slideLayout" Target="/ppt/slideLayouts/slideLayout8.xml" Id="Rca745b121d0247b1" /><Relationship Type="http://schemas.openxmlformats.org/officeDocument/2006/relationships/hyperlink" Target="https://app.powerbi.com/groups/me/reports/f3b99db6-15fb-4db4-8b39-c0269a2c80cd/?pbi_source=PowerPoint" TargetMode="External" Id="RelId0" /><Relationship Type="http://schemas.openxmlformats.org/officeDocument/2006/relationships/image" Target="/ppt/media/image4.png" Id="imgId454666319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31c4269091644862" /><Relationship Type="http://schemas.openxmlformats.org/officeDocument/2006/relationships/slideLayout" Target="/ppt/slideLayouts/slideLayout8.xml" Id="R25cd7181a7e6477b" /><Relationship Type="http://schemas.openxmlformats.org/officeDocument/2006/relationships/hyperlink" Target="https://app.powerbi.com/groups/me/reports/f3b99db6-15fb-4db4-8b39-c0269a2c80cd/?pbi_source=PowerPoint" TargetMode="External" Id="RelId1" /><Relationship Type="http://schemas.openxmlformats.org/officeDocument/2006/relationships/image" Target="/ppt/media/image5.png" Id="imgId45466632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Growth Analysis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20/07/2024 14:59:26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15/07/2024 17:02:29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arChart ,lineStackedColumnComboChart ,lineStackedColumnComboChart ,card ,card ,slicer ,card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546663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KPI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card ,card ,clusteredColumnChart ,columnChart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5466632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Executive Summary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