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Units sold by product color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9cf4d23-11e5-4ab0-8515-ac999761230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9e272c34c234f8d" /><Relationship Type="http://schemas.openxmlformats.org/officeDocument/2006/relationships/slideLayout" Target="/ppt/slideLayouts/slideLayout8.xml" Id="R29b07e6d766746db" /><Relationship Type="http://schemas.openxmlformats.org/officeDocument/2006/relationships/hyperlink" Target="https://app.powerbi.com/groups/me/reports/c9cf4d23-11e5-4ab0-8515-ac9997612305/?pbi_source=PowerPoint" TargetMode="External" Id="RelId0" /><Relationship Type="http://schemas.openxmlformats.org/officeDocument/2006/relationships/image" Target="/ppt/media/image4.png" Id="imgId45468894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cd48bfd50e3463d" /><Relationship Type="http://schemas.openxmlformats.org/officeDocument/2006/relationships/slideLayout" Target="/ppt/slideLayouts/slideLayout8.xml" Id="R4ddcf6e48b914ad9" /><Relationship Type="http://schemas.openxmlformats.org/officeDocument/2006/relationships/hyperlink" Target="https://app.powerbi.com/groups/me/reports/c9cf4d23-11e5-4ab0-8515-ac9997612305/?pbi_source=PowerPoint" TargetMode="External" Id="RelId1" /><Relationship Type="http://schemas.openxmlformats.org/officeDocument/2006/relationships/image" Target="/ppt/media/image5.png" Id="imgId45468894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Analysis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20/07/2024 14:56:03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15/07/2024 20:40:25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StackedColumnComboChart ,clusteredBarChart ,tableE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546889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Categories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5 Products ,cardVisual ,cardVisual ,cardVisual ,cardVisual ,Units sold by product colo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5468894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Products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