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08" autoAdjust="0"/>
  </p:normalViewPr>
  <p:slideViewPr>
    <p:cSldViewPr>
      <p:cViewPr varScale="1">
        <p:scale>
          <a:sx n="80" d="100"/>
          <a:sy n="80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5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9289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0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6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1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9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4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EFB235-6718-44AA-8C94-D973371DF44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8470"/>
            <a:ext cx="7772400" cy="1428929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44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066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STUDENT MENTAL HEALTH 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51816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pPr lvl="1"/>
            <a:r>
              <a:rPr lang="en-US" dirty="0"/>
              <a:t>D.MATHI ARASU</a:t>
            </a:r>
          </a:p>
          <a:p>
            <a:pPr lvl="1"/>
            <a:r>
              <a:rPr lang="en-US" dirty="0"/>
              <a:t>SACS M.A.V.M.M. ENGINEERING COLLEGE</a:t>
            </a:r>
          </a:p>
          <a:p>
            <a:pPr lvl="1"/>
            <a:r>
              <a:rPr lang="en-US" dirty="0"/>
              <a:t>III</a:t>
            </a:r>
            <a:r>
              <a:rPr lang="en-US" baseline="30000" dirty="0"/>
              <a:t> </a:t>
            </a:r>
            <a:r>
              <a:rPr lang="en-US" dirty="0"/>
              <a:t> YR MECH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8503920" cy="2971800"/>
          </a:xfrm>
        </p:spPr>
        <p:txBody>
          <a:bodyPr/>
          <a:lstStyle/>
          <a:p>
            <a:r>
              <a:rPr lang="en-US" dirty="0"/>
              <a:t>It proved that we have determined how to </a:t>
            </a:r>
            <a:r>
              <a:rPr lang="en-US" dirty="0" err="1"/>
              <a:t>analyse</a:t>
            </a:r>
            <a:r>
              <a:rPr lang="en-US" dirty="0"/>
              <a:t> Student Mental health Data was done and analyze fully by </a:t>
            </a:r>
            <a:r>
              <a:rPr lang="en-US" dirty="0" err="1"/>
              <a:t>visualstudio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http://www.kaggle.com/datasets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http://pandas.pydata.org/pandas-docs/stable/user guide/ index.html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4"/>
              </a:rPr>
              <a:t>http://matplotlib.org/stable/contents.html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We are going </a:t>
            </a:r>
            <a:r>
              <a:rPr lang="en-US" dirty="0" err="1"/>
              <a:t>analyse</a:t>
            </a:r>
            <a:r>
              <a:rPr lang="en-US" dirty="0"/>
              <a:t> Student Mental health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</a:t>
            </a:r>
            <a:r>
              <a:rPr lang="en-US" dirty="0" err="1"/>
              <a:t>analyse</a:t>
            </a:r>
            <a:r>
              <a:rPr lang="en-US" dirty="0"/>
              <a:t> Student Mental health Data </a:t>
            </a:r>
            <a:r>
              <a:rPr lang="en-US" dirty="0" err="1"/>
              <a:t>data</a:t>
            </a:r>
            <a:r>
              <a:rPr lang="en-US" dirty="0"/>
              <a:t> by using given dataset by </a:t>
            </a:r>
            <a:r>
              <a:rPr lang="en-US" dirty="0" err="1"/>
              <a:t>spliting</a:t>
            </a:r>
            <a:r>
              <a:rPr lang="en-US" dirty="0"/>
              <a:t> that into training set and test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119872" cy="41940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286000"/>
            <a:ext cx="7823539" cy="37368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057400"/>
            <a:ext cx="7924800" cy="394241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book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004" y="1905000"/>
            <a:ext cx="7704667" cy="41940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8043672" cy="43434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EA0960-6A18-D497-7B89-6A6D07C32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85" y="4158193"/>
            <a:ext cx="2578875" cy="257016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74C2C3-FDC2-FCBA-E4BB-6A4DF65A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98" y="1676400"/>
            <a:ext cx="2133600" cy="22340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05069B-49A7-C28E-1A3B-90C3D0D77A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36" y="1763376"/>
            <a:ext cx="2402746" cy="23948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5EA204-52F6-7D17-E7C9-631B8E0EE5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4" y="1676400"/>
            <a:ext cx="2490011" cy="24817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E6E00E-8F27-2ABA-D137-6BD9638C09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475062"/>
            <a:ext cx="1989052" cy="198255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509</TotalTime>
  <Words>571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Senthil Chandran</cp:lastModifiedBy>
  <cp:revision>45</cp:revision>
  <dcterms:created xsi:type="dcterms:W3CDTF">2024-04-02T14:26:54Z</dcterms:created>
  <dcterms:modified xsi:type="dcterms:W3CDTF">2024-05-04T09:38:37Z</dcterms:modified>
</cp:coreProperties>
</file>