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937AAA6-4EB6-44B5-93E3-5343F73ECAED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CEC6799-758C-4035-9960-ADB67CCF0CE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95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AAA6-4EB6-44B5-93E3-5343F73ECAED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6799-758C-4035-9960-ADB67CCF0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48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AAA6-4EB6-44B5-93E3-5343F73ECAED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6799-758C-4035-9960-ADB67CCF0CE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090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AAA6-4EB6-44B5-93E3-5343F73ECAED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6799-758C-4035-9960-ADB67CCF0CE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856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AAA6-4EB6-44B5-93E3-5343F73ECAED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6799-758C-4035-9960-ADB67CCF0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16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AAA6-4EB6-44B5-93E3-5343F73ECAED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6799-758C-4035-9960-ADB67CCF0CE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356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AAA6-4EB6-44B5-93E3-5343F73ECAED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6799-758C-4035-9960-ADB67CCF0CE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918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AAA6-4EB6-44B5-93E3-5343F73ECAED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6799-758C-4035-9960-ADB67CCF0CE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AAA6-4EB6-44B5-93E3-5343F73ECAED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6799-758C-4035-9960-ADB67CCF0CE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61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AAA6-4EB6-44B5-93E3-5343F73ECAED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6799-758C-4035-9960-ADB67CCF0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68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AAA6-4EB6-44B5-93E3-5343F73ECAED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6799-758C-4035-9960-ADB67CCF0CE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22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AAA6-4EB6-44B5-93E3-5343F73ECAED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6799-758C-4035-9960-ADB67CCF0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34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AAA6-4EB6-44B5-93E3-5343F73ECAED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6799-758C-4035-9960-ADB67CCF0CE0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68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AAA6-4EB6-44B5-93E3-5343F73ECAED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6799-758C-4035-9960-ADB67CCF0CE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41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AAA6-4EB6-44B5-93E3-5343F73ECAED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6799-758C-4035-9960-ADB67CCF0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84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AAA6-4EB6-44B5-93E3-5343F73ECAED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6799-758C-4035-9960-ADB67CCF0CE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97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AAA6-4EB6-44B5-93E3-5343F73ECAED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6799-758C-4035-9960-ADB67CCF0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80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37AAA6-4EB6-44B5-93E3-5343F73ECAED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EC6799-758C-4035-9960-ADB67CCF0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27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15B4-697C-F35B-3EF3-9DE90009F4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</a:rPr>
              <a:t>M</a:t>
            </a:r>
            <a:r>
              <a:rPr lang="en-IN" sz="66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</a:rPr>
              <a:t>EDICARE</a:t>
            </a:r>
            <a:endParaRPr lang="en-IN" sz="6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46226-8937-C476-AC0A-BCEE3BDE0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955185" cy="1616768"/>
          </a:xfrm>
        </p:spPr>
        <p:txBody>
          <a:bodyPr>
            <a:normAutofit fontScale="25000" lnSpcReduction="2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191B0E"/>
              </a:solidFill>
              <a:effectLst/>
              <a:latin typeface="Libre Franklin" panose="020B0604020202020204" pitchFamily="2" charset="0"/>
            </a:endParaRPr>
          </a:p>
          <a:p>
            <a:pPr algn="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400" b="0" i="0" u="none" strike="noStrike" dirty="0">
                <a:solidFill>
                  <a:srgbClr val="191B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  <a:endParaRPr lang="en-US" sz="6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400" b="0" i="0" u="none" strike="noStrike" dirty="0">
                <a:solidFill>
                  <a:srgbClr val="191B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                 MOTHIKA G (20ISR028)</a:t>
            </a:r>
            <a:endParaRPr lang="en-US" sz="6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400" b="0" i="0" u="none" strike="noStrike" dirty="0">
                <a:solidFill>
                  <a:srgbClr val="191B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               PREMA J (20ISR037)</a:t>
            </a:r>
          </a:p>
          <a:p>
            <a:pPr algn="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400" b="0" i="0" u="none" strike="noStrike" dirty="0">
                <a:solidFill>
                  <a:srgbClr val="191B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 RAGAVI A </a:t>
            </a:r>
            <a:r>
              <a:rPr lang="en-US" sz="6400" b="0" i="0" u="none" strike="noStrike">
                <a:solidFill>
                  <a:srgbClr val="191B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(20ISR038)</a:t>
            </a:r>
            <a:endParaRPr lang="en-US" sz="6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812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E26C-01E3-568D-CF87-747B803F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0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B1BC-7150-D301-046A-517D78F1A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0" i="0" u="none" strike="noStrike" dirty="0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Many people in India live in extreme poverty.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u="none" strike="noStrike" dirty="0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So, it becomes difficult for those people to pay for their health care and medication.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u="none" strike="noStrike" dirty="0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As a result, they live with several diseases and the number of deaths increases daily.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u="none" strike="noStrike" dirty="0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 Apart from that, there are various people who are overdosing on drugs even after they have stopped their medication.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720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E517-25AB-21FA-186F-7F2CC7BF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 - OUR WEBSITE</a:t>
            </a:r>
            <a:endParaRPr lang="en-IN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7425-3CC5-E361-D5FF-0B85BBFE3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11111"/>
                </a:solidFill>
                <a:latin typeface="Times New Roman" panose="02020603050405020304" pitchFamily="18" charset="0"/>
              </a:rPr>
              <a:t>W</a:t>
            </a:r>
            <a:r>
              <a:rPr lang="en-US" b="0" i="0" u="none" strike="noStrike" dirty="0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e have set up a website for donating medicines to the people who need that.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11111"/>
                </a:solidFill>
                <a:latin typeface="Times New Roman" panose="02020603050405020304" pitchFamily="18" charset="0"/>
              </a:rPr>
              <a:t>We act as a intermediate between the recipient and the foundations.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u="none" strike="noStrike" dirty="0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This site will help in reducing the cost of health services by making better use of unused drugs as well as helping poor people to get better healthcare.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94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E4E5-92A6-8F4D-9E28-36BB9FDD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88166-A65F-AE55-73BC-534E63AEE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people who in need of medicine will receive the medicine in correct time.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save lots of lives.</a:t>
            </a:r>
          </a:p>
        </p:txBody>
      </p:sp>
    </p:spTree>
    <p:extLst>
      <p:ext uri="{BB962C8B-B14F-4D97-AF65-F5344CB8AC3E}">
        <p14:creationId xmlns:p14="http://schemas.microsoft.com/office/powerpoint/2010/main" val="409522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C2AC-5134-C2E3-20C7-2678A3D3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0"/>
            <a:ext cx="6815669" cy="2979165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dirty="0"/>
            </a:br>
            <a:r>
              <a:rPr lang="en-US" sz="6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A GLANCE OF OUR WEBSITE</a:t>
            </a:r>
            <a:endParaRPr lang="en-IN" sz="6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3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ADFB01-4E5E-32A4-BA2A-3BCF2CFC1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4" y="701541"/>
            <a:ext cx="10853531" cy="559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1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918134-6FAE-CA67-8B03-C88DD6339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61" y="652075"/>
            <a:ext cx="9507277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45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AC49FC-0EC8-1E29-28BA-8A4FAC964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2" y="546004"/>
            <a:ext cx="10787271" cy="545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38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05CE-0CDE-44DC-2EA1-4DC7C8921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2478157"/>
            <a:ext cx="6815669" cy="1046921"/>
          </a:xfrm>
        </p:spPr>
        <p:txBody>
          <a:bodyPr/>
          <a:lstStyle/>
          <a:p>
            <a:r>
              <a:rPr lang="en-US" sz="6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318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</TotalTime>
  <Words>184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Organic</vt:lpstr>
      <vt:lpstr>MEDICARE</vt:lpstr>
      <vt:lpstr>PROBLEM STATEMENT</vt:lpstr>
      <vt:lpstr>SOLUTION - OUR WEBSITE</vt:lpstr>
      <vt:lpstr>FEATURES</vt:lpstr>
      <vt:lpstr> HAVE A GLANCE OF OUR WEBSITE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MEDICARE</dc:title>
  <dc:creator>LENOVO</dc:creator>
  <cp:lastModifiedBy>Sujatha Thoppe</cp:lastModifiedBy>
  <cp:revision>3</cp:revision>
  <dcterms:created xsi:type="dcterms:W3CDTF">2022-09-28T17:09:16Z</dcterms:created>
  <dcterms:modified xsi:type="dcterms:W3CDTF">2022-09-28T17:55:09Z</dcterms:modified>
</cp:coreProperties>
</file>