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32859867" name=""/>
          <p:cNvGraphicFramePr>
            <a:graphicFrameLocks xmlns:a="http://schemas.openxmlformats.org/drawingml/2006/main"/>
          </p:cNvGraphicFramePr>
          <p:nvPr/>
        </p:nvGraphicFramePr>
        <p:xfrm>
          <a:off x="637" y="3159782"/>
          <a:ext cx="12183284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4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6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83918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18529" y="365123"/>
            <a:ext cx="11135269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chemeClr val="bg1"/>
                </a:solidFill>
                <a:latin typeface="MesloLGL Nerd Font"/>
                <a:ea typeface="Droid Sans Mono"/>
                <a:cs typeface="MesloLGL Nerd Font"/>
              </a:rPr>
              <a:t>2383392409 = 1000 1110 0000 1111 1010 1110 1001 1001</a:t>
            </a:r>
            <a:r>
              <a:rPr sz="2200">
                <a:solidFill>
                  <a:schemeClr val="bg1"/>
                </a:solidFill>
                <a:latin typeface="MesloLGL Nerd Font"/>
                <a:cs typeface="MesloLGL Nerd Font"/>
              </a:rPr>
              <a:t> 1000 </a:t>
            </a:r>
            <a:endParaRPr sz="2200">
              <a:solidFill>
                <a:schemeClr val="bg1"/>
              </a:solidFill>
              <a:latin typeface="MesloLGL Nerd Font"/>
              <a:cs typeface="MesloLGL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42050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fromBit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storage</a:t>
            </a:r>
            <a:r>
              <a:rPr sz="2200" b="0" i="0" u="none">
                <a:solidFill>
                  <a:srgbClr val="7E8294"/>
                </a:solidFill>
                <a:latin typeface="Droid Sans Mono"/>
                <a:ea typeface="Droid Sans Mono"/>
                <a:cs typeface="Droid Sans Mono"/>
              </a:rPr>
              <a:t>;</a:t>
            </a:r>
            <a:endParaRPr sz="2200"/>
          </a:p>
        </p:txBody>
      </p:sp>
      <p:graphicFrame>
        <p:nvGraphicFramePr>
          <p:cNvPr id="1731338458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812933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94911433" name=""/>
          <p:cNvGraphicFramePr>
            <a:graphicFrameLocks xmlns:a="http://schemas.openxmlformats.org/drawingml/2006/main"/>
          </p:cNvGraphicFramePr>
          <p:nvPr/>
        </p:nvGraphicFramePr>
        <p:xfrm>
          <a:off x="636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4294785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0867142" name=""/>
          <p:cNvSpPr/>
          <p:nvPr/>
        </p:nvSpPr>
        <p:spPr bwMode="auto">
          <a:xfrm flipH="0" flipV="0">
            <a:off x="3253329" y="2957678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42938970" name=""/>
          <p:cNvSpPr/>
          <p:nvPr/>
        </p:nvSpPr>
        <p:spPr bwMode="auto">
          <a:xfrm flipH="0" flipV="0">
            <a:off x="10120043" y="2957678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184509" name=""/>
          <p:cNvSpPr/>
          <p:nvPr/>
        </p:nvSpPr>
        <p:spPr bwMode="auto">
          <a:xfrm flipH="0" flipV="0">
            <a:off x="11191563" y="2957678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4630" name=""/>
          <p:cNvSpPr/>
          <p:nvPr/>
        </p:nvSpPr>
        <p:spPr bwMode="auto">
          <a:xfrm flipH="0" flipV="0">
            <a:off x="719555" y="4012762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33850929" name=""/>
          <p:cNvSpPr/>
          <p:nvPr/>
        </p:nvSpPr>
        <p:spPr bwMode="auto">
          <a:xfrm flipH="0" flipV="0">
            <a:off x="7589508" y="4012762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3999139" name=""/>
          <p:cNvSpPr/>
          <p:nvPr/>
        </p:nvSpPr>
        <p:spPr bwMode="auto">
          <a:xfrm flipH="0" flipV="0">
            <a:off x="8685194" y="4012762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2315211" name=""/>
          <p:cNvSpPr/>
          <p:nvPr/>
        </p:nvSpPr>
        <p:spPr bwMode="auto">
          <a:xfrm flipH="0" flipV="0">
            <a:off x="719555" y="5064883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7531376" name=""/>
          <p:cNvSpPr/>
          <p:nvPr/>
        </p:nvSpPr>
        <p:spPr bwMode="auto">
          <a:xfrm flipH="0" flipV="0">
            <a:off x="7589508" y="5064883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474377" name=""/>
          <p:cNvSpPr/>
          <p:nvPr/>
        </p:nvSpPr>
        <p:spPr bwMode="auto">
          <a:xfrm flipH="0" flipV="0">
            <a:off x="8685194" y="5064883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6196761" name=""/>
          <p:cNvSpPr/>
          <p:nvPr/>
        </p:nvSpPr>
        <p:spPr bwMode="auto">
          <a:xfrm flipH="0" flipV="0">
            <a:off x="9749755" y="5064883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128583" name=""/>
          <p:cNvSpPr/>
          <p:nvPr/>
        </p:nvSpPr>
        <p:spPr bwMode="auto">
          <a:xfrm flipH="0" flipV="0">
            <a:off x="4753674" y="1256744"/>
            <a:ext cx="1242109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783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merge</a:t>
            </a:r>
            <a:r>
              <a:rPr sz="2200" b="0" i="0" u="none">
                <a:solidFill>
                  <a:srgbClr val="7E8294"/>
                </a:solidFill>
                <a:latin typeface="Droid Sans Mono"/>
                <a:ea typeface="Droid Sans Mono"/>
                <a:cs typeface="Droid Sans Mono"/>
              </a:rPr>
              <a:t>;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endParaRPr sz="2200"/>
          </a:p>
        </p:txBody>
      </p:sp>
      <p:graphicFrame>
        <p:nvGraphicFramePr>
          <p:cNvPr id="2147113349" name=""/>
          <p:cNvGraphicFramePr>
            <a:graphicFrameLocks xmlns:a="http://schemas.openxmlformats.org/drawingml/2006/main"/>
          </p:cNvGraphicFramePr>
          <p:nvPr/>
        </p:nvGraphicFramePr>
        <p:xfrm>
          <a:off x="4358" y="416219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88931042" name=""/>
          <p:cNvSpPr/>
          <p:nvPr/>
        </p:nvSpPr>
        <p:spPr bwMode="auto">
          <a:xfrm flipH="0" flipV="0">
            <a:off x="723276" y="4534309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3133894" name=""/>
          <p:cNvSpPr/>
          <p:nvPr/>
        </p:nvSpPr>
        <p:spPr bwMode="auto">
          <a:xfrm flipH="0" flipV="0">
            <a:off x="7593230" y="4534309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878622" name=""/>
          <p:cNvSpPr/>
          <p:nvPr/>
        </p:nvSpPr>
        <p:spPr bwMode="auto">
          <a:xfrm flipH="0" flipV="0">
            <a:off x="8688916" y="4534309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108247" name=""/>
          <p:cNvSpPr/>
          <p:nvPr/>
        </p:nvSpPr>
        <p:spPr bwMode="auto">
          <a:xfrm flipH="0" flipV="0">
            <a:off x="9753476" y="4534309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33391986" name=""/>
          <p:cNvGraphicFramePr>
            <a:graphicFrameLocks xmlns:a="http://schemas.openxmlformats.org/drawingml/2006/main"/>
          </p:cNvGraphicFramePr>
          <p:nvPr/>
        </p:nvGraphicFramePr>
        <p:xfrm>
          <a:off x="636" y="3159781"/>
          <a:ext cx="12183283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6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6102508" name=""/>
          <p:cNvSpPr/>
          <p:nvPr/>
        </p:nvSpPr>
        <p:spPr bwMode="auto">
          <a:xfrm flipH="0" flipV="0">
            <a:off x="8688916" y="3531891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13550" name=""/>
          <p:cNvSpPr/>
          <p:nvPr/>
        </p:nvSpPr>
        <p:spPr bwMode="auto">
          <a:xfrm flipH="0" flipV="0">
            <a:off x="7593230" y="3531891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5646419" name=""/>
          <p:cNvSpPr/>
          <p:nvPr/>
        </p:nvSpPr>
        <p:spPr bwMode="auto">
          <a:xfrm flipH="0" flipV="0">
            <a:off x="9749755" y="3531891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2758607" name=""/>
          <p:cNvSpPr/>
          <p:nvPr/>
        </p:nvSpPr>
        <p:spPr bwMode="auto">
          <a:xfrm flipH="0" flipV="0">
            <a:off x="723276" y="3531891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62202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18529" y="365124"/>
            <a:ext cx="11135270" cy="210016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4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toBit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fromBit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+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;</a:t>
            </a:r>
            <a:br>
              <a:rPr sz="2400">
                <a:latin typeface="MesloLGL Nerd Font"/>
                <a:cs typeface="MesloLGL Nerd Font"/>
              </a:rPr>
            </a:br>
            <a:endParaRPr sz="2400">
              <a:latin typeface="MesloLGL Nerd Font"/>
              <a:cs typeface="MesloLGL Nerd Font"/>
            </a:endParaRPr>
          </a:p>
          <a:p>
            <a:pPr algn="l">
              <a:defRPr/>
            </a:pP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if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rangeDelta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%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!=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||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endParaRPr sz="2400">
              <a:latin typeface="MesloLGL Nerd Font"/>
              <a:cs typeface="MesloLGL Nerd Font"/>
            </a:endParaRPr>
          </a:p>
          <a:p>
            <a:pPr algn="l">
              <a:defRPr/>
            </a:pP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      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return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;</a:t>
            </a:r>
            <a:endParaRPr sz="2400">
              <a:latin typeface="MesloLGL Nerd Font"/>
              <a:cs typeface="MesloLGL Nerd Font"/>
            </a:endParaRPr>
          </a:p>
        </p:txBody>
      </p:sp>
      <p:graphicFrame>
        <p:nvGraphicFramePr>
          <p:cNvPr id="1147303585" name=""/>
          <p:cNvGraphicFramePr>
            <a:graphicFrameLocks xmlns:a="http://schemas.openxmlformats.org/drawingml/2006/main"/>
          </p:cNvGraphicFramePr>
          <p:nvPr/>
        </p:nvGraphicFramePr>
        <p:xfrm>
          <a:off x="636" y="2585570"/>
          <a:ext cx="12183283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5223543" name=""/>
          <p:cNvSpPr/>
          <p:nvPr/>
        </p:nvSpPr>
        <p:spPr bwMode="auto">
          <a:xfrm flipH="0" flipV="0">
            <a:off x="7589509" y="2957680"/>
            <a:ext cx="2091764" cy="31692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716477" name=""/>
          <p:cNvSpPr/>
          <p:nvPr/>
        </p:nvSpPr>
        <p:spPr bwMode="auto">
          <a:xfrm flipH="0" flipV="0">
            <a:off x="1018379" y="697254"/>
            <a:ext cx="1951816" cy="40141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354150" name=""/>
          <p:cNvSpPr/>
          <p:nvPr/>
        </p:nvSpPr>
        <p:spPr bwMode="auto">
          <a:xfrm flipH="0" flipV="0">
            <a:off x="809700" y="1341467"/>
            <a:ext cx="1951815" cy="40141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4486397" name=""/>
          <p:cNvSpPr/>
          <p:nvPr/>
        </p:nvSpPr>
        <p:spPr bwMode="auto">
          <a:xfrm flipH="0" flipV="0">
            <a:off x="4993229" y="1341467"/>
            <a:ext cx="1951815" cy="40141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43435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94019" y="365123"/>
            <a:ext cx="11259779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storage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value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fromBit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fromBit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14282722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14949247" name=""/>
          <p:cNvSpPr/>
          <p:nvPr/>
        </p:nvSpPr>
        <p:spPr bwMode="auto">
          <a:xfrm flipH="0" flipV="0">
            <a:off x="9749754" y="2957678"/>
            <a:ext cx="2378137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11430829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31954843" name=""/>
          <p:cNvGraphicFramePr>
            <a:graphicFrameLocks xmlns:a="http://schemas.openxmlformats.org/drawingml/2006/main"/>
          </p:cNvGraphicFramePr>
          <p:nvPr/>
        </p:nvGraphicFramePr>
        <p:xfrm>
          <a:off x="4358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3969623" name=""/>
          <p:cNvSpPr/>
          <p:nvPr/>
        </p:nvSpPr>
        <p:spPr bwMode="auto">
          <a:xfrm flipH="0" flipV="0">
            <a:off x="9753475" y="5064883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474554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2074287" name=""/>
          <p:cNvSpPr/>
          <p:nvPr/>
        </p:nvSpPr>
        <p:spPr bwMode="auto">
          <a:xfrm flipH="0" flipV="0">
            <a:off x="772596" y="4012762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156976" name=""/>
          <p:cNvSpPr/>
          <p:nvPr/>
        </p:nvSpPr>
        <p:spPr bwMode="auto">
          <a:xfrm flipH="0" flipV="0">
            <a:off x="3300630" y="4012762"/>
            <a:ext cx="8830981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8660566" name=""/>
          <p:cNvSpPr/>
          <p:nvPr/>
        </p:nvSpPr>
        <p:spPr bwMode="auto">
          <a:xfrm flipH="0" flipV="0">
            <a:off x="772596" y="2957678"/>
            <a:ext cx="8896581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194737" name=""/>
          <p:cNvSpPr/>
          <p:nvPr/>
        </p:nvSpPr>
        <p:spPr bwMode="auto">
          <a:xfrm flipH="0" flipV="0">
            <a:off x="2294603" y="1189066"/>
            <a:ext cx="1335492" cy="384602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99188" name=""/>
          <p:cNvSpPr/>
          <p:nvPr/>
        </p:nvSpPr>
        <p:spPr bwMode="auto">
          <a:xfrm flipH="0" flipV="0">
            <a:off x="3990924" y="1189066"/>
            <a:ext cx="977652" cy="384602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5103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extract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value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toBit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+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fromBit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toBit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059887763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56887451" name=""/>
          <p:cNvGraphicFramePr>
            <a:graphicFrameLocks xmlns:a="http://schemas.openxmlformats.org/drawingml/2006/main"/>
          </p:cNvGraphicFramePr>
          <p:nvPr/>
        </p:nvGraphicFramePr>
        <p:xfrm>
          <a:off x="6862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3743813" name=""/>
          <p:cNvGraphicFramePr>
            <a:graphicFrameLocks xmlns:a="http://schemas.openxmlformats.org/drawingml/2006/main"/>
          </p:cNvGraphicFramePr>
          <p:nvPr/>
        </p:nvGraphicFramePr>
        <p:xfrm>
          <a:off x="6862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1926134" name=""/>
          <p:cNvSpPr/>
          <p:nvPr/>
        </p:nvSpPr>
        <p:spPr bwMode="auto">
          <a:xfrm flipH="0" flipV="0">
            <a:off x="7589508" y="2957678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869037" name=""/>
          <p:cNvSpPr/>
          <p:nvPr/>
        </p:nvSpPr>
        <p:spPr bwMode="auto">
          <a:xfrm flipH="0" flipV="0">
            <a:off x="763135" y="4012762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833628" name=""/>
          <p:cNvSpPr/>
          <p:nvPr/>
        </p:nvSpPr>
        <p:spPr bwMode="auto">
          <a:xfrm flipH="0" flipV="0">
            <a:off x="10098381" y="5064883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1673282" name=""/>
          <p:cNvSpPr/>
          <p:nvPr/>
        </p:nvSpPr>
        <p:spPr bwMode="auto">
          <a:xfrm flipH="0" flipV="0">
            <a:off x="2945294" y="4012762"/>
            <a:ext cx="9188821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519045" name=""/>
          <p:cNvSpPr/>
          <p:nvPr/>
        </p:nvSpPr>
        <p:spPr bwMode="auto">
          <a:xfrm flipH="0" flipV="0">
            <a:off x="763135" y="2957678"/>
            <a:ext cx="6745443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865914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738490" name=""/>
          <p:cNvSpPr/>
          <p:nvPr/>
        </p:nvSpPr>
        <p:spPr bwMode="auto">
          <a:xfrm flipH="0" flipV="0">
            <a:off x="2369309" y="1189067"/>
            <a:ext cx="1304364" cy="384601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986337" name=""/>
          <p:cNvSpPr/>
          <p:nvPr/>
        </p:nvSpPr>
        <p:spPr bwMode="auto">
          <a:xfrm flipH="0" flipV="0">
            <a:off x="4028277" y="1189067"/>
            <a:ext cx="977652" cy="384602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6413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leftHalf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extract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rangeDelta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38170518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61939394" name=""/>
          <p:cNvGraphicFramePr>
            <a:graphicFrameLocks xmlns:a="http://schemas.openxmlformats.org/drawingml/2006/main"/>
          </p:cNvGraphicFramePr>
          <p:nvPr/>
        </p:nvGraphicFramePr>
        <p:xfrm>
          <a:off x="4358" y="3713678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0668045" name=""/>
          <p:cNvSpPr/>
          <p:nvPr/>
        </p:nvSpPr>
        <p:spPr bwMode="auto">
          <a:xfrm flipH="0" flipV="0">
            <a:off x="10141958" y="2957678"/>
            <a:ext cx="996078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2188653" name=""/>
          <p:cNvSpPr/>
          <p:nvPr/>
        </p:nvSpPr>
        <p:spPr bwMode="auto">
          <a:xfrm flipH="0" flipV="0">
            <a:off x="11191564" y="4085789"/>
            <a:ext cx="94004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9735777" name=""/>
          <p:cNvSpPr/>
          <p:nvPr/>
        </p:nvSpPr>
        <p:spPr bwMode="auto">
          <a:xfrm flipH="0" flipV="0">
            <a:off x="10092155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447403" name=""/>
          <p:cNvSpPr/>
          <p:nvPr/>
        </p:nvSpPr>
        <p:spPr bwMode="auto">
          <a:xfrm flipH="0" flipV="0">
            <a:off x="2412889" y="1195293"/>
            <a:ext cx="1397747" cy="378377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461193" name=""/>
          <p:cNvSpPr/>
          <p:nvPr/>
        </p:nvSpPr>
        <p:spPr bwMode="auto">
          <a:xfrm flipH="0" flipV="0">
            <a:off x="6272693" y="1195293"/>
            <a:ext cx="1814854" cy="37837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131129" name=""/>
          <p:cNvSpPr/>
          <p:nvPr/>
        </p:nvSpPr>
        <p:spPr bwMode="auto">
          <a:xfrm flipH="0" flipV="0">
            <a:off x="4227494" y="1195293"/>
            <a:ext cx="1313828" cy="378375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915267" name=""/>
          <p:cNvSpPr/>
          <p:nvPr/>
        </p:nvSpPr>
        <p:spPr bwMode="auto">
          <a:xfrm flipH="0" flipV="0">
            <a:off x="11191564" y="2957678"/>
            <a:ext cx="936326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1215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8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rightHalf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extract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1800">
              <a:latin typeface="MesloLGL Nerd Font"/>
              <a:cs typeface="MesloLGL Nerd Font"/>
            </a:endParaRPr>
          </a:p>
        </p:txBody>
      </p:sp>
      <p:graphicFrame>
        <p:nvGraphicFramePr>
          <p:cNvPr id="70755713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3229432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15222724" name=""/>
          <p:cNvGraphicFramePr>
            <a:graphicFrameLocks xmlns:a="http://schemas.openxmlformats.org/drawingml/2006/main"/>
          </p:cNvGraphicFramePr>
          <p:nvPr/>
        </p:nvGraphicFramePr>
        <p:xfrm>
          <a:off x="4358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0766003" name=""/>
          <p:cNvSpPr/>
          <p:nvPr/>
        </p:nvSpPr>
        <p:spPr bwMode="auto">
          <a:xfrm flipH="0" flipV="0">
            <a:off x="11187840" y="2957678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922406" name=""/>
          <p:cNvSpPr/>
          <p:nvPr/>
        </p:nvSpPr>
        <p:spPr bwMode="auto">
          <a:xfrm flipH="0" flipV="0">
            <a:off x="1840878" y="4012762"/>
            <a:ext cx="10290733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884772" name=""/>
          <p:cNvSpPr/>
          <p:nvPr/>
        </p:nvSpPr>
        <p:spPr bwMode="auto">
          <a:xfrm flipH="0" flipV="0">
            <a:off x="763135" y="2957678"/>
            <a:ext cx="10374902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149763" name=""/>
          <p:cNvSpPr/>
          <p:nvPr/>
        </p:nvSpPr>
        <p:spPr bwMode="auto">
          <a:xfrm flipH="0" flipV="0">
            <a:off x="773081" y="4012762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458016" name=""/>
          <p:cNvSpPr/>
          <p:nvPr/>
        </p:nvSpPr>
        <p:spPr bwMode="auto">
          <a:xfrm flipH="0" flipV="0">
            <a:off x="11191562" y="5064883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5642418" name=""/>
          <p:cNvSpPr/>
          <p:nvPr/>
        </p:nvSpPr>
        <p:spPr bwMode="auto">
          <a:xfrm flipH="0" flipV="0">
            <a:off x="10092155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966633" name=""/>
          <p:cNvSpPr/>
          <p:nvPr/>
        </p:nvSpPr>
        <p:spPr bwMode="auto">
          <a:xfrm flipH="0" flipV="0">
            <a:off x="2002006" y="1195293"/>
            <a:ext cx="1329267" cy="378377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098613" name=""/>
          <p:cNvSpPr/>
          <p:nvPr/>
        </p:nvSpPr>
        <p:spPr bwMode="auto">
          <a:xfrm flipH="0" flipV="0">
            <a:off x="3606690" y="1195293"/>
            <a:ext cx="1131544" cy="378377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001129" name=""/>
          <p:cNvSpPr/>
          <p:nvPr/>
        </p:nvSpPr>
        <p:spPr bwMode="auto">
          <a:xfrm flipH="0" flipV="0">
            <a:off x="5981589" y="1195293"/>
            <a:ext cx="1489634" cy="378375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0717751" name=""/>
          <p:cNvSpPr/>
          <p:nvPr/>
        </p:nvSpPr>
        <p:spPr bwMode="auto">
          <a:xfrm flipH="0" flipV="0">
            <a:off x="9393158" y="1195293"/>
            <a:ext cx="1533213" cy="378375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96099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extract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rightHalf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rangeDelta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leftHalf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83558561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5065376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87909993" name=""/>
          <p:cNvGraphicFramePr>
            <a:graphicFrameLocks xmlns:a="http://schemas.openxmlformats.org/drawingml/2006/main"/>
          </p:cNvGraphicFramePr>
          <p:nvPr/>
        </p:nvGraphicFramePr>
        <p:xfrm>
          <a:off x="636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8068580" name=""/>
          <p:cNvGraphicFramePr>
            <a:graphicFrameLocks xmlns:a="http://schemas.openxmlformats.org/drawingml/2006/main"/>
          </p:cNvGraphicFramePr>
          <p:nvPr/>
        </p:nvGraphicFramePr>
        <p:xfrm>
          <a:off x="4358" y="5744881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8100898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403642" name=""/>
          <p:cNvSpPr/>
          <p:nvPr/>
        </p:nvSpPr>
        <p:spPr bwMode="auto">
          <a:xfrm flipH="0" flipV="0">
            <a:off x="11187840" y="4012762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854165" name=""/>
          <p:cNvSpPr/>
          <p:nvPr/>
        </p:nvSpPr>
        <p:spPr bwMode="auto">
          <a:xfrm flipH="0" flipV="0">
            <a:off x="10120044" y="5064883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789574" name=""/>
          <p:cNvSpPr/>
          <p:nvPr/>
        </p:nvSpPr>
        <p:spPr bwMode="auto">
          <a:xfrm flipH="0" flipV="0">
            <a:off x="10120044" y="6116991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9649745" name=""/>
          <p:cNvSpPr/>
          <p:nvPr/>
        </p:nvSpPr>
        <p:spPr bwMode="auto">
          <a:xfrm flipH="0" flipV="0">
            <a:off x="11187840" y="6116991"/>
            <a:ext cx="996078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7217839" name=""/>
          <p:cNvSpPr/>
          <p:nvPr/>
        </p:nvSpPr>
        <p:spPr bwMode="auto">
          <a:xfrm flipH="0" flipV="0">
            <a:off x="10120044" y="4012762"/>
            <a:ext cx="996077" cy="31692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326264" name=""/>
          <p:cNvSpPr/>
          <p:nvPr/>
        </p:nvSpPr>
        <p:spPr bwMode="auto">
          <a:xfrm flipH="0" flipV="0">
            <a:off x="11187840" y="2957678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138340" name=""/>
          <p:cNvSpPr/>
          <p:nvPr/>
        </p:nvSpPr>
        <p:spPr bwMode="auto">
          <a:xfrm flipH="0" flipV="0">
            <a:off x="2543622" y="1151715"/>
            <a:ext cx="1609415" cy="42195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0639810" name=""/>
          <p:cNvSpPr/>
          <p:nvPr/>
        </p:nvSpPr>
        <p:spPr bwMode="auto">
          <a:xfrm flipH="0" flipV="0">
            <a:off x="7928671" y="1151714"/>
            <a:ext cx="1410200" cy="42195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070732" name=""/>
          <p:cNvSpPr/>
          <p:nvPr/>
        </p:nvSpPr>
        <p:spPr bwMode="auto">
          <a:xfrm flipH="0" flipV="0">
            <a:off x="156274" y="1151715"/>
            <a:ext cx="1369607" cy="42195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3383109" name=""/>
          <p:cNvSpPr/>
          <p:nvPr/>
        </p:nvSpPr>
        <p:spPr bwMode="auto">
          <a:xfrm flipH="0" flipV="0">
            <a:off x="4937199" y="1172254"/>
            <a:ext cx="1774515" cy="40141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8832591" name=""/>
          <p:cNvSpPr/>
          <p:nvPr/>
        </p:nvSpPr>
        <p:spPr bwMode="auto">
          <a:xfrm flipH="0" flipV="0">
            <a:off x="763134" y="4012762"/>
            <a:ext cx="986864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524064" name=""/>
          <p:cNvSpPr/>
          <p:nvPr/>
        </p:nvSpPr>
        <p:spPr bwMode="auto">
          <a:xfrm flipH="0" flipV="0">
            <a:off x="10120044" y="5744881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9812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merge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value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toBit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+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787160345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7334979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6131506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3613878" name=""/>
          <p:cNvSpPr/>
          <p:nvPr/>
        </p:nvSpPr>
        <p:spPr bwMode="auto">
          <a:xfrm flipH="0" flipV="0">
            <a:off x="769359" y="2951615"/>
            <a:ext cx="6732992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5889206" name=""/>
          <p:cNvSpPr/>
          <p:nvPr/>
        </p:nvSpPr>
        <p:spPr bwMode="auto">
          <a:xfrm flipH="0" flipV="0">
            <a:off x="7639313" y="2951615"/>
            <a:ext cx="4488578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526372" name=""/>
          <p:cNvSpPr/>
          <p:nvPr/>
        </p:nvSpPr>
        <p:spPr bwMode="auto">
          <a:xfrm flipH="0" flipV="0">
            <a:off x="5454649" y="4012762"/>
            <a:ext cx="6732991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43561" name=""/>
          <p:cNvSpPr/>
          <p:nvPr/>
        </p:nvSpPr>
        <p:spPr bwMode="auto">
          <a:xfrm flipH="0" flipV="0">
            <a:off x="3710778" y="1189068"/>
            <a:ext cx="977652" cy="384603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024521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rangeDelta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extract</a:t>
            </a:r>
            <a:r>
              <a:rPr sz="2200" b="0" i="0" u="none">
                <a:solidFill>
                  <a:srgbClr val="7E8294"/>
                </a:solidFill>
                <a:latin typeface="Droid Sans Mono"/>
                <a:ea typeface="Droid Sans Mono"/>
                <a:cs typeface="Droid Sans Mono"/>
              </a:rPr>
              <a:t>;</a:t>
            </a:r>
            <a:endParaRPr sz="2200"/>
          </a:p>
        </p:txBody>
      </p:sp>
      <p:graphicFrame>
        <p:nvGraphicFramePr>
          <p:cNvPr id="38383599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99160405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0772309" name=""/>
          <p:cNvGraphicFramePr>
            <a:graphicFrameLocks xmlns:a="http://schemas.openxmlformats.org/drawingml/2006/main"/>
          </p:cNvGraphicFramePr>
          <p:nvPr/>
        </p:nvGraphicFramePr>
        <p:xfrm>
          <a:off x="636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0604912" name=""/>
          <p:cNvSpPr/>
          <p:nvPr/>
        </p:nvSpPr>
        <p:spPr bwMode="auto">
          <a:xfrm flipH="0" flipV="0">
            <a:off x="5450927" y="2957678"/>
            <a:ext cx="6732991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67648427" name=""/>
          <p:cNvSpPr/>
          <p:nvPr/>
        </p:nvSpPr>
        <p:spPr bwMode="auto">
          <a:xfrm flipH="0" flipV="0">
            <a:off x="3253330" y="4012762"/>
            <a:ext cx="6813924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20552318" name=""/>
          <p:cNvSpPr/>
          <p:nvPr/>
        </p:nvSpPr>
        <p:spPr bwMode="auto">
          <a:xfrm flipH="0" flipV="0">
            <a:off x="3253330" y="5064883"/>
            <a:ext cx="6813924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64023239" name=""/>
          <p:cNvSpPr/>
          <p:nvPr/>
        </p:nvSpPr>
        <p:spPr bwMode="auto">
          <a:xfrm flipH="0" flipV="0">
            <a:off x="10120043" y="5064882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6896250" name=""/>
          <p:cNvSpPr/>
          <p:nvPr/>
        </p:nvSpPr>
        <p:spPr bwMode="auto">
          <a:xfrm flipH="0" flipV="0">
            <a:off x="11191563" y="5064883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476809" name=""/>
          <p:cNvSpPr/>
          <p:nvPr/>
        </p:nvSpPr>
        <p:spPr bwMode="auto">
          <a:xfrm flipH="0" flipV="0">
            <a:off x="769359" y="2957678"/>
            <a:ext cx="2082550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470864" name=""/>
          <p:cNvSpPr/>
          <p:nvPr/>
        </p:nvSpPr>
        <p:spPr bwMode="auto">
          <a:xfrm flipH="0" flipV="0">
            <a:off x="3085242" y="1256744"/>
            <a:ext cx="1777502" cy="31692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2687526" name=""/>
          <p:cNvSpPr/>
          <p:nvPr/>
        </p:nvSpPr>
        <p:spPr bwMode="auto">
          <a:xfrm flipH="0" flipV="0">
            <a:off x="3306121" y="2957678"/>
            <a:ext cx="2082550" cy="31692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37283" name=""/>
          <p:cNvSpPr/>
          <p:nvPr/>
        </p:nvSpPr>
        <p:spPr bwMode="auto">
          <a:xfrm flipH="0" flipV="0">
            <a:off x="10095877" y="4692773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566164" name=""/>
          <p:cNvSpPr/>
          <p:nvPr/>
        </p:nvSpPr>
        <p:spPr bwMode="auto">
          <a:xfrm flipH="0" flipV="0">
            <a:off x="5205628" y="1256743"/>
            <a:ext cx="1281969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2023-04-13T16:48:22Z</dcterms:modified>
  <cp:category/>
  <cp:contentStatus/>
  <cp:version/>
</cp:coreProperties>
</file>