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8" r:id="rId2"/>
    <p:sldId id="257" r:id="rId3"/>
    <p:sldId id="259" r:id="rId4"/>
    <p:sldId id="262" r:id="rId5"/>
    <p:sldId id="296" r:id="rId6"/>
    <p:sldId id="260" r:id="rId7"/>
    <p:sldId id="256" r:id="rId8"/>
    <p:sldId id="261" r:id="rId9"/>
    <p:sldId id="297" r:id="rId10"/>
    <p:sldId id="263" r:id="rId11"/>
    <p:sldId id="299" r:id="rId12"/>
    <p:sldId id="264" r:id="rId13"/>
    <p:sldId id="303" r:id="rId14"/>
    <p:sldId id="265" r:id="rId15"/>
    <p:sldId id="267" r:id="rId16"/>
    <p:sldId id="305" r:id="rId17"/>
    <p:sldId id="306" r:id="rId18"/>
    <p:sldId id="307" r:id="rId19"/>
    <p:sldId id="278" r:id="rId20"/>
    <p:sldId id="275" r:id="rId21"/>
  </p:sldIdLst>
  <p:sldSz cx="9144000" cy="5143500" type="screen16x9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Roboto Condensed" panose="020B0604020202020204" charset="0"/>
      <p:regular r:id="rId27"/>
      <p:bold r:id="rId28"/>
      <p:italic r:id="rId29"/>
      <p:boldItalic r:id="rId30"/>
    </p:embeddedFont>
    <p:embeddedFont>
      <p:font typeface="Dosis" panose="020B0604020202020204" charset="0"/>
      <p:regular r:id="rId31"/>
      <p:bold r:id="rId32"/>
    </p:embeddedFont>
    <p:embeddedFont>
      <p:font typeface="Roboto Condensed Light" panose="020B0604020202020204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Arvo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tion par défaut" id="{9228688C-21A7-4B84-A12A-2377D5B88075}">
          <p14:sldIdLst>
            <p14:sldId id="258"/>
            <p14:sldId id="257"/>
            <p14:sldId id="259"/>
            <p14:sldId id="262"/>
            <p14:sldId id="296"/>
            <p14:sldId id="260"/>
            <p14:sldId id="256"/>
            <p14:sldId id="261"/>
            <p14:sldId id="297"/>
            <p14:sldId id="263"/>
            <p14:sldId id="299"/>
            <p14:sldId id="264"/>
            <p14:sldId id="303"/>
            <p14:sldId id="265"/>
            <p14:sldId id="267"/>
            <p14:sldId id="305"/>
            <p14:sldId id="306"/>
            <p14:sldId id="307"/>
            <p14:sldId id="278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>
        <p:scale>
          <a:sx n="125" d="100"/>
          <a:sy n="125" d="100"/>
        </p:scale>
        <p:origin x="211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90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2716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7280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240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096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144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533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megnanconsulting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7E5521D-B73B-DCD3-8DB8-E5B56E082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247" y="299227"/>
            <a:ext cx="1592788" cy="1517538"/>
          </a:xfrm>
          <a:prstGeom prst="rect">
            <a:avLst/>
          </a:prstGeom>
        </p:spPr>
      </p:pic>
      <p:sp>
        <p:nvSpPr>
          <p:cNvPr id="5" name="Google Shape;124;p15">
            <a:extLst>
              <a:ext uri="{FF2B5EF4-FFF2-40B4-BE49-F238E27FC236}">
                <a16:creationId xmlns:a16="http://schemas.microsoft.com/office/drawing/2014/main" id="{C78AD707-D1EE-A8A1-F863-DA40730EB6CE}"/>
              </a:ext>
            </a:extLst>
          </p:cNvPr>
          <p:cNvSpPr txBox="1">
            <a:spLocks/>
          </p:cNvSpPr>
          <p:nvPr/>
        </p:nvSpPr>
        <p:spPr>
          <a:xfrm>
            <a:off x="1983291" y="4066280"/>
            <a:ext cx="5292152" cy="671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fr-FR" sz="1200" b="1" dirty="0">
                <a:solidFill>
                  <a:schemeClr val="tx1"/>
                </a:solidFill>
              </a:rPr>
              <a:t>                               </a:t>
            </a:r>
            <a:r>
              <a:rPr lang="fr-FR" sz="1200" b="1" dirty="0" smtClean="0">
                <a:solidFill>
                  <a:schemeClr val="tx1"/>
                </a:solidFill>
              </a:rPr>
              <a:t>SUPERVISEUR</a:t>
            </a:r>
            <a:r>
              <a:rPr lang="fr-FR" sz="1200" b="1" dirty="0">
                <a:solidFill>
                  <a:schemeClr val="tx1"/>
                </a:solidFill>
              </a:rPr>
              <a:t> </a:t>
            </a:r>
            <a:r>
              <a:rPr lang="fr-FR" sz="1200" b="1" dirty="0" smtClean="0">
                <a:solidFill>
                  <a:schemeClr val="tx1"/>
                </a:solidFill>
              </a:rPr>
              <a:t>: Dr. KIMBI XAVERIA</a:t>
            </a:r>
            <a:endParaRPr lang="fr-FR" sz="2400" b="1" dirty="0">
              <a:solidFill>
                <a:srgbClr val="FFFFFF"/>
              </a:solidFill>
            </a:endParaRPr>
          </a:p>
        </p:txBody>
      </p:sp>
      <p:sp>
        <p:nvSpPr>
          <p:cNvPr id="6" name="Google Shape;123;p15">
            <a:extLst>
              <a:ext uri="{FF2B5EF4-FFF2-40B4-BE49-F238E27FC236}">
                <a16:creationId xmlns:a16="http://schemas.microsoft.com/office/drawing/2014/main" id="{67A8D015-6BC0-8FC1-907D-90B69897C476}"/>
              </a:ext>
            </a:extLst>
          </p:cNvPr>
          <p:cNvSpPr txBox="1">
            <a:spLocks/>
          </p:cNvSpPr>
          <p:nvPr/>
        </p:nvSpPr>
        <p:spPr>
          <a:xfrm>
            <a:off x="2467803" y="2523240"/>
            <a:ext cx="4127675" cy="169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fr-FR" sz="2000" b="1" u="sng" dirty="0">
                <a:solidFill>
                  <a:srgbClr val="FF8700"/>
                </a:solidFill>
              </a:rPr>
              <a:t>THÈME :</a:t>
            </a:r>
          </a:p>
          <a:p>
            <a:pPr algn="ctr"/>
            <a:r>
              <a:rPr lang="fr-FR" sz="2000" b="1" dirty="0">
                <a:solidFill>
                  <a:srgbClr val="FF8700"/>
                </a:solidFill>
              </a:rPr>
              <a:t/>
            </a:r>
            <a:br>
              <a:rPr lang="fr-FR" sz="2000" b="1" dirty="0">
                <a:solidFill>
                  <a:srgbClr val="FF8700"/>
                </a:solidFill>
              </a:rPr>
            </a:br>
            <a:r>
              <a:rPr lang="fr-FR" sz="2000" b="1" dirty="0" smtClean="0">
                <a:solidFill>
                  <a:srgbClr val="FF8700"/>
                </a:solidFill>
              </a:rPr>
              <a:t>SYSTÈME DE LIVRAISON </a:t>
            </a:r>
            <a:r>
              <a:rPr lang="fr-FR" dirty="0">
                <a:solidFill>
                  <a:srgbClr val="FF8700"/>
                </a:solidFill>
              </a:rPr>
              <a:t/>
            </a:r>
            <a:br>
              <a:rPr lang="fr-FR" dirty="0">
                <a:solidFill>
                  <a:srgbClr val="FF8700"/>
                </a:solidFill>
              </a:rPr>
            </a:br>
            <a:endParaRPr lang="fr-FR" dirty="0">
              <a:solidFill>
                <a:srgbClr val="FF8700"/>
              </a:solidFill>
            </a:endParaRPr>
          </a:p>
        </p:txBody>
      </p:sp>
      <p:sp>
        <p:nvSpPr>
          <p:cNvPr id="7" name="Google Shape;124;p15">
            <a:extLst>
              <a:ext uri="{FF2B5EF4-FFF2-40B4-BE49-F238E27FC236}">
                <a16:creationId xmlns:a16="http://schemas.microsoft.com/office/drawing/2014/main" id="{C169C80C-8A3D-0386-3624-FA58C73875A1}"/>
              </a:ext>
            </a:extLst>
          </p:cNvPr>
          <p:cNvSpPr txBox="1">
            <a:spLocks/>
          </p:cNvSpPr>
          <p:nvPr/>
        </p:nvSpPr>
        <p:spPr>
          <a:xfrm>
            <a:off x="1863535" y="1936223"/>
            <a:ext cx="5336212" cy="675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fr-FR" sz="1400" b="1" dirty="0" smtClean="0">
                <a:solidFill>
                  <a:schemeClr val="tx1"/>
                </a:solidFill>
              </a:rPr>
              <a:t>Travail pratique INF4178 – Software Engineering</a:t>
            </a:r>
            <a:endParaRPr lang="fr-FR" sz="1400" b="1" dirty="0">
              <a:solidFill>
                <a:schemeClr val="tx1"/>
              </a:solidFill>
            </a:endParaRPr>
          </a:p>
          <a:p>
            <a:pPr marL="0" indent="0" algn="ctr">
              <a:buFont typeface="Roboto"/>
              <a:buNone/>
            </a:pP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1" name="Google Shape;124;p15">
            <a:extLst>
              <a:ext uri="{FF2B5EF4-FFF2-40B4-BE49-F238E27FC236}">
                <a16:creationId xmlns:a16="http://schemas.microsoft.com/office/drawing/2014/main" id="{C78AD707-D1EE-A8A1-F863-DA40730EB6CE}"/>
              </a:ext>
            </a:extLst>
          </p:cNvPr>
          <p:cNvSpPr txBox="1">
            <a:spLocks/>
          </p:cNvSpPr>
          <p:nvPr/>
        </p:nvSpPr>
        <p:spPr>
          <a:xfrm>
            <a:off x="7199746" y="4066280"/>
            <a:ext cx="2362479" cy="42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fr-FR" sz="1200" i="1" dirty="0" err="1" smtClean="0">
                <a:solidFill>
                  <a:schemeClr val="tx1"/>
                </a:solidFill>
              </a:rPr>
              <a:t>Academic</a:t>
            </a:r>
            <a:r>
              <a:rPr lang="fr-FR" sz="1200" i="1" dirty="0" smtClean="0">
                <a:solidFill>
                  <a:schemeClr val="tx1"/>
                </a:solidFill>
              </a:rPr>
              <a:t> </a:t>
            </a:r>
            <a:r>
              <a:rPr lang="fr-FR" sz="1200" i="1" dirty="0" err="1" smtClean="0">
                <a:solidFill>
                  <a:schemeClr val="tx1"/>
                </a:solidFill>
              </a:rPr>
              <a:t>Year</a:t>
            </a:r>
            <a:r>
              <a:rPr lang="fr-FR" sz="1200" i="1" dirty="0" smtClean="0">
                <a:solidFill>
                  <a:schemeClr val="tx1"/>
                </a:solidFill>
              </a:rPr>
              <a:t> 2023-2024</a:t>
            </a:r>
            <a:endParaRPr lang="fr-FR" sz="12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28114" y="401810"/>
            <a:ext cx="5708008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 smtClean="0">
                <a:latin typeface="+mj-lt"/>
              </a:rPr>
              <a:t>Des plateformes existantes</a:t>
            </a:r>
            <a:endParaRPr sz="28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040" y="137769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smtClean="0"/>
              <a:t>Cas de DHL</a:t>
            </a:r>
            <a:endParaRPr 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4612" y="1894778"/>
            <a:ext cx="2584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Avantages</a:t>
            </a: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Rapide 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Couvre un vaste territoire 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Fiable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67956" y="1963917"/>
            <a:ext cx="3407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Inconvénients</a:t>
            </a: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Coûteux 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Limité dans ses zones de livraison 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342081" y="2943223"/>
            <a:ext cx="5280050" cy="9424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METHODOLOGIE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fr-FR" dirty="0" smtClean="0">
                <a:latin typeface="+mn-lt"/>
                <a:ea typeface="Calibri" panose="020F0502020204030204" pitchFamily="34" charset="0"/>
              </a:rPr>
              <a:t>La méthodologie utilisée</a:t>
            </a:r>
            <a:endParaRPr dirty="0">
              <a:latin typeface="+mn-lt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38823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25678" y="39190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CA" sz="2400" dirty="0">
                <a:solidFill>
                  <a:schemeClr val="bg1"/>
                </a:solidFill>
              </a:rPr>
              <a:t>METHODOLOGIE</a:t>
            </a:r>
            <a:endParaRPr sz="2400" dirty="0">
              <a:latin typeface="+mj-lt"/>
            </a:endParaRPr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Google Shape;999;p46">
            <a:extLst>
              <a:ext uri="{FF2B5EF4-FFF2-40B4-BE49-F238E27FC236}">
                <a16:creationId xmlns:a16="http://schemas.microsoft.com/office/drawing/2014/main" id="{255EF92C-A9AA-8CA1-DB9F-9E5A45D67072}"/>
              </a:ext>
            </a:extLst>
          </p:cNvPr>
          <p:cNvSpPr/>
          <p:nvPr/>
        </p:nvSpPr>
        <p:spPr>
          <a:xfrm>
            <a:off x="340150" y="601467"/>
            <a:ext cx="288740" cy="30442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40150" y="1731264"/>
            <a:ext cx="4244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SCRUM ;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Modèle mathématique ;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Architecture du système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28" y="2487499"/>
            <a:ext cx="4057000" cy="18868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342081" y="2943223"/>
            <a:ext cx="5280050" cy="9424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IMPLEMENTATION ET TESTS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247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Implémentation</a:t>
            </a:r>
            <a:endParaRPr sz="2400" dirty="0">
              <a:latin typeface="+mj-lt"/>
            </a:endParaRPr>
          </a:p>
        </p:txBody>
      </p:sp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" y="2078736"/>
            <a:ext cx="14606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1"/>
                </a:solidFill>
                <a:latin typeface="Dosis" pitchFamily="2" charset="0"/>
                <a:ea typeface="Roboto"/>
                <a:cs typeface="Roboto"/>
                <a:sym typeface="Roboto"/>
              </a:rPr>
              <a:t>Langages</a:t>
            </a:r>
            <a:r>
              <a:rPr lang="fr-FR" b="1" dirty="0">
                <a:solidFill>
                  <a:schemeClr val="accent1"/>
                </a:solidFill>
                <a:latin typeface="Dosis" pitchFamily="2" charset="0"/>
                <a:ea typeface="Roboto"/>
                <a:cs typeface="Roboto"/>
                <a:sym typeface="Roboto"/>
              </a:rPr>
              <a:t>  </a:t>
            </a:r>
            <a:r>
              <a:rPr lang="fr-FR" b="1" dirty="0">
                <a:solidFill>
                  <a:schemeClr val="tx1"/>
                </a:solidFill>
                <a:latin typeface="Dosis" pitchFamily="2" charset="0"/>
                <a:ea typeface="Roboto"/>
                <a:cs typeface="Roboto"/>
                <a:sym typeface="Roboto"/>
              </a:rPr>
              <a:t>utilisés</a:t>
            </a: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Java 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JavaScript 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 smtClean="0"/>
              <a:t>Cypher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96896" y="2127504"/>
            <a:ext cx="1697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tx1"/>
                </a:solidFill>
                <a:latin typeface="Dosis" pitchFamily="2" charset="0"/>
                <a:ea typeface="Roboto"/>
                <a:cs typeface="Roboto"/>
                <a:sym typeface="Roboto"/>
              </a:rPr>
              <a:t>Frameworks</a:t>
            </a:r>
            <a:r>
              <a:rPr lang="fr-FR" b="1" dirty="0" smtClean="0">
                <a:solidFill>
                  <a:schemeClr val="accent1"/>
                </a:solidFill>
                <a:latin typeface="Dosis" pitchFamily="2" charset="0"/>
                <a:ea typeface="Roboto"/>
                <a:cs typeface="Roboto"/>
                <a:sym typeface="Roboto"/>
              </a:rPr>
              <a:t>  </a:t>
            </a:r>
            <a:r>
              <a:rPr lang="fr-FR" b="1" dirty="0">
                <a:solidFill>
                  <a:schemeClr val="tx1"/>
                </a:solidFill>
                <a:latin typeface="Dosis" pitchFamily="2" charset="0"/>
                <a:ea typeface="Roboto"/>
                <a:cs typeface="Roboto"/>
                <a:sym typeface="Roboto"/>
              </a:rPr>
              <a:t>utilisés</a:t>
            </a: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 smtClean="0"/>
              <a:t>Spring</a:t>
            </a:r>
            <a:r>
              <a:rPr lang="fr-FR" dirty="0" smtClean="0"/>
              <a:t> Boot 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 smtClean="0"/>
              <a:t>React</a:t>
            </a:r>
            <a:r>
              <a:rPr lang="fr-FR" dirty="0" smtClean="0"/>
              <a:t> native 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04944" y="2235225"/>
            <a:ext cx="19207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tx1"/>
                </a:solidFill>
                <a:latin typeface="Dosis" pitchFamily="2" charset="0"/>
                <a:ea typeface="Roboto"/>
                <a:cs typeface="Roboto"/>
                <a:sym typeface="Roboto"/>
              </a:rPr>
              <a:t>Base de données</a:t>
            </a:r>
            <a:r>
              <a:rPr lang="fr-FR" b="1" dirty="0" smtClean="0">
                <a:solidFill>
                  <a:schemeClr val="accent1"/>
                </a:solidFill>
                <a:latin typeface="Dosis" pitchFamily="2" charset="0"/>
                <a:ea typeface="Roboto"/>
                <a:cs typeface="Roboto"/>
                <a:sym typeface="Roboto"/>
              </a:rPr>
              <a:t>  </a:t>
            </a:r>
            <a:r>
              <a:rPr lang="fr-FR" b="1" dirty="0" smtClean="0">
                <a:solidFill>
                  <a:schemeClr val="tx1"/>
                </a:solidFill>
                <a:latin typeface="Dosis" pitchFamily="2" charset="0"/>
                <a:ea typeface="Roboto"/>
                <a:cs typeface="Roboto"/>
                <a:sym typeface="Roboto"/>
              </a:rPr>
              <a:t>utilisé</a:t>
            </a:r>
            <a:endParaRPr lang="fr-FR" b="1" dirty="0">
              <a:solidFill>
                <a:schemeClr val="tx1"/>
              </a:solidFill>
              <a:latin typeface="Dosis" pitchFamily="2" charset="0"/>
              <a:ea typeface="Roboto"/>
              <a:cs typeface="Roboto"/>
              <a:sym typeface="Roboto"/>
            </a:endParaRP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Neo4j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6247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Tests</a:t>
            </a:r>
            <a:endParaRPr sz="2400" dirty="0">
              <a:latin typeface="+mj-lt"/>
            </a:endParaRPr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515;p44">
            <a:extLst>
              <a:ext uri="{FF2B5EF4-FFF2-40B4-BE49-F238E27FC236}">
                <a16:creationId xmlns:a16="http://schemas.microsoft.com/office/drawing/2014/main" id="{D1CBC290-A74D-2EB4-ED9F-7656CD5666AC}"/>
              </a:ext>
            </a:extLst>
          </p:cNvPr>
          <p:cNvSpPr/>
          <p:nvPr/>
        </p:nvSpPr>
        <p:spPr>
          <a:xfrm>
            <a:off x="3735752" y="2801176"/>
            <a:ext cx="1879847" cy="13753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fr-FR" sz="2400" b="1" u="sng" dirty="0">
                <a:solidFill>
                  <a:schemeClr val="bg1"/>
                </a:solidFill>
                <a:latin typeface="Dosis" pitchFamily="2" charset="0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TEST</a:t>
            </a:r>
            <a:endParaRPr lang="fr-FR" sz="2400" b="1" u="sng" dirty="0">
              <a:solidFill>
                <a:schemeClr val="bg1"/>
              </a:solidFill>
              <a:latin typeface="Dosis" pitchFamily="2" charset="0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28B6F8-1ED2-4A42-AF00-6396E7CF3A64}"/>
              </a:ext>
            </a:extLst>
          </p:cNvPr>
          <p:cNvSpPr txBox="1"/>
          <p:nvPr/>
        </p:nvSpPr>
        <p:spPr>
          <a:xfrm rot="5400000">
            <a:off x="3875485" y="1610114"/>
            <a:ext cx="16965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9600" dirty="0">
                <a:solidFill>
                  <a:srgbClr val="222222"/>
                </a:solidFill>
              </a:rPr>
              <a:t>👉</a:t>
            </a:r>
            <a:endParaRPr lang="fr-FR" sz="9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47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47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50"/>
                            </p:stCondLst>
                            <p:childTnLst>
                              <p:par>
                                <p:cTn id="32" presetID="47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47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750"/>
                            </p:stCondLst>
                            <p:childTnLst>
                              <p:par>
                                <p:cTn id="44" presetID="47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299409" y="3102864"/>
            <a:ext cx="5280050" cy="9424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CONCLUSION ET 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PERSPECTIVES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fr-FR" dirty="0">
                <a:latin typeface="+mn-lt"/>
              </a:rPr>
              <a:t>Conclusion du travail </a:t>
            </a:r>
            <a:r>
              <a:rPr lang="fr-FR" dirty="0" err="1">
                <a:latin typeface="+mn-lt"/>
              </a:rPr>
              <a:t>éffectué</a:t>
            </a:r>
            <a:endParaRPr dirty="0">
              <a:latin typeface="+mn-lt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463524" y="0"/>
            <a:ext cx="2188235" cy="310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70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6247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Conclusion et perspectives</a:t>
            </a:r>
            <a:endParaRPr sz="2400" dirty="0">
              <a:latin typeface="+mj-lt"/>
            </a:endParaRPr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09FC1D8-99C9-117C-0B07-BACE3B96E19F}"/>
              </a:ext>
            </a:extLst>
          </p:cNvPr>
          <p:cNvSpPr txBox="1"/>
          <p:nvPr/>
        </p:nvSpPr>
        <p:spPr>
          <a:xfrm>
            <a:off x="279871" y="1218755"/>
            <a:ext cx="83293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</a:pPr>
            <a:r>
              <a:rPr lang="fr-FR" sz="1800" b="1" dirty="0">
                <a:solidFill>
                  <a:schemeClr val="accent1"/>
                </a:solidFill>
                <a:effectLst/>
                <a:latin typeface="+mn-lt"/>
                <a:ea typeface="Times New Roman" panose="02020603050405020304" pitchFamily="18" charset="0"/>
              </a:rPr>
              <a:t>Rappel de l’objectif</a:t>
            </a:r>
            <a:r>
              <a:rPr lang="fr-FR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</a:p>
          <a:p>
            <a:pPr indent="449580" algn="just">
              <a:lnSpc>
                <a:spcPct val="150000"/>
              </a:lnSpc>
            </a:pPr>
            <a:r>
              <a:rPr lang="fr-FR" sz="1800" dirty="0">
                <a:latin typeface="+mn-lt"/>
                <a:ea typeface="Times New Roman" panose="02020603050405020304" pitchFamily="18" charset="0"/>
              </a:rPr>
              <a:t>C</a:t>
            </a:r>
            <a:r>
              <a:rPr lang="fr-FR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oncevoir </a:t>
            </a:r>
            <a:r>
              <a:rPr lang="fr-FR" sz="1800" dirty="0" smtClean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un système permettant l’aide à la livraison des paquets détenus par les individus dans le besoin de livraison tout en mettant en avant la prise d’un trajet optimal</a:t>
            </a:r>
            <a:r>
              <a:rPr lang="fr-FR" sz="1800" dirty="0" smtClean="0">
                <a:latin typeface="+mn-lt"/>
                <a:ea typeface="Times New Roman" panose="02020603050405020304" pitchFamily="18" charset="0"/>
              </a:rPr>
              <a:t>. </a:t>
            </a:r>
            <a:endParaRPr lang="fr-FR" sz="18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97C247-3CB2-6946-3C60-DE6034497341}"/>
              </a:ext>
            </a:extLst>
          </p:cNvPr>
          <p:cNvSpPr txBox="1"/>
          <p:nvPr/>
        </p:nvSpPr>
        <p:spPr>
          <a:xfrm>
            <a:off x="413983" y="2829375"/>
            <a:ext cx="7707085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</a:pPr>
            <a:r>
              <a:rPr lang="fr-FR" sz="1800" b="1" dirty="0">
                <a:solidFill>
                  <a:schemeClr val="accent1"/>
                </a:solidFill>
                <a:effectLst/>
                <a:latin typeface="+mn-lt"/>
                <a:ea typeface="Times New Roman" panose="02020603050405020304" pitchFamily="18" charset="0"/>
              </a:rPr>
              <a:t>Résultat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800" b="1" dirty="0">
                <a:solidFill>
                  <a:schemeClr val="accent1"/>
                </a:solidFill>
                <a:latin typeface="+mn-lt"/>
                <a:ea typeface="Times New Roman" panose="02020603050405020304" pitchFamily="18" charset="0"/>
              </a:rPr>
              <a:t> </a:t>
            </a:r>
            <a:r>
              <a:rPr lang="fr-FR" sz="1800" dirty="0" smtClean="0">
                <a:latin typeface="+mn-lt"/>
                <a:ea typeface="Times New Roman" panose="02020603050405020304" pitchFamily="18" charset="0"/>
              </a:rPr>
              <a:t>Enregistrement d’un paquet ;</a:t>
            </a:r>
            <a:endParaRPr lang="fr-FR" sz="1800" dirty="0">
              <a:latin typeface="+mn-lt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800" dirty="0" smtClean="0">
                <a:latin typeface="+mn-lt"/>
                <a:ea typeface="Times New Roman" panose="02020603050405020304" pitchFamily="18" charset="0"/>
              </a:rPr>
              <a:t>Dépôt et retrait d’un paquet </a:t>
            </a:r>
            <a:r>
              <a:rPr lang="fr-FR" sz="1800" dirty="0" smtClean="0">
                <a:latin typeface="+mn-lt"/>
                <a:ea typeface="Times New Roman" panose="02020603050405020304" pitchFamily="18" charset="0"/>
              </a:rPr>
              <a:t>;</a:t>
            </a:r>
            <a:endParaRPr lang="fr-FR" sz="1800" dirty="0">
              <a:latin typeface="+mn-lt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800" dirty="0" smtClean="0">
                <a:latin typeface="+mn-lt"/>
                <a:ea typeface="Times New Roman" panose="02020603050405020304" pitchFamily="18" charset="0"/>
              </a:rPr>
              <a:t>Recherche de point de collecte ;</a:t>
            </a:r>
            <a:endParaRPr lang="fr-FR" sz="1800" dirty="0">
              <a:latin typeface="+mn-lt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800" dirty="0" smtClean="0">
                <a:latin typeface="+mn-lt"/>
                <a:ea typeface="Times New Roman" panose="02020603050405020304" pitchFamily="18" charset="0"/>
              </a:rPr>
              <a:t>Visualisation d’itinéraire</a:t>
            </a:r>
            <a:endParaRPr lang="fr-FR" sz="1800" dirty="0"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6" name="Google Shape;1089;p46">
            <a:extLst>
              <a:ext uri="{FF2B5EF4-FFF2-40B4-BE49-F238E27FC236}">
                <a16:creationId xmlns:a16="http://schemas.microsoft.com/office/drawing/2014/main" id="{714C604C-088D-9334-AAB0-2A9D12DD9D68}"/>
              </a:ext>
            </a:extLst>
          </p:cNvPr>
          <p:cNvSpPr/>
          <p:nvPr/>
        </p:nvSpPr>
        <p:spPr>
          <a:xfrm>
            <a:off x="327447" y="625745"/>
            <a:ext cx="307185" cy="30720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3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6247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Conclusion et perspectives</a:t>
            </a:r>
            <a:endParaRPr sz="2400" dirty="0">
              <a:latin typeface="+mj-lt"/>
            </a:endParaRPr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97C247-3CB2-6946-3C60-DE6034497341}"/>
              </a:ext>
            </a:extLst>
          </p:cNvPr>
          <p:cNvSpPr txBox="1"/>
          <p:nvPr/>
        </p:nvSpPr>
        <p:spPr>
          <a:xfrm>
            <a:off x="481039" y="1840230"/>
            <a:ext cx="77070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</a:pPr>
            <a:r>
              <a:rPr lang="fr-FR" sz="1800" b="1" dirty="0">
                <a:solidFill>
                  <a:schemeClr val="accent1"/>
                </a:solidFill>
                <a:effectLst/>
                <a:latin typeface="+mn-lt"/>
                <a:ea typeface="Times New Roman" panose="02020603050405020304" pitchFamily="18" charset="0"/>
              </a:rPr>
              <a:t>Des perspectives multiples :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800" b="1" dirty="0">
                <a:solidFill>
                  <a:schemeClr val="accent1"/>
                </a:solidFill>
                <a:latin typeface="+mn-lt"/>
                <a:ea typeface="Times New Roman" panose="02020603050405020304" pitchFamily="18" charset="0"/>
              </a:rPr>
              <a:t> </a:t>
            </a:r>
            <a:r>
              <a:rPr lang="fr-FR" sz="1800" dirty="0">
                <a:latin typeface="+mn-lt"/>
                <a:ea typeface="Times New Roman" panose="02020603050405020304" pitchFamily="18" charset="0"/>
              </a:rPr>
              <a:t>Ajouter </a:t>
            </a:r>
            <a:r>
              <a:rPr lang="fr-FR" sz="1800" dirty="0" smtClean="0">
                <a:latin typeface="+mn-lt"/>
                <a:ea typeface="Times New Roman" panose="02020603050405020304" pitchFamily="18" charset="0"/>
              </a:rPr>
              <a:t>un système de </a:t>
            </a:r>
            <a:r>
              <a:rPr lang="fr-FR" sz="1800" dirty="0">
                <a:latin typeface="+mn-lt"/>
                <a:ea typeface="Times New Roman" panose="02020603050405020304" pitchFamily="18" charset="0"/>
              </a:rPr>
              <a:t>paiement;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800" dirty="0" smtClean="0">
                <a:latin typeface="+mn-lt"/>
                <a:ea typeface="Times New Roman" panose="02020603050405020304" pitchFamily="18" charset="0"/>
              </a:rPr>
              <a:t>Permettre un suivi du paquet en temps réel;</a:t>
            </a:r>
            <a:endParaRPr lang="fr-FR" sz="1800" dirty="0">
              <a:latin typeface="+mn-lt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800" dirty="0">
                <a:latin typeface="+mn-lt"/>
                <a:ea typeface="Times New Roman" panose="02020603050405020304" pitchFamily="18" charset="0"/>
              </a:rPr>
              <a:t>Publier l’application sur Play Store;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800" dirty="0">
                <a:latin typeface="+mn-lt"/>
                <a:ea typeface="Times New Roman" panose="02020603050405020304" pitchFamily="18" charset="0"/>
              </a:rPr>
              <a:t>Une version iOS de l’application mobile;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fr-FR" sz="1800" dirty="0"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6" name="Google Shape;1089;p46">
            <a:extLst>
              <a:ext uri="{FF2B5EF4-FFF2-40B4-BE49-F238E27FC236}">
                <a16:creationId xmlns:a16="http://schemas.microsoft.com/office/drawing/2014/main" id="{714C604C-088D-9334-AAB0-2A9D12DD9D68}"/>
              </a:ext>
            </a:extLst>
          </p:cNvPr>
          <p:cNvSpPr/>
          <p:nvPr/>
        </p:nvSpPr>
        <p:spPr>
          <a:xfrm>
            <a:off x="327447" y="625745"/>
            <a:ext cx="307185" cy="30720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90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2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19135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MERCI DE VOTRE </a:t>
            </a:r>
            <a:r>
              <a:rPr lang="en" sz="6000" dirty="0">
                <a:solidFill>
                  <a:schemeClr val="accent5"/>
                </a:solidFill>
                <a:latin typeface="+mj-lt"/>
              </a:rPr>
              <a:t>ATTENTION</a:t>
            </a:r>
            <a:r>
              <a:rPr lang="en" sz="6000" dirty="0">
                <a:solidFill>
                  <a:schemeClr val="accent5"/>
                </a:solidFill>
              </a:rPr>
              <a:t> !</a:t>
            </a:r>
            <a:endParaRPr sz="6000" dirty="0">
              <a:solidFill>
                <a:schemeClr val="accent5"/>
              </a:solidFill>
            </a:endParaRPr>
          </a:p>
        </p:txBody>
      </p:sp>
      <p:grpSp>
        <p:nvGrpSpPr>
          <p:cNvPr id="526" name="Google Shape;526;p33"/>
          <p:cNvGrpSpPr/>
          <p:nvPr/>
        </p:nvGrpSpPr>
        <p:grpSpPr>
          <a:xfrm>
            <a:off x="3973168" y="375505"/>
            <a:ext cx="1197664" cy="1126777"/>
            <a:chOff x="5972700" y="2330200"/>
            <a:chExt cx="411625" cy="387275"/>
          </a:xfrm>
        </p:grpSpPr>
        <p:sp>
          <p:nvSpPr>
            <p:cNvPr id="527" name="Google Shape;527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>
        <p:wipe/>
      </p:transition>
    </mc:Choice>
    <mc:Fallback xmlns="">
      <p:transition advClick="0" advTm="10000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1444" y="394112"/>
            <a:ext cx="5495797" cy="755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+mj-lt"/>
              </a:rPr>
              <a:t>PLAN</a:t>
            </a:r>
            <a:endParaRPr sz="3600" dirty="0">
              <a:latin typeface="+mj-lt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7080" y="4636500"/>
            <a:ext cx="1488320" cy="3113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493" y="574117"/>
            <a:ext cx="309232" cy="397638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roupe 169">
            <a:extLst>
              <a:ext uri="{FF2B5EF4-FFF2-40B4-BE49-F238E27FC236}">
                <a16:creationId xmlns:a16="http://schemas.microsoft.com/office/drawing/2014/main" id="{8BCF3A15-5A5D-CD89-D9DE-E87FCAC6286C}"/>
              </a:ext>
            </a:extLst>
          </p:cNvPr>
          <p:cNvGrpSpPr/>
          <p:nvPr/>
        </p:nvGrpSpPr>
        <p:grpSpPr>
          <a:xfrm>
            <a:off x="5215904" y="3731259"/>
            <a:ext cx="2740205" cy="931880"/>
            <a:chOff x="5193094" y="3689919"/>
            <a:chExt cx="2740205" cy="931880"/>
          </a:xfrm>
        </p:grpSpPr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6B8BACB9-4021-58E5-C786-13D978FA065B}"/>
                </a:ext>
              </a:extLst>
            </p:cNvPr>
            <p:cNvSpPr/>
            <p:nvPr/>
          </p:nvSpPr>
          <p:spPr>
            <a:xfrm>
              <a:off x="5193094" y="3870299"/>
              <a:ext cx="708125" cy="571120"/>
            </a:xfrm>
            <a:custGeom>
              <a:avLst/>
              <a:gdLst>
                <a:gd name="connsiteX0" fmla="*/ 377888 w 708125"/>
                <a:gd name="connsiteY0" fmla="*/ 0 h 571120"/>
                <a:gd name="connsiteX1" fmla="*/ 708125 w 708125"/>
                <a:gd name="connsiteY1" fmla="*/ 0 h 571120"/>
                <a:gd name="connsiteX2" fmla="*/ 684318 w 708125"/>
                <a:gd name="connsiteY2" fmla="*/ 38630 h 571120"/>
                <a:gd name="connsiteX3" fmla="*/ 128884 w 708125"/>
                <a:gd name="connsiteY3" fmla="*/ 535911 h 571120"/>
                <a:gd name="connsiteX4" fmla="*/ 54741 w 708125"/>
                <a:gd name="connsiteY4" fmla="*/ 571120 h 571120"/>
                <a:gd name="connsiteX5" fmla="*/ 29696 w 708125"/>
                <a:gd name="connsiteY5" fmla="*/ 524978 h 571120"/>
                <a:gd name="connsiteX6" fmla="*/ 7677 w 708125"/>
                <a:gd name="connsiteY6" fmla="*/ 454045 h 571120"/>
                <a:gd name="connsiteX7" fmla="*/ 0 w 708125"/>
                <a:gd name="connsiteY7" fmla="*/ 377888 h 571120"/>
                <a:gd name="connsiteX8" fmla="*/ 7677 w 708125"/>
                <a:gd name="connsiteY8" fmla="*/ 301730 h 571120"/>
                <a:gd name="connsiteX9" fmla="*/ 377888 w 708125"/>
                <a:gd name="connsiteY9" fmla="*/ 0 h 571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8125" h="571120">
                  <a:moveTo>
                    <a:pt x="377888" y="0"/>
                  </a:moveTo>
                  <a:lnTo>
                    <a:pt x="708125" y="0"/>
                  </a:lnTo>
                  <a:lnTo>
                    <a:pt x="684318" y="38630"/>
                  </a:lnTo>
                  <a:cubicBezTo>
                    <a:pt x="542759" y="245188"/>
                    <a:pt x="352115" y="416369"/>
                    <a:pt x="128884" y="535911"/>
                  </a:cubicBezTo>
                  <a:lnTo>
                    <a:pt x="54741" y="571120"/>
                  </a:lnTo>
                  <a:lnTo>
                    <a:pt x="29696" y="524978"/>
                  </a:lnTo>
                  <a:cubicBezTo>
                    <a:pt x="20135" y="502373"/>
                    <a:pt x="12711" y="478645"/>
                    <a:pt x="7677" y="454045"/>
                  </a:cubicBezTo>
                  <a:lnTo>
                    <a:pt x="0" y="377888"/>
                  </a:lnTo>
                  <a:lnTo>
                    <a:pt x="7677" y="301730"/>
                  </a:lnTo>
                  <a:cubicBezTo>
                    <a:pt x="42914" y="129533"/>
                    <a:pt x="195274" y="0"/>
                    <a:pt x="377888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9A7E1622-7604-B167-6C0D-5C4C1A7FD27F}"/>
                </a:ext>
              </a:extLst>
            </p:cNvPr>
            <p:cNvGrpSpPr/>
            <p:nvPr/>
          </p:nvGrpSpPr>
          <p:grpSpPr>
            <a:xfrm>
              <a:off x="5200824" y="3689919"/>
              <a:ext cx="2732475" cy="931880"/>
              <a:chOff x="5208107" y="3694195"/>
              <a:chExt cx="2732475" cy="931880"/>
            </a:xfrm>
          </p:grpSpPr>
          <p:sp>
            <p:nvSpPr>
              <p:cNvPr id="48" name="Forme libre : forme 47">
                <a:extLst>
                  <a:ext uri="{FF2B5EF4-FFF2-40B4-BE49-F238E27FC236}">
                    <a16:creationId xmlns:a16="http://schemas.microsoft.com/office/drawing/2014/main" id="{3D9EE023-CFC2-AB34-36D5-05F496B00072}"/>
                  </a:ext>
                </a:extLst>
              </p:cNvPr>
              <p:cNvSpPr/>
              <p:nvPr/>
            </p:nvSpPr>
            <p:spPr>
              <a:xfrm>
                <a:off x="5247835" y="3870299"/>
                <a:ext cx="2692747" cy="755776"/>
              </a:xfrm>
              <a:custGeom>
                <a:avLst/>
                <a:gdLst>
                  <a:gd name="connsiteX0" fmla="*/ 653384 w 2692747"/>
                  <a:gd name="connsiteY0" fmla="*/ 0 h 755776"/>
                  <a:gd name="connsiteX1" fmla="*/ 2314859 w 2692747"/>
                  <a:gd name="connsiteY1" fmla="*/ 0 h 755776"/>
                  <a:gd name="connsiteX2" fmla="*/ 2692747 w 2692747"/>
                  <a:gd name="connsiteY2" fmla="*/ 377888 h 755776"/>
                  <a:gd name="connsiteX3" fmla="*/ 2692746 w 2692747"/>
                  <a:gd name="connsiteY3" fmla="*/ 377888 h 755776"/>
                  <a:gd name="connsiteX4" fmla="*/ 2314858 w 2692747"/>
                  <a:gd name="connsiteY4" fmla="*/ 755776 h 755776"/>
                  <a:gd name="connsiteX5" fmla="*/ 323147 w 2692747"/>
                  <a:gd name="connsiteY5" fmla="*/ 755775 h 755776"/>
                  <a:gd name="connsiteX6" fmla="*/ 9796 w 2692747"/>
                  <a:gd name="connsiteY6" fmla="*/ 589168 h 755776"/>
                  <a:gd name="connsiteX7" fmla="*/ 0 w 2692747"/>
                  <a:gd name="connsiteY7" fmla="*/ 571120 h 755776"/>
                  <a:gd name="connsiteX8" fmla="*/ 74143 w 2692747"/>
                  <a:gd name="connsiteY8" fmla="*/ 535911 h 755776"/>
                  <a:gd name="connsiteX9" fmla="*/ 629577 w 2692747"/>
                  <a:gd name="connsiteY9" fmla="*/ 38630 h 755776"/>
                  <a:gd name="connsiteX10" fmla="*/ 653384 w 2692747"/>
                  <a:gd name="connsiteY10" fmla="*/ 0 h 7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92747" h="755776">
                    <a:moveTo>
                      <a:pt x="653384" y="0"/>
                    </a:moveTo>
                    <a:lnTo>
                      <a:pt x="2314859" y="0"/>
                    </a:lnTo>
                    <a:cubicBezTo>
                      <a:pt x="2523561" y="0"/>
                      <a:pt x="2692747" y="169186"/>
                      <a:pt x="2692747" y="377888"/>
                    </a:cubicBezTo>
                    <a:lnTo>
                      <a:pt x="2692746" y="377888"/>
                    </a:lnTo>
                    <a:cubicBezTo>
                      <a:pt x="2692746" y="586590"/>
                      <a:pt x="2523560" y="755776"/>
                      <a:pt x="2314858" y="755776"/>
                    </a:cubicBezTo>
                    <a:lnTo>
                      <a:pt x="323147" y="755775"/>
                    </a:lnTo>
                    <a:cubicBezTo>
                      <a:pt x="192708" y="755775"/>
                      <a:pt x="77706" y="689687"/>
                      <a:pt x="9796" y="589168"/>
                    </a:cubicBezTo>
                    <a:lnTo>
                      <a:pt x="0" y="571120"/>
                    </a:lnTo>
                    <a:lnTo>
                      <a:pt x="74143" y="535911"/>
                    </a:lnTo>
                    <a:cubicBezTo>
                      <a:pt x="297374" y="416369"/>
                      <a:pt x="488018" y="245188"/>
                      <a:pt x="629577" y="38630"/>
                    </a:cubicBezTo>
                    <a:lnTo>
                      <a:pt x="653384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4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04800" dir="5400000" algn="ctr" rotWithShape="0">
                  <a:srgbClr val="000000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FDFD6835-3DE6-640F-A809-F0D91EC9EC76}"/>
                  </a:ext>
                </a:extLst>
              </p:cNvPr>
              <p:cNvSpPr/>
              <p:nvPr/>
            </p:nvSpPr>
            <p:spPr>
              <a:xfrm>
                <a:off x="5208107" y="3694195"/>
                <a:ext cx="56938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5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  <a:endParaRPr lang="fr-FR" sz="5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1BDED868-B808-6636-3BD9-E8982588BD8A}"/>
                  </a:ext>
                </a:extLst>
              </p:cNvPr>
              <p:cNvSpPr txBox="1"/>
              <p:nvPr/>
            </p:nvSpPr>
            <p:spPr>
              <a:xfrm>
                <a:off x="5820054" y="4080979"/>
                <a:ext cx="19846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METHODOLOGIE</a:t>
                </a:r>
                <a:endParaRPr lang="fr-FR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2E92D1FE-C077-5A92-9DB4-81646AA17AE0}"/>
              </a:ext>
            </a:extLst>
          </p:cNvPr>
          <p:cNvGrpSpPr/>
          <p:nvPr/>
        </p:nvGrpSpPr>
        <p:grpSpPr>
          <a:xfrm>
            <a:off x="5576655" y="2588886"/>
            <a:ext cx="2723274" cy="923330"/>
            <a:chOff x="5593558" y="2610613"/>
            <a:chExt cx="2723274" cy="923330"/>
          </a:xfrm>
        </p:grpSpPr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B53E47EF-1609-11F5-105F-65C06898FB7B}"/>
                </a:ext>
              </a:extLst>
            </p:cNvPr>
            <p:cNvSpPr/>
            <p:nvPr/>
          </p:nvSpPr>
          <p:spPr>
            <a:xfrm>
              <a:off x="6078719" y="2678924"/>
              <a:ext cx="2238113" cy="755776"/>
            </a:xfrm>
            <a:custGeom>
              <a:avLst/>
              <a:gdLst>
                <a:gd name="connsiteX0" fmla="*/ 8455 w 2238113"/>
                <a:gd name="connsiteY0" fmla="*/ 0 h 755776"/>
                <a:gd name="connsiteX1" fmla="*/ 1860225 w 2238113"/>
                <a:gd name="connsiteY1" fmla="*/ 0 h 755776"/>
                <a:gd name="connsiteX2" fmla="*/ 2238113 w 2238113"/>
                <a:gd name="connsiteY2" fmla="*/ 377888 h 755776"/>
                <a:gd name="connsiteX3" fmla="*/ 2238112 w 2238113"/>
                <a:gd name="connsiteY3" fmla="*/ 377888 h 755776"/>
                <a:gd name="connsiteX4" fmla="*/ 1860224 w 2238113"/>
                <a:gd name="connsiteY4" fmla="*/ 755776 h 755776"/>
                <a:gd name="connsiteX5" fmla="*/ 0 w 2238113"/>
                <a:gd name="connsiteY5" fmla="*/ 755775 h 755776"/>
                <a:gd name="connsiteX6" fmla="*/ 21154 w 2238113"/>
                <a:gd name="connsiteY6" fmla="*/ 674673 h 755776"/>
                <a:gd name="connsiteX7" fmla="*/ 53161 w 2238113"/>
                <a:gd name="connsiteY7" fmla="*/ 361679 h 755776"/>
                <a:gd name="connsiteX8" fmla="*/ 21154 w 2238113"/>
                <a:gd name="connsiteY8" fmla="*/ 48685 h 755776"/>
                <a:gd name="connsiteX9" fmla="*/ 8455 w 2238113"/>
                <a:gd name="connsiteY9" fmla="*/ 0 h 75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38113" h="755776">
                  <a:moveTo>
                    <a:pt x="8455" y="0"/>
                  </a:moveTo>
                  <a:lnTo>
                    <a:pt x="1860225" y="0"/>
                  </a:lnTo>
                  <a:cubicBezTo>
                    <a:pt x="2068927" y="0"/>
                    <a:pt x="2238113" y="169186"/>
                    <a:pt x="2238113" y="377888"/>
                  </a:cubicBezTo>
                  <a:lnTo>
                    <a:pt x="2238112" y="377888"/>
                  </a:lnTo>
                  <a:cubicBezTo>
                    <a:pt x="2238112" y="586590"/>
                    <a:pt x="2068926" y="755776"/>
                    <a:pt x="1860224" y="755776"/>
                  </a:cubicBezTo>
                  <a:lnTo>
                    <a:pt x="0" y="755775"/>
                  </a:lnTo>
                  <a:lnTo>
                    <a:pt x="21154" y="674673"/>
                  </a:lnTo>
                  <a:cubicBezTo>
                    <a:pt x="42140" y="573573"/>
                    <a:pt x="53161" y="468895"/>
                    <a:pt x="53161" y="361679"/>
                  </a:cubicBezTo>
                  <a:cubicBezTo>
                    <a:pt x="53161" y="254463"/>
                    <a:pt x="42140" y="149785"/>
                    <a:pt x="21154" y="48685"/>
                  </a:cubicBezTo>
                  <a:lnTo>
                    <a:pt x="8455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4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048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128" name="Forme libre : forme 127">
              <a:extLst>
                <a:ext uri="{FF2B5EF4-FFF2-40B4-BE49-F238E27FC236}">
                  <a16:creationId xmlns:a16="http://schemas.microsoft.com/office/drawing/2014/main" id="{875AF661-4266-A0B3-057C-7C86316B1FE5}"/>
                </a:ext>
              </a:extLst>
            </p:cNvPr>
            <p:cNvSpPr/>
            <p:nvPr/>
          </p:nvSpPr>
          <p:spPr>
            <a:xfrm>
              <a:off x="5599797" y="2678925"/>
              <a:ext cx="562536" cy="755775"/>
            </a:xfrm>
            <a:custGeom>
              <a:avLst/>
              <a:gdLst>
                <a:gd name="connsiteX0" fmla="*/ 377888 w 562536"/>
                <a:gd name="connsiteY0" fmla="*/ 0 h 755775"/>
                <a:gd name="connsiteX1" fmla="*/ 517830 w 562536"/>
                <a:gd name="connsiteY1" fmla="*/ 0 h 755775"/>
                <a:gd name="connsiteX2" fmla="*/ 530529 w 562536"/>
                <a:gd name="connsiteY2" fmla="*/ 48685 h 755775"/>
                <a:gd name="connsiteX3" fmla="*/ 562536 w 562536"/>
                <a:gd name="connsiteY3" fmla="*/ 361679 h 755775"/>
                <a:gd name="connsiteX4" fmla="*/ 530529 w 562536"/>
                <a:gd name="connsiteY4" fmla="*/ 674673 h 755775"/>
                <a:gd name="connsiteX5" fmla="*/ 509375 w 562536"/>
                <a:gd name="connsiteY5" fmla="*/ 755775 h 755775"/>
                <a:gd name="connsiteX6" fmla="*/ 377888 w 562536"/>
                <a:gd name="connsiteY6" fmla="*/ 755775 h 755775"/>
                <a:gd name="connsiteX7" fmla="*/ 7677 w 562536"/>
                <a:gd name="connsiteY7" fmla="*/ 454045 h 755775"/>
                <a:gd name="connsiteX8" fmla="*/ 0 w 562536"/>
                <a:gd name="connsiteY8" fmla="*/ 377888 h 755775"/>
                <a:gd name="connsiteX9" fmla="*/ 7677 w 562536"/>
                <a:gd name="connsiteY9" fmla="*/ 301730 h 755775"/>
                <a:gd name="connsiteX10" fmla="*/ 377888 w 562536"/>
                <a:gd name="connsiteY10" fmla="*/ 0 h 75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536" h="755775">
                  <a:moveTo>
                    <a:pt x="377888" y="0"/>
                  </a:moveTo>
                  <a:lnTo>
                    <a:pt x="517830" y="0"/>
                  </a:lnTo>
                  <a:lnTo>
                    <a:pt x="530529" y="48685"/>
                  </a:lnTo>
                  <a:cubicBezTo>
                    <a:pt x="551515" y="149785"/>
                    <a:pt x="562536" y="254463"/>
                    <a:pt x="562536" y="361679"/>
                  </a:cubicBezTo>
                  <a:cubicBezTo>
                    <a:pt x="562536" y="468895"/>
                    <a:pt x="551515" y="573573"/>
                    <a:pt x="530529" y="674673"/>
                  </a:cubicBezTo>
                  <a:lnTo>
                    <a:pt x="509375" y="755775"/>
                  </a:lnTo>
                  <a:lnTo>
                    <a:pt x="377888" y="755775"/>
                  </a:lnTo>
                  <a:cubicBezTo>
                    <a:pt x="195274" y="755775"/>
                    <a:pt x="42914" y="626242"/>
                    <a:pt x="7677" y="454045"/>
                  </a:cubicBezTo>
                  <a:lnTo>
                    <a:pt x="0" y="377888"/>
                  </a:lnTo>
                  <a:lnTo>
                    <a:pt x="7677" y="301730"/>
                  </a:lnTo>
                  <a:cubicBezTo>
                    <a:pt x="42914" y="129533"/>
                    <a:pt x="195274" y="0"/>
                    <a:pt x="377888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89D00CF-DD55-737C-877F-BC89B237E1A1}"/>
                </a:ext>
              </a:extLst>
            </p:cNvPr>
            <p:cNvSpPr/>
            <p:nvPr/>
          </p:nvSpPr>
          <p:spPr>
            <a:xfrm>
              <a:off x="5593558" y="2610613"/>
              <a:ext cx="56938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5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7DD3E482-2CD6-4C62-1F2D-178C33126A70}"/>
                </a:ext>
              </a:extLst>
            </p:cNvPr>
            <p:cNvSpPr txBox="1"/>
            <p:nvPr/>
          </p:nvSpPr>
          <p:spPr>
            <a:xfrm>
              <a:off x="6254248" y="2892544"/>
              <a:ext cx="1984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</a:rPr>
                <a:t>IMPLEMENTATION ET TESTS</a:t>
              </a:r>
              <a:endParaRPr lang="fr-FR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9396E56E-EE37-4BF5-3ACD-33ACC7AE82A1}"/>
              </a:ext>
            </a:extLst>
          </p:cNvPr>
          <p:cNvGrpSpPr/>
          <p:nvPr/>
        </p:nvGrpSpPr>
        <p:grpSpPr>
          <a:xfrm>
            <a:off x="5283922" y="1376301"/>
            <a:ext cx="2747488" cy="923330"/>
            <a:chOff x="5193094" y="1443532"/>
            <a:chExt cx="2747488" cy="923330"/>
          </a:xfrm>
        </p:grpSpPr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BE578B83-6C40-8B94-801A-DF92A8492455}"/>
                </a:ext>
              </a:extLst>
            </p:cNvPr>
            <p:cNvSpPr/>
            <p:nvPr/>
          </p:nvSpPr>
          <p:spPr>
            <a:xfrm>
              <a:off x="5271705" y="1501574"/>
              <a:ext cx="2668877" cy="755776"/>
            </a:xfrm>
            <a:custGeom>
              <a:avLst/>
              <a:gdLst>
                <a:gd name="connsiteX0" fmla="*/ 299277 w 2668877"/>
                <a:gd name="connsiteY0" fmla="*/ 0 h 755776"/>
                <a:gd name="connsiteX1" fmla="*/ 2290989 w 2668877"/>
                <a:gd name="connsiteY1" fmla="*/ 0 h 755776"/>
                <a:gd name="connsiteX2" fmla="*/ 2668877 w 2668877"/>
                <a:gd name="connsiteY2" fmla="*/ 377888 h 755776"/>
                <a:gd name="connsiteX3" fmla="*/ 2668876 w 2668877"/>
                <a:gd name="connsiteY3" fmla="*/ 377888 h 755776"/>
                <a:gd name="connsiteX4" fmla="*/ 2290988 w 2668877"/>
                <a:gd name="connsiteY4" fmla="*/ 755776 h 755776"/>
                <a:gd name="connsiteX5" fmla="*/ 658134 w 2668877"/>
                <a:gd name="connsiteY5" fmla="*/ 755775 h 755776"/>
                <a:gd name="connsiteX6" fmla="*/ 605707 w 2668877"/>
                <a:gd name="connsiteY6" fmla="*/ 670705 h 755776"/>
                <a:gd name="connsiteX7" fmla="*/ 50273 w 2668877"/>
                <a:gd name="connsiteY7" fmla="*/ 173424 h 755776"/>
                <a:gd name="connsiteX8" fmla="*/ 0 w 2668877"/>
                <a:gd name="connsiteY8" fmla="*/ 149550 h 755776"/>
                <a:gd name="connsiteX9" fmla="*/ 32070 w 2668877"/>
                <a:gd name="connsiteY9" fmla="*/ 110681 h 755776"/>
                <a:gd name="connsiteX10" fmla="*/ 299277 w 2668877"/>
                <a:gd name="connsiteY10" fmla="*/ 0 h 75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8877" h="755776">
                  <a:moveTo>
                    <a:pt x="299277" y="0"/>
                  </a:moveTo>
                  <a:lnTo>
                    <a:pt x="2290989" y="0"/>
                  </a:lnTo>
                  <a:cubicBezTo>
                    <a:pt x="2499691" y="0"/>
                    <a:pt x="2668877" y="169186"/>
                    <a:pt x="2668877" y="377888"/>
                  </a:cubicBezTo>
                  <a:lnTo>
                    <a:pt x="2668876" y="377888"/>
                  </a:lnTo>
                  <a:cubicBezTo>
                    <a:pt x="2668876" y="586590"/>
                    <a:pt x="2499690" y="755776"/>
                    <a:pt x="2290988" y="755776"/>
                  </a:cubicBezTo>
                  <a:lnTo>
                    <a:pt x="658134" y="755775"/>
                  </a:lnTo>
                  <a:lnTo>
                    <a:pt x="605707" y="670705"/>
                  </a:lnTo>
                  <a:cubicBezTo>
                    <a:pt x="464148" y="464148"/>
                    <a:pt x="273504" y="292966"/>
                    <a:pt x="50273" y="173424"/>
                  </a:cubicBezTo>
                  <a:lnTo>
                    <a:pt x="0" y="149550"/>
                  </a:lnTo>
                  <a:lnTo>
                    <a:pt x="32070" y="110681"/>
                  </a:lnTo>
                  <a:cubicBezTo>
                    <a:pt x="100454" y="42297"/>
                    <a:pt x="194926" y="0"/>
                    <a:pt x="299277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4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048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93B1C709-5473-8E12-79EE-8F41C4424E18}"/>
                </a:ext>
              </a:extLst>
            </p:cNvPr>
            <p:cNvSpPr/>
            <p:nvPr/>
          </p:nvSpPr>
          <p:spPr>
            <a:xfrm>
              <a:off x="5206140" y="1651125"/>
              <a:ext cx="736745" cy="606225"/>
            </a:xfrm>
            <a:custGeom>
              <a:avLst/>
              <a:gdLst>
                <a:gd name="connsiteX0" fmla="*/ 78611 w 736745"/>
                <a:gd name="connsiteY0" fmla="*/ 0 h 606225"/>
                <a:gd name="connsiteX1" fmla="*/ 128884 w 736745"/>
                <a:gd name="connsiteY1" fmla="*/ 23874 h 606225"/>
                <a:gd name="connsiteX2" fmla="*/ 684318 w 736745"/>
                <a:gd name="connsiteY2" fmla="*/ 521155 h 606225"/>
                <a:gd name="connsiteX3" fmla="*/ 736745 w 736745"/>
                <a:gd name="connsiteY3" fmla="*/ 606225 h 606225"/>
                <a:gd name="connsiteX4" fmla="*/ 377888 w 736745"/>
                <a:gd name="connsiteY4" fmla="*/ 606225 h 606225"/>
                <a:gd name="connsiteX5" fmla="*/ 7677 w 736745"/>
                <a:gd name="connsiteY5" fmla="*/ 304495 h 606225"/>
                <a:gd name="connsiteX6" fmla="*/ 0 w 736745"/>
                <a:gd name="connsiteY6" fmla="*/ 228338 h 606225"/>
                <a:gd name="connsiteX7" fmla="*/ 7677 w 736745"/>
                <a:gd name="connsiteY7" fmla="*/ 152180 h 606225"/>
                <a:gd name="connsiteX8" fmla="*/ 64537 w 736745"/>
                <a:gd name="connsiteY8" fmla="*/ 17057 h 606225"/>
                <a:gd name="connsiteX9" fmla="*/ 78611 w 736745"/>
                <a:gd name="connsiteY9" fmla="*/ 0 h 60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6745" h="606225">
                  <a:moveTo>
                    <a:pt x="78611" y="0"/>
                  </a:moveTo>
                  <a:lnTo>
                    <a:pt x="128884" y="23874"/>
                  </a:lnTo>
                  <a:cubicBezTo>
                    <a:pt x="352115" y="143416"/>
                    <a:pt x="542759" y="314598"/>
                    <a:pt x="684318" y="521155"/>
                  </a:cubicBezTo>
                  <a:lnTo>
                    <a:pt x="736745" y="606225"/>
                  </a:lnTo>
                  <a:lnTo>
                    <a:pt x="377888" y="606225"/>
                  </a:lnTo>
                  <a:cubicBezTo>
                    <a:pt x="195274" y="606225"/>
                    <a:pt x="42914" y="476692"/>
                    <a:pt x="7677" y="304495"/>
                  </a:cubicBezTo>
                  <a:lnTo>
                    <a:pt x="0" y="228338"/>
                  </a:lnTo>
                  <a:lnTo>
                    <a:pt x="7677" y="152180"/>
                  </a:lnTo>
                  <a:cubicBezTo>
                    <a:pt x="17745" y="102981"/>
                    <a:pt x="37374" y="57265"/>
                    <a:pt x="64537" y="17057"/>
                  </a:cubicBezTo>
                  <a:lnTo>
                    <a:pt x="78611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9A1F677-6F95-15FE-99A9-44A2CD403A64}"/>
                </a:ext>
              </a:extLst>
            </p:cNvPr>
            <p:cNvSpPr/>
            <p:nvPr/>
          </p:nvSpPr>
          <p:spPr>
            <a:xfrm>
              <a:off x="5193094" y="1443532"/>
              <a:ext cx="56938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5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fr-F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C70B4EE3-8420-CD7A-1517-3D799418D278}"/>
                </a:ext>
              </a:extLst>
            </p:cNvPr>
            <p:cNvSpPr txBox="1"/>
            <p:nvPr/>
          </p:nvSpPr>
          <p:spPr>
            <a:xfrm>
              <a:off x="5859206" y="1632987"/>
              <a:ext cx="1984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chemeClr val="tx1"/>
                  </a:solidFill>
                </a:rPr>
                <a:t>CONCLUSION ET PERSPECTIVES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1" name="Image 150">
            <a:extLst>
              <a:ext uri="{FF2B5EF4-FFF2-40B4-BE49-F238E27FC236}">
                <a16:creationId xmlns:a16="http://schemas.microsoft.com/office/drawing/2014/main" id="{1A359874-ADA1-3534-19C2-9F0B1967F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08" y="2606569"/>
            <a:ext cx="784384" cy="784384"/>
          </a:xfrm>
          <a:prstGeom prst="rect">
            <a:avLst/>
          </a:prstGeom>
        </p:spPr>
      </p:pic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D42FA100-7668-4339-6F12-517728E48D8C}"/>
              </a:ext>
            </a:extLst>
          </p:cNvPr>
          <p:cNvGrpSpPr/>
          <p:nvPr/>
        </p:nvGrpSpPr>
        <p:grpSpPr>
          <a:xfrm>
            <a:off x="1393161" y="1433723"/>
            <a:ext cx="2751495" cy="923330"/>
            <a:chOff x="1472652" y="1451808"/>
            <a:chExt cx="2751495" cy="923330"/>
          </a:xfrm>
        </p:grpSpPr>
        <p:grpSp>
          <p:nvGrpSpPr>
            <p:cNvPr id="156" name="Groupe 155">
              <a:extLst>
                <a:ext uri="{FF2B5EF4-FFF2-40B4-BE49-F238E27FC236}">
                  <a16:creationId xmlns:a16="http://schemas.microsoft.com/office/drawing/2014/main" id="{462F47D4-3354-1121-F7EF-50212096F45C}"/>
                </a:ext>
              </a:extLst>
            </p:cNvPr>
            <p:cNvGrpSpPr/>
            <p:nvPr/>
          </p:nvGrpSpPr>
          <p:grpSpPr>
            <a:xfrm>
              <a:off x="1472652" y="1487554"/>
              <a:ext cx="2751495" cy="755776"/>
              <a:chOff x="1472652" y="1487554"/>
              <a:chExt cx="2751495" cy="755776"/>
            </a:xfrm>
          </p:grpSpPr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4107052C-58A2-2A70-02BB-B65BE9F349DC}"/>
                  </a:ext>
                </a:extLst>
              </p:cNvPr>
              <p:cNvSpPr/>
              <p:nvPr/>
            </p:nvSpPr>
            <p:spPr>
              <a:xfrm>
                <a:off x="3220856" y="1567064"/>
                <a:ext cx="1003291" cy="676266"/>
              </a:xfrm>
              <a:custGeom>
                <a:avLst/>
                <a:gdLst>
                  <a:gd name="connsiteX0" fmla="*/ 854831 w 1003291"/>
                  <a:gd name="connsiteY0" fmla="*/ 0 h 676266"/>
                  <a:gd name="connsiteX1" fmla="*/ 892610 w 1003291"/>
                  <a:gd name="connsiteY1" fmla="*/ 31171 h 676266"/>
                  <a:gd name="connsiteX2" fmla="*/ 1003291 w 1003291"/>
                  <a:gd name="connsiteY2" fmla="*/ 298378 h 676266"/>
                  <a:gd name="connsiteX3" fmla="*/ 1003290 w 1003291"/>
                  <a:gd name="connsiteY3" fmla="*/ 298378 h 676266"/>
                  <a:gd name="connsiteX4" fmla="*/ 625402 w 1003291"/>
                  <a:gd name="connsiteY4" fmla="*/ 676266 h 676266"/>
                  <a:gd name="connsiteX5" fmla="*/ 0 w 1003291"/>
                  <a:gd name="connsiteY5" fmla="*/ 676266 h 676266"/>
                  <a:gd name="connsiteX6" fmla="*/ 43786 w 1003291"/>
                  <a:gd name="connsiteY6" fmla="*/ 605216 h 676266"/>
                  <a:gd name="connsiteX7" fmla="*/ 736936 w 1003291"/>
                  <a:gd name="connsiteY7" fmla="*/ 42537 h 676266"/>
                  <a:gd name="connsiteX8" fmla="*/ 854831 w 1003291"/>
                  <a:gd name="connsiteY8" fmla="*/ 0 h 67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3291" h="676266">
                    <a:moveTo>
                      <a:pt x="854831" y="0"/>
                    </a:moveTo>
                    <a:lnTo>
                      <a:pt x="892610" y="31171"/>
                    </a:lnTo>
                    <a:cubicBezTo>
                      <a:pt x="960995" y="99555"/>
                      <a:pt x="1003291" y="194027"/>
                      <a:pt x="1003291" y="298378"/>
                    </a:cubicBezTo>
                    <a:lnTo>
                      <a:pt x="1003290" y="298378"/>
                    </a:lnTo>
                    <a:cubicBezTo>
                      <a:pt x="1003290" y="507080"/>
                      <a:pt x="834104" y="676266"/>
                      <a:pt x="625402" y="676266"/>
                    </a:cubicBezTo>
                    <a:lnTo>
                      <a:pt x="0" y="676266"/>
                    </a:lnTo>
                    <a:lnTo>
                      <a:pt x="43786" y="605216"/>
                    </a:lnTo>
                    <a:cubicBezTo>
                      <a:pt x="213657" y="357347"/>
                      <a:pt x="454210" y="160420"/>
                      <a:pt x="736936" y="42537"/>
                    </a:cubicBezTo>
                    <a:lnTo>
                      <a:pt x="854831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136" name="Forme libre : forme 135">
                <a:extLst>
                  <a:ext uri="{FF2B5EF4-FFF2-40B4-BE49-F238E27FC236}">
                    <a16:creationId xmlns:a16="http://schemas.microsoft.com/office/drawing/2014/main" id="{18220A85-C5A2-AF6F-80E4-94F5C7BE9DB9}"/>
                  </a:ext>
                </a:extLst>
              </p:cNvPr>
              <p:cNvSpPr/>
              <p:nvPr/>
            </p:nvSpPr>
            <p:spPr>
              <a:xfrm>
                <a:off x="1472652" y="1487554"/>
                <a:ext cx="2599028" cy="755776"/>
              </a:xfrm>
              <a:custGeom>
                <a:avLst/>
                <a:gdLst>
                  <a:gd name="connsiteX0" fmla="*/ 377888 w 2599028"/>
                  <a:gd name="connsiteY0" fmla="*/ 0 h 755776"/>
                  <a:gd name="connsiteX1" fmla="*/ 2369600 w 2599028"/>
                  <a:gd name="connsiteY1" fmla="*/ 0 h 755776"/>
                  <a:gd name="connsiteX2" fmla="*/ 2580881 w 2599028"/>
                  <a:gd name="connsiteY2" fmla="*/ 64537 h 755776"/>
                  <a:gd name="connsiteX3" fmla="*/ 2599028 w 2599028"/>
                  <a:gd name="connsiteY3" fmla="*/ 79510 h 755776"/>
                  <a:gd name="connsiteX4" fmla="*/ 2481133 w 2599028"/>
                  <a:gd name="connsiteY4" fmla="*/ 122047 h 755776"/>
                  <a:gd name="connsiteX5" fmla="*/ 1787983 w 2599028"/>
                  <a:gd name="connsiteY5" fmla="*/ 684726 h 755776"/>
                  <a:gd name="connsiteX6" fmla="*/ 1744197 w 2599028"/>
                  <a:gd name="connsiteY6" fmla="*/ 755776 h 755776"/>
                  <a:gd name="connsiteX7" fmla="*/ 377888 w 2599028"/>
                  <a:gd name="connsiteY7" fmla="*/ 755775 h 755776"/>
                  <a:gd name="connsiteX8" fmla="*/ 7677 w 2599028"/>
                  <a:gd name="connsiteY8" fmla="*/ 454045 h 755776"/>
                  <a:gd name="connsiteX9" fmla="*/ 0 w 2599028"/>
                  <a:gd name="connsiteY9" fmla="*/ 377888 h 755776"/>
                  <a:gd name="connsiteX10" fmla="*/ 7677 w 2599028"/>
                  <a:gd name="connsiteY10" fmla="*/ 301730 h 755776"/>
                  <a:gd name="connsiteX11" fmla="*/ 377888 w 2599028"/>
                  <a:gd name="connsiteY11" fmla="*/ 0 h 7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99028" h="755776">
                    <a:moveTo>
                      <a:pt x="377888" y="0"/>
                    </a:moveTo>
                    <a:lnTo>
                      <a:pt x="2369600" y="0"/>
                    </a:lnTo>
                    <a:cubicBezTo>
                      <a:pt x="2447863" y="0"/>
                      <a:pt x="2520570" y="23792"/>
                      <a:pt x="2580881" y="64537"/>
                    </a:cubicBezTo>
                    <a:lnTo>
                      <a:pt x="2599028" y="79510"/>
                    </a:lnTo>
                    <a:lnTo>
                      <a:pt x="2481133" y="122047"/>
                    </a:lnTo>
                    <a:cubicBezTo>
                      <a:pt x="2198407" y="239930"/>
                      <a:pt x="1957854" y="436857"/>
                      <a:pt x="1787983" y="684726"/>
                    </a:cubicBezTo>
                    <a:lnTo>
                      <a:pt x="1744197" y="755776"/>
                    </a:lnTo>
                    <a:lnTo>
                      <a:pt x="377888" y="755775"/>
                    </a:lnTo>
                    <a:cubicBezTo>
                      <a:pt x="195274" y="755775"/>
                      <a:pt x="42914" y="626242"/>
                      <a:pt x="7677" y="454045"/>
                    </a:cubicBezTo>
                    <a:lnTo>
                      <a:pt x="0" y="377888"/>
                    </a:lnTo>
                    <a:lnTo>
                      <a:pt x="7677" y="301730"/>
                    </a:lnTo>
                    <a:cubicBezTo>
                      <a:pt x="42914" y="129533"/>
                      <a:pt x="195274" y="0"/>
                      <a:pt x="377888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4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304800" dir="5400000" algn="ctr" rotWithShape="0">
                  <a:srgbClr val="000000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0F883F66-CEDC-D2A4-F3C1-82E3D27B6EB7}"/>
                </a:ext>
              </a:extLst>
            </p:cNvPr>
            <p:cNvSpPr txBox="1"/>
            <p:nvPr/>
          </p:nvSpPr>
          <p:spPr>
            <a:xfrm>
              <a:off x="1561079" y="1651109"/>
              <a:ext cx="1984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INTRODUCTION</a:t>
              </a:r>
              <a:endParaRPr lang="fr-FR" b="1" dirty="0">
                <a:solidFill>
                  <a:schemeClr val="accent1"/>
                </a:solidFill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8B31516-7A60-01B5-E152-7D9246F5162E}"/>
                </a:ext>
              </a:extLst>
            </p:cNvPr>
            <p:cNvSpPr/>
            <p:nvPr/>
          </p:nvSpPr>
          <p:spPr>
            <a:xfrm>
              <a:off x="3558776" y="1451808"/>
              <a:ext cx="56938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5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BB250D29-770E-7211-3104-BBD089053904}"/>
              </a:ext>
            </a:extLst>
          </p:cNvPr>
          <p:cNvGrpSpPr/>
          <p:nvPr/>
        </p:nvGrpSpPr>
        <p:grpSpPr>
          <a:xfrm>
            <a:off x="823250" y="2616248"/>
            <a:ext cx="2747676" cy="923330"/>
            <a:chOff x="826009" y="2601339"/>
            <a:chExt cx="2747676" cy="923330"/>
          </a:xfrm>
        </p:grpSpPr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AC3922D5-F07D-A26E-BFDD-5246D1C57BFC}"/>
                </a:ext>
              </a:extLst>
            </p:cNvPr>
            <p:cNvSpPr/>
            <p:nvPr/>
          </p:nvSpPr>
          <p:spPr>
            <a:xfrm>
              <a:off x="2995580" y="2678924"/>
              <a:ext cx="578105" cy="755776"/>
            </a:xfrm>
            <a:custGeom>
              <a:avLst/>
              <a:gdLst>
                <a:gd name="connsiteX0" fmla="*/ 44706 w 578105"/>
                <a:gd name="connsiteY0" fmla="*/ 0 h 755776"/>
                <a:gd name="connsiteX1" fmla="*/ 200217 w 578105"/>
                <a:gd name="connsiteY1" fmla="*/ 0 h 755776"/>
                <a:gd name="connsiteX2" fmla="*/ 578105 w 578105"/>
                <a:gd name="connsiteY2" fmla="*/ 377888 h 755776"/>
                <a:gd name="connsiteX3" fmla="*/ 578104 w 578105"/>
                <a:gd name="connsiteY3" fmla="*/ 377888 h 755776"/>
                <a:gd name="connsiteX4" fmla="*/ 200216 w 578105"/>
                <a:gd name="connsiteY4" fmla="*/ 755776 h 755776"/>
                <a:gd name="connsiteX5" fmla="*/ 53162 w 578105"/>
                <a:gd name="connsiteY5" fmla="*/ 755776 h 755776"/>
                <a:gd name="connsiteX6" fmla="*/ 32007 w 578105"/>
                <a:gd name="connsiteY6" fmla="*/ 674673 h 755776"/>
                <a:gd name="connsiteX7" fmla="*/ 0 w 578105"/>
                <a:gd name="connsiteY7" fmla="*/ 361679 h 755776"/>
                <a:gd name="connsiteX8" fmla="*/ 32007 w 578105"/>
                <a:gd name="connsiteY8" fmla="*/ 48685 h 755776"/>
                <a:gd name="connsiteX9" fmla="*/ 44706 w 578105"/>
                <a:gd name="connsiteY9" fmla="*/ 0 h 75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105" h="755776">
                  <a:moveTo>
                    <a:pt x="44706" y="0"/>
                  </a:moveTo>
                  <a:lnTo>
                    <a:pt x="200217" y="0"/>
                  </a:lnTo>
                  <a:cubicBezTo>
                    <a:pt x="408919" y="0"/>
                    <a:pt x="578105" y="169186"/>
                    <a:pt x="578105" y="377888"/>
                  </a:cubicBezTo>
                  <a:lnTo>
                    <a:pt x="578104" y="377888"/>
                  </a:lnTo>
                  <a:cubicBezTo>
                    <a:pt x="578104" y="586590"/>
                    <a:pt x="408918" y="755776"/>
                    <a:pt x="200216" y="755776"/>
                  </a:cubicBezTo>
                  <a:lnTo>
                    <a:pt x="53162" y="755776"/>
                  </a:lnTo>
                  <a:lnTo>
                    <a:pt x="32007" y="674673"/>
                  </a:lnTo>
                  <a:cubicBezTo>
                    <a:pt x="11021" y="573573"/>
                    <a:pt x="0" y="468895"/>
                    <a:pt x="0" y="361679"/>
                  </a:cubicBezTo>
                  <a:cubicBezTo>
                    <a:pt x="0" y="254463"/>
                    <a:pt x="11021" y="149785"/>
                    <a:pt x="32007" y="48685"/>
                  </a:cubicBezTo>
                  <a:lnTo>
                    <a:pt x="44706" y="0"/>
                  </a:lnTo>
                  <a:close/>
                </a:path>
              </a:pathLst>
            </a:custGeom>
            <a:solidFill>
              <a:srgbClr val="BB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9D13D73-7220-9388-6DD9-6E8AD02E76B5}"/>
                </a:ext>
              </a:extLst>
            </p:cNvPr>
            <p:cNvSpPr/>
            <p:nvPr/>
          </p:nvSpPr>
          <p:spPr>
            <a:xfrm>
              <a:off x="2956141" y="2601339"/>
              <a:ext cx="56938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5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fr-F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0" name="Forme libre : forme 159">
              <a:extLst>
                <a:ext uri="{FF2B5EF4-FFF2-40B4-BE49-F238E27FC236}">
                  <a16:creationId xmlns:a16="http://schemas.microsoft.com/office/drawing/2014/main" id="{BC32B861-E7A8-A878-8D54-A6EBACD5244E}"/>
                </a:ext>
              </a:extLst>
            </p:cNvPr>
            <p:cNvSpPr/>
            <p:nvPr/>
          </p:nvSpPr>
          <p:spPr>
            <a:xfrm>
              <a:off x="826009" y="2678923"/>
              <a:ext cx="2222545" cy="755776"/>
            </a:xfrm>
            <a:custGeom>
              <a:avLst/>
              <a:gdLst>
                <a:gd name="connsiteX0" fmla="*/ 377888 w 2222545"/>
                <a:gd name="connsiteY0" fmla="*/ 0 h 755776"/>
                <a:gd name="connsiteX1" fmla="*/ 2214089 w 2222545"/>
                <a:gd name="connsiteY1" fmla="*/ 0 h 755776"/>
                <a:gd name="connsiteX2" fmla="*/ 2201390 w 2222545"/>
                <a:gd name="connsiteY2" fmla="*/ 48685 h 755776"/>
                <a:gd name="connsiteX3" fmla="*/ 2169383 w 2222545"/>
                <a:gd name="connsiteY3" fmla="*/ 361679 h 755776"/>
                <a:gd name="connsiteX4" fmla="*/ 2201390 w 2222545"/>
                <a:gd name="connsiteY4" fmla="*/ 674673 h 755776"/>
                <a:gd name="connsiteX5" fmla="*/ 2222545 w 2222545"/>
                <a:gd name="connsiteY5" fmla="*/ 755776 h 755776"/>
                <a:gd name="connsiteX6" fmla="*/ 377888 w 2222545"/>
                <a:gd name="connsiteY6" fmla="*/ 755775 h 755776"/>
                <a:gd name="connsiteX7" fmla="*/ 7677 w 2222545"/>
                <a:gd name="connsiteY7" fmla="*/ 454045 h 755776"/>
                <a:gd name="connsiteX8" fmla="*/ 0 w 2222545"/>
                <a:gd name="connsiteY8" fmla="*/ 377888 h 755776"/>
                <a:gd name="connsiteX9" fmla="*/ 7677 w 2222545"/>
                <a:gd name="connsiteY9" fmla="*/ 301730 h 755776"/>
                <a:gd name="connsiteX10" fmla="*/ 377888 w 2222545"/>
                <a:gd name="connsiteY10" fmla="*/ 0 h 75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22545" h="755776">
                  <a:moveTo>
                    <a:pt x="377888" y="0"/>
                  </a:moveTo>
                  <a:lnTo>
                    <a:pt x="2214089" y="0"/>
                  </a:lnTo>
                  <a:lnTo>
                    <a:pt x="2201390" y="48685"/>
                  </a:lnTo>
                  <a:cubicBezTo>
                    <a:pt x="2180404" y="149785"/>
                    <a:pt x="2169383" y="254463"/>
                    <a:pt x="2169383" y="361679"/>
                  </a:cubicBezTo>
                  <a:cubicBezTo>
                    <a:pt x="2169383" y="468895"/>
                    <a:pt x="2180404" y="573573"/>
                    <a:pt x="2201390" y="674673"/>
                  </a:cubicBezTo>
                  <a:lnTo>
                    <a:pt x="2222545" y="755776"/>
                  </a:lnTo>
                  <a:lnTo>
                    <a:pt x="377888" y="755775"/>
                  </a:lnTo>
                  <a:cubicBezTo>
                    <a:pt x="195274" y="755775"/>
                    <a:pt x="42914" y="626242"/>
                    <a:pt x="7677" y="454045"/>
                  </a:cubicBezTo>
                  <a:lnTo>
                    <a:pt x="0" y="377888"/>
                  </a:lnTo>
                  <a:lnTo>
                    <a:pt x="7677" y="301730"/>
                  </a:lnTo>
                  <a:cubicBezTo>
                    <a:pt x="42914" y="129533"/>
                    <a:pt x="195274" y="0"/>
                    <a:pt x="377888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4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95000"/>
                </a:schemeClr>
              </a:solidFill>
            </a:ln>
            <a:effectLst>
              <a:outerShdw blurRad="3048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161" name="ZoneTexte 160">
              <a:extLst>
                <a:ext uri="{FF2B5EF4-FFF2-40B4-BE49-F238E27FC236}">
                  <a16:creationId xmlns:a16="http://schemas.microsoft.com/office/drawing/2014/main" id="{BC110759-86D8-5AB4-7139-3F1BADFFC598}"/>
                </a:ext>
              </a:extLst>
            </p:cNvPr>
            <p:cNvSpPr txBox="1"/>
            <p:nvPr/>
          </p:nvSpPr>
          <p:spPr>
            <a:xfrm>
              <a:off x="1007316" y="2784822"/>
              <a:ext cx="1984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C00000"/>
                  </a:solidFill>
                </a:rPr>
                <a:t>CONTEXT ET PROBLEMATIQUE</a:t>
              </a:r>
              <a:endParaRPr lang="fr-FR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25CEDAB9-6208-948E-EB52-C68764708035}"/>
              </a:ext>
            </a:extLst>
          </p:cNvPr>
          <p:cNvGrpSpPr/>
          <p:nvPr/>
        </p:nvGrpSpPr>
        <p:grpSpPr>
          <a:xfrm>
            <a:off x="1393161" y="3728513"/>
            <a:ext cx="2752455" cy="934626"/>
            <a:chOff x="1472652" y="3694195"/>
            <a:chExt cx="2752455" cy="934626"/>
          </a:xfrm>
        </p:grpSpPr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3E43074D-1BF0-DEE1-47B0-2F8789EB9A33}"/>
                </a:ext>
              </a:extLst>
            </p:cNvPr>
            <p:cNvGrpSpPr/>
            <p:nvPr/>
          </p:nvGrpSpPr>
          <p:grpSpPr>
            <a:xfrm>
              <a:off x="1472652" y="3873045"/>
              <a:ext cx="2752455" cy="755776"/>
              <a:chOff x="1472652" y="3870299"/>
              <a:chExt cx="2752455" cy="755776"/>
            </a:xfrm>
          </p:grpSpPr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B2E33065-7134-5B82-9352-A25EDBD9FF7A}"/>
                  </a:ext>
                </a:extLst>
              </p:cNvPr>
              <p:cNvSpPr/>
              <p:nvPr/>
            </p:nvSpPr>
            <p:spPr>
              <a:xfrm>
                <a:off x="3241795" y="3870299"/>
                <a:ext cx="983312" cy="653670"/>
              </a:xfrm>
              <a:custGeom>
                <a:avLst/>
                <a:gdLst>
                  <a:gd name="connsiteX0" fmla="*/ 0 w 983312"/>
                  <a:gd name="connsiteY0" fmla="*/ 0 h 653670"/>
                  <a:gd name="connsiteX1" fmla="*/ 605424 w 983312"/>
                  <a:gd name="connsiteY1" fmla="*/ 0 h 653670"/>
                  <a:gd name="connsiteX2" fmla="*/ 983312 w 983312"/>
                  <a:gd name="connsiteY2" fmla="*/ 377888 h 653670"/>
                  <a:gd name="connsiteX3" fmla="*/ 983311 w 983312"/>
                  <a:gd name="connsiteY3" fmla="*/ 377888 h 653670"/>
                  <a:gd name="connsiteX4" fmla="*/ 872630 w 983312"/>
                  <a:gd name="connsiteY4" fmla="*/ 645095 h 653670"/>
                  <a:gd name="connsiteX5" fmla="*/ 862238 w 983312"/>
                  <a:gd name="connsiteY5" fmla="*/ 653670 h 653670"/>
                  <a:gd name="connsiteX6" fmla="*/ 861702 w 983312"/>
                  <a:gd name="connsiteY6" fmla="*/ 653534 h 653670"/>
                  <a:gd name="connsiteX7" fmla="*/ 23807 w 983312"/>
                  <a:gd name="connsiteY7" fmla="*/ 38630 h 653670"/>
                  <a:gd name="connsiteX8" fmla="*/ 0 w 983312"/>
                  <a:gd name="connsiteY8" fmla="*/ 0 h 65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83312" h="653670">
                    <a:moveTo>
                      <a:pt x="0" y="0"/>
                    </a:moveTo>
                    <a:lnTo>
                      <a:pt x="605424" y="0"/>
                    </a:lnTo>
                    <a:cubicBezTo>
                      <a:pt x="814126" y="0"/>
                      <a:pt x="983312" y="169186"/>
                      <a:pt x="983312" y="377888"/>
                    </a:cubicBezTo>
                    <a:lnTo>
                      <a:pt x="983311" y="377888"/>
                    </a:lnTo>
                    <a:cubicBezTo>
                      <a:pt x="983311" y="482239"/>
                      <a:pt x="941015" y="576711"/>
                      <a:pt x="872630" y="645095"/>
                    </a:cubicBezTo>
                    <a:lnTo>
                      <a:pt x="862238" y="653670"/>
                    </a:lnTo>
                    <a:lnTo>
                      <a:pt x="861702" y="653534"/>
                    </a:lnTo>
                    <a:cubicBezTo>
                      <a:pt x="516379" y="547654"/>
                      <a:pt x="221990" y="327811"/>
                      <a:pt x="23807" y="3863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>
                  <a:solidFill>
                    <a:srgbClr val="00B0F0"/>
                  </a:solidFill>
                </a:endParaRPr>
              </a:p>
            </p:txBody>
          </p:sp>
          <p:grpSp>
            <p:nvGrpSpPr>
              <p:cNvPr id="163" name="Groupe 162">
                <a:extLst>
                  <a:ext uri="{FF2B5EF4-FFF2-40B4-BE49-F238E27FC236}">
                    <a16:creationId xmlns:a16="http://schemas.microsoft.com/office/drawing/2014/main" id="{2360B702-2141-44CE-FFB6-EEAE85996FF1}"/>
                  </a:ext>
                </a:extLst>
              </p:cNvPr>
              <p:cNvGrpSpPr/>
              <p:nvPr/>
            </p:nvGrpSpPr>
            <p:grpSpPr>
              <a:xfrm>
                <a:off x="1472652" y="3870299"/>
                <a:ext cx="2626414" cy="755776"/>
                <a:chOff x="1472652" y="3870299"/>
                <a:chExt cx="2626414" cy="755776"/>
              </a:xfrm>
            </p:grpSpPr>
            <p:sp>
              <p:nvSpPr>
                <p:cNvPr id="135" name="Forme libre : forme 134">
                  <a:extLst>
                    <a:ext uri="{FF2B5EF4-FFF2-40B4-BE49-F238E27FC236}">
                      <a16:creationId xmlns:a16="http://schemas.microsoft.com/office/drawing/2014/main" id="{4D522701-A347-5136-30C3-C63C7B4E4D4C}"/>
                    </a:ext>
                  </a:extLst>
                </p:cNvPr>
                <p:cNvSpPr/>
                <p:nvPr/>
              </p:nvSpPr>
              <p:spPr>
                <a:xfrm>
                  <a:off x="1472652" y="3870299"/>
                  <a:ext cx="2626414" cy="755776"/>
                </a:xfrm>
                <a:custGeom>
                  <a:avLst/>
                  <a:gdLst>
                    <a:gd name="connsiteX0" fmla="*/ 377888 w 2626414"/>
                    <a:gd name="connsiteY0" fmla="*/ 0 h 755776"/>
                    <a:gd name="connsiteX1" fmla="*/ 1764176 w 2626414"/>
                    <a:gd name="connsiteY1" fmla="*/ 0 h 755776"/>
                    <a:gd name="connsiteX2" fmla="*/ 1787983 w 2626414"/>
                    <a:gd name="connsiteY2" fmla="*/ 38630 h 755776"/>
                    <a:gd name="connsiteX3" fmla="*/ 2625878 w 2626414"/>
                    <a:gd name="connsiteY3" fmla="*/ 653534 h 755776"/>
                    <a:gd name="connsiteX4" fmla="*/ 2626414 w 2626414"/>
                    <a:gd name="connsiteY4" fmla="*/ 653670 h 755776"/>
                    <a:gd name="connsiteX5" fmla="*/ 2580880 w 2626414"/>
                    <a:gd name="connsiteY5" fmla="*/ 691239 h 755776"/>
                    <a:gd name="connsiteX6" fmla="*/ 2369599 w 2626414"/>
                    <a:gd name="connsiteY6" fmla="*/ 755776 h 755776"/>
                    <a:gd name="connsiteX7" fmla="*/ 377888 w 2626414"/>
                    <a:gd name="connsiteY7" fmla="*/ 755775 h 755776"/>
                    <a:gd name="connsiteX8" fmla="*/ 7677 w 2626414"/>
                    <a:gd name="connsiteY8" fmla="*/ 454045 h 755776"/>
                    <a:gd name="connsiteX9" fmla="*/ 0 w 2626414"/>
                    <a:gd name="connsiteY9" fmla="*/ 377888 h 755776"/>
                    <a:gd name="connsiteX10" fmla="*/ 7677 w 2626414"/>
                    <a:gd name="connsiteY10" fmla="*/ 301730 h 755776"/>
                    <a:gd name="connsiteX11" fmla="*/ 377888 w 2626414"/>
                    <a:gd name="connsiteY11" fmla="*/ 0 h 75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26414" h="755776">
                      <a:moveTo>
                        <a:pt x="377888" y="0"/>
                      </a:moveTo>
                      <a:lnTo>
                        <a:pt x="1764176" y="0"/>
                      </a:lnTo>
                      <a:lnTo>
                        <a:pt x="1787983" y="38630"/>
                      </a:lnTo>
                      <a:cubicBezTo>
                        <a:pt x="1986166" y="327811"/>
                        <a:pt x="2280555" y="547654"/>
                        <a:pt x="2625878" y="653534"/>
                      </a:cubicBezTo>
                      <a:lnTo>
                        <a:pt x="2626414" y="653670"/>
                      </a:lnTo>
                      <a:lnTo>
                        <a:pt x="2580880" y="691239"/>
                      </a:lnTo>
                      <a:cubicBezTo>
                        <a:pt x="2520569" y="731984"/>
                        <a:pt x="2447862" y="755776"/>
                        <a:pt x="2369599" y="755776"/>
                      </a:cubicBezTo>
                      <a:lnTo>
                        <a:pt x="377888" y="755775"/>
                      </a:lnTo>
                      <a:cubicBezTo>
                        <a:pt x="195274" y="755775"/>
                        <a:pt x="42914" y="626242"/>
                        <a:pt x="7677" y="454045"/>
                      </a:cubicBezTo>
                      <a:lnTo>
                        <a:pt x="0" y="377888"/>
                      </a:lnTo>
                      <a:lnTo>
                        <a:pt x="7677" y="301730"/>
                      </a:lnTo>
                      <a:cubicBezTo>
                        <a:pt x="42914" y="129533"/>
                        <a:pt x="195274" y="0"/>
                        <a:pt x="377888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4000">
                      <a:schemeClr val="bg1">
                        <a:lumMod val="8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04800" dir="5400000" algn="ctr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40" name="ZoneTexte 139">
                  <a:extLst>
                    <a:ext uri="{FF2B5EF4-FFF2-40B4-BE49-F238E27FC236}">
                      <a16:creationId xmlns:a16="http://schemas.microsoft.com/office/drawing/2014/main" id="{5E0A989C-77F4-9E1F-52B5-DF83F06AE546}"/>
                    </a:ext>
                  </a:extLst>
                </p:cNvPr>
                <p:cNvSpPr txBox="1"/>
                <p:nvPr/>
              </p:nvSpPr>
              <p:spPr>
                <a:xfrm>
                  <a:off x="1716984" y="3981898"/>
                  <a:ext cx="19218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b="1" dirty="0" smtClean="0">
                      <a:solidFill>
                        <a:srgbClr val="0070C0"/>
                      </a:solidFill>
                    </a:rPr>
                    <a:t>ANALYSE DOCUMENTAIRE</a:t>
                  </a:r>
                  <a:endParaRPr lang="fr-FR" b="1" dirty="0">
                    <a:solidFill>
                      <a:srgbClr val="0070C0"/>
                    </a:solidFill>
                  </a:endParaRPr>
                </a:p>
              </p:txBody>
            </p:sp>
          </p:grpSp>
        </p:grp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0ED4338-4F57-878A-DC58-560C1987F9BF}"/>
                </a:ext>
              </a:extLst>
            </p:cNvPr>
            <p:cNvSpPr/>
            <p:nvPr/>
          </p:nvSpPr>
          <p:spPr>
            <a:xfrm>
              <a:off x="3651200" y="3694195"/>
              <a:ext cx="56938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5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fr-F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25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88" name="Google Shape;488;p30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F9800"/>
                </a:solidFill>
                <a:latin typeface="+mj-lt"/>
              </a:rPr>
              <a:t>APPLICATION MOBILE</a:t>
            </a:r>
            <a:endParaRPr b="1" dirty="0">
              <a:solidFill>
                <a:srgbClr val="FF9800"/>
              </a:solidFill>
              <a:latin typeface="+mj-l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dirty="0">
                <a:latin typeface="+mj-lt"/>
              </a:rPr>
              <a:t>Une plateforme Mobile désormais disponible pour </a:t>
            </a:r>
            <a:r>
              <a:rPr lang="en" sz="1800" dirty="0" smtClean="0">
                <a:latin typeface="+mj-lt"/>
              </a:rPr>
              <a:t>la livraison de vos paquets.</a:t>
            </a:r>
            <a:endParaRPr sz="1800" dirty="0">
              <a:latin typeface="+mj-lt"/>
            </a:endParaRPr>
          </a:p>
        </p:txBody>
      </p:sp>
      <p:grpSp>
        <p:nvGrpSpPr>
          <p:cNvPr id="489" name="Google Shape;489;p30"/>
          <p:cNvGrpSpPr/>
          <p:nvPr/>
        </p:nvGrpSpPr>
        <p:grpSpPr>
          <a:xfrm>
            <a:off x="4319175" y="306872"/>
            <a:ext cx="2119546" cy="4396359"/>
            <a:chOff x="2547150" y="238125"/>
            <a:chExt cx="2525675" cy="5238750"/>
          </a:xfrm>
        </p:grpSpPr>
        <p:sp>
          <p:nvSpPr>
            <p:cNvPr id="490" name="Google Shape;490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4" name="Google Shape;494;p3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398" y="884631"/>
            <a:ext cx="2025525" cy="324084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slow" advClick="0" advTm="20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fr-FR" dirty="0"/>
              <a:t>Commençons par la première série de diapositives</a:t>
            </a:r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BCE614-001B-28B6-6C5A-B8B919D35AD7}"/>
              </a:ext>
            </a:extLst>
          </p:cNvPr>
          <p:cNvSpPr txBox="1"/>
          <p:nvPr/>
        </p:nvSpPr>
        <p:spPr>
          <a:xfrm>
            <a:off x="633288" y="1425902"/>
            <a:ext cx="4479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rgbClr val="002060"/>
                </a:solidFill>
              </a:rPr>
              <a:t>Livraison 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rgbClr val="002060"/>
                </a:solidFill>
              </a:rPr>
              <a:t>Paquet 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rgbClr val="002060"/>
                </a:solidFill>
              </a:rPr>
              <a:t>Point de collecte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 ET PROBLEMATIQUE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fr-FR" dirty="0"/>
              <a:t>Pourquoi avons-nous effectué ce travail?</a:t>
            </a:r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3489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2126885"/>
            <a:ext cx="5339377" cy="1606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800" i="0" dirty="0" smtClean="0">
                <a:latin typeface="+mn-lt"/>
              </a:rPr>
              <a:t>Ne disposent pas de temps ;</a:t>
            </a:r>
            <a:endParaRPr lang="fr-FR" sz="1800" i="0" dirty="0">
              <a:latin typeface="+mn-lt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800" i="0" dirty="0" smtClean="0">
                <a:latin typeface="+mn-lt"/>
              </a:rPr>
              <a:t>Ils ne sont pas dans la même zone </a:t>
            </a:r>
            <a:r>
              <a:rPr lang="fr-FR" sz="1800" b="1" i="0" dirty="0" smtClean="0">
                <a:solidFill>
                  <a:schemeClr val="bg1"/>
                </a:solidFill>
                <a:latin typeface="+mn-lt"/>
              </a:rPr>
              <a:t>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1800" i="0" dirty="0" smtClean="0">
                <a:solidFill>
                  <a:schemeClr val="bg1"/>
                </a:solidFill>
                <a:latin typeface="+mn-lt"/>
              </a:rPr>
              <a:t>Les livraisons ne sont pas rapides;</a:t>
            </a:r>
            <a:endParaRPr lang="fr-FR" sz="1800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9440D7-6953-6511-0816-B3208E317D25}"/>
              </a:ext>
            </a:extLst>
          </p:cNvPr>
          <p:cNvSpPr txBox="1"/>
          <p:nvPr/>
        </p:nvSpPr>
        <p:spPr>
          <a:xfrm>
            <a:off x="829774" y="1264920"/>
            <a:ext cx="529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 smtClean="0">
                <a:solidFill>
                  <a:schemeClr val="bg1"/>
                </a:solidFill>
              </a:rPr>
              <a:t>De nombreuses personnes de nos jours ont besoin d’envoyer des paquets à d’autres mais  :</a:t>
            </a:r>
            <a:endParaRPr lang="fr-F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>
            <a:extLst>
              <a:ext uri="{FF2B5EF4-FFF2-40B4-BE49-F238E27FC236}">
                <a16:creationId xmlns:a16="http://schemas.microsoft.com/office/drawing/2014/main" id="{774C0E6B-B528-8E99-FFA0-2984E0B43D3F}"/>
              </a:ext>
            </a:extLst>
          </p:cNvPr>
          <p:cNvGrpSpPr/>
          <p:nvPr/>
        </p:nvGrpSpPr>
        <p:grpSpPr>
          <a:xfrm>
            <a:off x="1764506" y="297266"/>
            <a:ext cx="3950494" cy="646331"/>
            <a:chOff x="1764506" y="297266"/>
            <a:chExt cx="3950494" cy="646331"/>
          </a:xfrm>
        </p:grpSpPr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69B1C93C-9B3A-30E3-87EF-E29AF43CFC75}"/>
                </a:ext>
              </a:extLst>
            </p:cNvPr>
            <p:cNvSpPr txBox="1"/>
            <p:nvPr/>
          </p:nvSpPr>
          <p:spPr>
            <a:xfrm>
              <a:off x="1764506" y="297266"/>
              <a:ext cx="39504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>
                  <a:solidFill>
                    <a:srgbClr val="002060"/>
                  </a:solidFill>
                </a:rPr>
                <a:t>Méthodes de </a:t>
              </a:r>
              <a:r>
                <a:rPr lang="fr-FR" sz="1800" dirty="0" smtClean="0">
                  <a:solidFill>
                    <a:srgbClr val="002060"/>
                  </a:solidFill>
                </a:rPr>
                <a:t>livraisons </a:t>
              </a:r>
              <a:r>
                <a:rPr lang="fr-FR" sz="1800" dirty="0">
                  <a:solidFill>
                    <a:srgbClr val="002060"/>
                  </a:solidFill>
                </a:rPr>
                <a:t>actuelles </a:t>
              </a:r>
              <a:r>
                <a:rPr lang="fr-FR" sz="1800" dirty="0" smtClean="0">
                  <a:solidFill>
                    <a:srgbClr val="002060"/>
                  </a:solidFill>
                </a:rPr>
                <a:t>restent stables</a:t>
              </a:r>
              <a:r>
                <a:rPr lang="fr-FR" sz="1800" dirty="0">
                  <a:solidFill>
                    <a:srgbClr val="002060"/>
                  </a:solidFill>
                </a:rPr>
                <a:t>. </a:t>
              </a:r>
            </a:p>
          </p:txBody>
        </p:sp>
        <p:sp>
          <p:nvSpPr>
            <p:cNvPr id="4" name="Google Shape;1089;p46">
              <a:extLst>
                <a:ext uri="{FF2B5EF4-FFF2-40B4-BE49-F238E27FC236}">
                  <a16:creationId xmlns:a16="http://schemas.microsoft.com/office/drawing/2014/main" id="{827B69D9-3BF9-CA5B-4572-561DE5866F1D}"/>
                </a:ext>
              </a:extLst>
            </p:cNvPr>
            <p:cNvSpPr/>
            <p:nvPr/>
          </p:nvSpPr>
          <p:spPr>
            <a:xfrm>
              <a:off x="3739753" y="620431"/>
              <a:ext cx="307185" cy="307204"/>
            </a:xfrm>
            <a:custGeom>
              <a:avLst/>
              <a:gdLst/>
              <a:ahLst/>
              <a:cxnLst/>
              <a:rect l="l" t="t" r="r" b="b"/>
              <a:pathLst>
                <a:path w="16221" h="16222" fill="none" extrusionOk="0">
                  <a:moveTo>
                    <a:pt x="0" y="8111"/>
                  </a:moveTo>
                  <a:lnTo>
                    <a:pt x="0" y="8111"/>
                  </a:lnTo>
                  <a:lnTo>
                    <a:pt x="0" y="7697"/>
                  </a:lnTo>
                  <a:lnTo>
                    <a:pt x="49" y="7283"/>
                  </a:lnTo>
                  <a:lnTo>
                    <a:pt x="98" y="6869"/>
                  </a:lnTo>
                  <a:lnTo>
                    <a:pt x="171" y="6479"/>
                  </a:lnTo>
                  <a:lnTo>
                    <a:pt x="244" y="6090"/>
                  </a:lnTo>
                  <a:lnTo>
                    <a:pt x="366" y="5700"/>
                  </a:lnTo>
                  <a:lnTo>
                    <a:pt x="487" y="5335"/>
                  </a:lnTo>
                  <a:lnTo>
                    <a:pt x="634" y="4945"/>
                  </a:lnTo>
                  <a:lnTo>
                    <a:pt x="804" y="4604"/>
                  </a:lnTo>
                  <a:lnTo>
                    <a:pt x="975" y="4239"/>
                  </a:lnTo>
                  <a:lnTo>
                    <a:pt x="1169" y="3898"/>
                  </a:lnTo>
                  <a:lnTo>
                    <a:pt x="1389" y="3581"/>
                  </a:lnTo>
                  <a:lnTo>
                    <a:pt x="1608" y="3264"/>
                  </a:lnTo>
                  <a:lnTo>
                    <a:pt x="1851" y="2948"/>
                  </a:lnTo>
                  <a:lnTo>
                    <a:pt x="2119" y="2656"/>
                  </a:lnTo>
                  <a:lnTo>
                    <a:pt x="2387" y="2388"/>
                  </a:lnTo>
                  <a:lnTo>
                    <a:pt x="2655" y="2120"/>
                  </a:lnTo>
                  <a:lnTo>
                    <a:pt x="2947" y="1852"/>
                  </a:lnTo>
                  <a:lnTo>
                    <a:pt x="3264" y="1608"/>
                  </a:lnTo>
                  <a:lnTo>
                    <a:pt x="3581" y="1389"/>
                  </a:lnTo>
                  <a:lnTo>
                    <a:pt x="3897" y="1170"/>
                  </a:lnTo>
                  <a:lnTo>
                    <a:pt x="4238" y="975"/>
                  </a:lnTo>
                  <a:lnTo>
                    <a:pt x="4603" y="805"/>
                  </a:lnTo>
                  <a:lnTo>
                    <a:pt x="4944" y="634"/>
                  </a:lnTo>
                  <a:lnTo>
                    <a:pt x="5334" y="488"/>
                  </a:lnTo>
                  <a:lnTo>
                    <a:pt x="5699" y="366"/>
                  </a:lnTo>
                  <a:lnTo>
                    <a:pt x="6089" y="244"/>
                  </a:lnTo>
                  <a:lnTo>
                    <a:pt x="6479" y="171"/>
                  </a:lnTo>
                  <a:lnTo>
                    <a:pt x="6868" y="98"/>
                  </a:lnTo>
                  <a:lnTo>
                    <a:pt x="7282" y="50"/>
                  </a:lnTo>
                  <a:lnTo>
                    <a:pt x="7696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8525" y="1"/>
                  </a:lnTo>
                  <a:lnTo>
                    <a:pt x="8939" y="50"/>
                  </a:lnTo>
                  <a:lnTo>
                    <a:pt x="9353" y="98"/>
                  </a:lnTo>
                  <a:lnTo>
                    <a:pt x="9742" y="171"/>
                  </a:lnTo>
                  <a:lnTo>
                    <a:pt x="10132" y="244"/>
                  </a:lnTo>
                  <a:lnTo>
                    <a:pt x="10522" y="366"/>
                  </a:lnTo>
                  <a:lnTo>
                    <a:pt x="10911" y="488"/>
                  </a:lnTo>
                  <a:lnTo>
                    <a:pt x="11277" y="634"/>
                  </a:lnTo>
                  <a:lnTo>
                    <a:pt x="11618" y="805"/>
                  </a:lnTo>
                  <a:lnTo>
                    <a:pt x="11983" y="975"/>
                  </a:lnTo>
                  <a:lnTo>
                    <a:pt x="12324" y="1170"/>
                  </a:lnTo>
                  <a:lnTo>
                    <a:pt x="12641" y="1389"/>
                  </a:lnTo>
                  <a:lnTo>
                    <a:pt x="12957" y="1608"/>
                  </a:lnTo>
                  <a:lnTo>
                    <a:pt x="13274" y="1852"/>
                  </a:lnTo>
                  <a:lnTo>
                    <a:pt x="13566" y="2120"/>
                  </a:lnTo>
                  <a:lnTo>
                    <a:pt x="13834" y="2388"/>
                  </a:lnTo>
                  <a:lnTo>
                    <a:pt x="14126" y="2656"/>
                  </a:lnTo>
                  <a:lnTo>
                    <a:pt x="14370" y="2948"/>
                  </a:lnTo>
                  <a:lnTo>
                    <a:pt x="14613" y="3264"/>
                  </a:lnTo>
                  <a:lnTo>
                    <a:pt x="14832" y="3581"/>
                  </a:lnTo>
                  <a:lnTo>
                    <a:pt x="15052" y="3898"/>
                  </a:lnTo>
                  <a:lnTo>
                    <a:pt x="15247" y="4239"/>
                  </a:lnTo>
                  <a:lnTo>
                    <a:pt x="15417" y="4604"/>
                  </a:lnTo>
                  <a:lnTo>
                    <a:pt x="15587" y="4945"/>
                  </a:lnTo>
                  <a:lnTo>
                    <a:pt x="15734" y="5335"/>
                  </a:lnTo>
                  <a:lnTo>
                    <a:pt x="15855" y="5700"/>
                  </a:lnTo>
                  <a:lnTo>
                    <a:pt x="15977" y="6090"/>
                  </a:lnTo>
                  <a:lnTo>
                    <a:pt x="16050" y="6479"/>
                  </a:lnTo>
                  <a:lnTo>
                    <a:pt x="16123" y="6869"/>
                  </a:lnTo>
                  <a:lnTo>
                    <a:pt x="16172" y="7283"/>
                  </a:lnTo>
                  <a:lnTo>
                    <a:pt x="16221" y="7697"/>
                  </a:lnTo>
                  <a:lnTo>
                    <a:pt x="16221" y="8111"/>
                  </a:lnTo>
                  <a:lnTo>
                    <a:pt x="16221" y="8111"/>
                  </a:lnTo>
                  <a:lnTo>
                    <a:pt x="16221" y="8525"/>
                  </a:lnTo>
                  <a:lnTo>
                    <a:pt x="16172" y="8939"/>
                  </a:lnTo>
                  <a:lnTo>
                    <a:pt x="16123" y="9353"/>
                  </a:lnTo>
                  <a:lnTo>
                    <a:pt x="16050" y="9743"/>
                  </a:lnTo>
                  <a:lnTo>
                    <a:pt x="15977" y="10133"/>
                  </a:lnTo>
                  <a:lnTo>
                    <a:pt x="15855" y="10522"/>
                  </a:lnTo>
                  <a:lnTo>
                    <a:pt x="15734" y="10888"/>
                  </a:lnTo>
                  <a:lnTo>
                    <a:pt x="15587" y="11277"/>
                  </a:lnTo>
                  <a:lnTo>
                    <a:pt x="15417" y="11618"/>
                  </a:lnTo>
                  <a:lnTo>
                    <a:pt x="15247" y="11984"/>
                  </a:lnTo>
                  <a:lnTo>
                    <a:pt x="15052" y="12324"/>
                  </a:lnTo>
                  <a:lnTo>
                    <a:pt x="14832" y="12641"/>
                  </a:lnTo>
                  <a:lnTo>
                    <a:pt x="14613" y="12958"/>
                  </a:lnTo>
                  <a:lnTo>
                    <a:pt x="14370" y="13274"/>
                  </a:lnTo>
                  <a:lnTo>
                    <a:pt x="14126" y="13567"/>
                  </a:lnTo>
                  <a:lnTo>
                    <a:pt x="13834" y="13835"/>
                  </a:lnTo>
                  <a:lnTo>
                    <a:pt x="13566" y="14102"/>
                  </a:lnTo>
                  <a:lnTo>
                    <a:pt x="13274" y="14370"/>
                  </a:lnTo>
                  <a:lnTo>
                    <a:pt x="12957" y="14614"/>
                  </a:lnTo>
                  <a:lnTo>
                    <a:pt x="12641" y="14833"/>
                  </a:lnTo>
                  <a:lnTo>
                    <a:pt x="12324" y="15052"/>
                  </a:lnTo>
                  <a:lnTo>
                    <a:pt x="11983" y="15247"/>
                  </a:lnTo>
                  <a:lnTo>
                    <a:pt x="11618" y="15418"/>
                  </a:lnTo>
                  <a:lnTo>
                    <a:pt x="11277" y="15588"/>
                  </a:lnTo>
                  <a:lnTo>
                    <a:pt x="10911" y="15734"/>
                  </a:lnTo>
                  <a:lnTo>
                    <a:pt x="10522" y="15856"/>
                  </a:lnTo>
                  <a:lnTo>
                    <a:pt x="10132" y="15978"/>
                  </a:lnTo>
                  <a:lnTo>
                    <a:pt x="9742" y="16051"/>
                  </a:lnTo>
                  <a:lnTo>
                    <a:pt x="9353" y="16124"/>
                  </a:lnTo>
                  <a:lnTo>
                    <a:pt x="8939" y="16173"/>
                  </a:lnTo>
                  <a:lnTo>
                    <a:pt x="8525" y="16221"/>
                  </a:lnTo>
                  <a:lnTo>
                    <a:pt x="8111" y="16221"/>
                  </a:lnTo>
                  <a:lnTo>
                    <a:pt x="8111" y="16221"/>
                  </a:lnTo>
                  <a:lnTo>
                    <a:pt x="7696" y="16221"/>
                  </a:lnTo>
                  <a:lnTo>
                    <a:pt x="7282" y="16173"/>
                  </a:lnTo>
                  <a:lnTo>
                    <a:pt x="6868" y="16124"/>
                  </a:lnTo>
                  <a:lnTo>
                    <a:pt x="6479" y="16051"/>
                  </a:lnTo>
                  <a:lnTo>
                    <a:pt x="6089" y="15978"/>
                  </a:lnTo>
                  <a:lnTo>
                    <a:pt x="5699" y="15856"/>
                  </a:lnTo>
                  <a:lnTo>
                    <a:pt x="5334" y="15734"/>
                  </a:lnTo>
                  <a:lnTo>
                    <a:pt x="4944" y="15588"/>
                  </a:lnTo>
                  <a:lnTo>
                    <a:pt x="4603" y="15418"/>
                  </a:lnTo>
                  <a:lnTo>
                    <a:pt x="4238" y="15247"/>
                  </a:lnTo>
                  <a:lnTo>
                    <a:pt x="3897" y="15052"/>
                  </a:lnTo>
                  <a:lnTo>
                    <a:pt x="3581" y="14833"/>
                  </a:lnTo>
                  <a:lnTo>
                    <a:pt x="3264" y="14614"/>
                  </a:lnTo>
                  <a:lnTo>
                    <a:pt x="2947" y="14370"/>
                  </a:lnTo>
                  <a:lnTo>
                    <a:pt x="2655" y="14102"/>
                  </a:lnTo>
                  <a:lnTo>
                    <a:pt x="2387" y="13835"/>
                  </a:lnTo>
                  <a:lnTo>
                    <a:pt x="2119" y="13567"/>
                  </a:lnTo>
                  <a:lnTo>
                    <a:pt x="1851" y="13274"/>
                  </a:lnTo>
                  <a:lnTo>
                    <a:pt x="1608" y="12958"/>
                  </a:lnTo>
                  <a:lnTo>
                    <a:pt x="1389" y="12641"/>
                  </a:lnTo>
                  <a:lnTo>
                    <a:pt x="1169" y="12324"/>
                  </a:lnTo>
                  <a:lnTo>
                    <a:pt x="975" y="11984"/>
                  </a:lnTo>
                  <a:lnTo>
                    <a:pt x="804" y="11618"/>
                  </a:lnTo>
                  <a:lnTo>
                    <a:pt x="634" y="11277"/>
                  </a:lnTo>
                  <a:lnTo>
                    <a:pt x="487" y="10888"/>
                  </a:lnTo>
                  <a:lnTo>
                    <a:pt x="366" y="10522"/>
                  </a:lnTo>
                  <a:lnTo>
                    <a:pt x="244" y="10133"/>
                  </a:lnTo>
                  <a:lnTo>
                    <a:pt x="171" y="9743"/>
                  </a:lnTo>
                  <a:lnTo>
                    <a:pt x="98" y="9353"/>
                  </a:lnTo>
                  <a:lnTo>
                    <a:pt x="49" y="8939"/>
                  </a:lnTo>
                  <a:lnTo>
                    <a:pt x="0" y="8525"/>
                  </a:lnTo>
                  <a:lnTo>
                    <a:pt x="0" y="8111"/>
                  </a:lnTo>
                  <a:lnTo>
                    <a:pt x="0" y="8111"/>
                  </a:lnTo>
                  <a:close/>
                  <a:moveTo>
                    <a:pt x="7234" y="11180"/>
                  </a:moveTo>
                  <a:lnTo>
                    <a:pt x="7234" y="11180"/>
                  </a:lnTo>
                  <a:lnTo>
                    <a:pt x="7282" y="11180"/>
                  </a:lnTo>
                  <a:lnTo>
                    <a:pt x="7282" y="11180"/>
                  </a:lnTo>
                  <a:lnTo>
                    <a:pt x="7453" y="11155"/>
                  </a:lnTo>
                  <a:lnTo>
                    <a:pt x="7623" y="11082"/>
                  </a:lnTo>
                  <a:lnTo>
                    <a:pt x="7794" y="10985"/>
                  </a:lnTo>
                  <a:lnTo>
                    <a:pt x="7916" y="10863"/>
                  </a:lnTo>
                  <a:lnTo>
                    <a:pt x="12007" y="6747"/>
                  </a:lnTo>
                  <a:lnTo>
                    <a:pt x="12007" y="6747"/>
                  </a:lnTo>
                  <a:lnTo>
                    <a:pt x="12105" y="6625"/>
                  </a:lnTo>
                  <a:lnTo>
                    <a:pt x="12153" y="6504"/>
                  </a:lnTo>
                  <a:lnTo>
                    <a:pt x="12202" y="6358"/>
                  </a:lnTo>
                  <a:lnTo>
                    <a:pt x="12202" y="6211"/>
                  </a:lnTo>
                  <a:lnTo>
                    <a:pt x="12202" y="6211"/>
                  </a:lnTo>
                  <a:lnTo>
                    <a:pt x="12178" y="6017"/>
                  </a:lnTo>
                  <a:lnTo>
                    <a:pt x="12129" y="5822"/>
                  </a:lnTo>
                  <a:lnTo>
                    <a:pt x="12032" y="5676"/>
                  </a:lnTo>
                  <a:lnTo>
                    <a:pt x="11886" y="5529"/>
                  </a:lnTo>
                  <a:lnTo>
                    <a:pt x="11886" y="5529"/>
                  </a:lnTo>
                  <a:lnTo>
                    <a:pt x="11764" y="5432"/>
                  </a:lnTo>
                  <a:lnTo>
                    <a:pt x="11618" y="5383"/>
                  </a:lnTo>
                  <a:lnTo>
                    <a:pt x="11472" y="5335"/>
                  </a:lnTo>
                  <a:lnTo>
                    <a:pt x="11325" y="5335"/>
                  </a:lnTo>
                  <a:lnTo>
                    <a:pt x="11325" y="5335"/>
                  </a:lnTo>
                  <a:lnTo>
                    <a:pt x="11131" y="5359"/>
                  </a:lnTo>
                  <a:lnTo>
                    <a:pt x="10960" y="5408"/>
                  </a:lnTo>
                  <a:lnTo>
                    <a:pt x="10790" y="5505"/>
                  </a:lnTo>
                  <a:lnTo>
                    <a:pt x="10643" y="5651"/>
                  </a:lnTo>
                  <a:lnTo>
                    <a:pt x="7161" y="8988"/>
                  </a:lnTo>
                  <a:lnTo>
                    <a:pt x="5797" y="7648"/>
                  </a:lnTo>
                  <a:lnTo>
                    <a:pt x="5797" y="7648"/>
                  </a:lnTo>
                  <a:lnTo>
                    <a:pt x="5675" y="7527"/>
                  </a:lnTo>
                  <a:lnTo>
                    <a:pt x="5505" y="7454"/>
                  </a:lnTo>
                  <a:lnTo>
                    <a:pt x="5358" y="7405"/>
                  </a:lnTo>
                  <a:lnTo>
                    <a:pt x="5188" y="7380"/>
                  </a:lnTo>
                  <a:lnTo>
                    <a:pt x="5188" y="7380"/>
                  </a:lnTo>
                  <a:lnTo>
                    <a:pt x="5017" y="7405"/>
                  </a:lnTo>
                  <a:lnTo>
                    <a:pt x="4847" y="7454"/>
                  </a:lnTo>
                  <a:lnTo>
                    <a:pt x="4701" y="7527"/>
                  </a:lnTo>
                  <a:lnTo>
                    <a:pt x="4555" y="7648"/>
                  </a:lnTo>
                  <a:lnTo>
                    <a:pt x="4555" y="7648"/>
                  </a:lnTo>
                  <a:lnTo>
                    <a:pt x="4457" y="7770"/>
                  </a:lnTo>
                  <a:lnTo>
                    <a:pt x="4360" y="7916"/>
                  </a:lnTo>
                  <a:lnTo>
                    <a:pt x="4311" y="8087"/>
                  </a:lnTo>
                  <a:lnTo>
                    <a:pt x="4311" y="8257"/>
                  </a:lnTo>
                  <a:lnTo>
                    <a:pt x="4311" y="8257"/>
                  </a:lnTo>
                  <a:lnTo>
                    <a:pt x="4311" y="8428"/>
                  </a:lnTo>
                  <a:lnTo>
                    <a:pt x="4360" y="8598"/>
                  </a:lnTo>
                  <a:lnTo>
                    <a:pt x="4457" y="8744"/>
                  </a:lnTo>
                  <a:lnTo>
                    <a:pt x="4555" y="8890"/>
                  </a:lnTo>
                  <a:lnTo>
                    <a:pt x="6601" y="10936"/>
                  </a:lnTo>
                  <a:lnTo>
                    <a:pt x="6601" y="10936"/>
                  </a:lnTo>
                  <a:lnTo>
                    <a:pt x="6747" y="11034"/>
                  </a:lnTo>
                  <a:lnTo>
                    <a:pt x="6893" y="11131"/>
                  </a:lnTo>
                  <a:lnTo>
                    <a:pt x="7063" y="11180"/>
                  </a:lnTo>
                  <a:lnTo>
                    <a:pt x="7234" y="11180"/>
                  </a:lnTo>
                  <a:lnTo>
                    <a:pt x="7234" y="11180"/>
                  </a:lnTo>
                  <a:close/>
                </a:path>
              </a:pathLst>
            </a:custGeom>
            <a:solidFill>
              <a:srgbClr val="00B050"/>
            </a:solidFill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0280F831-2EC6-7524-475D-A6518CFDDCBE}"/>
              </a:ext>
            </a:extLst>
          </p:cNvPr>
          <p:cNvSpPr txBox="1"/>
          <p:nvPr/>
        </p:nvSpPr>
        <p:spPr>
          <a:xfrm>
            <a:off x="171321" y="1398309"/>
            <a:ext cx="537924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Autres difficultés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800" dirty="0" smtClean="0">
                <a:solidFill>
                  <a:schemeClr val="bg1"/>
                </a:solidFill>
              </a:rPr>
              <a:t>Sont limités sur les zone de livraison </a:t>
            </a:r>
            <a:r>
              <a:rPr lang="fr-FR" sz="1800" dirty="0" smtClean="0">
                <a:solidFill>
                  <a:schemeClr val="bg1"/>
                </a:solidFill>
              </a:rPr>
              <a:t>;</a:t>
            </a:r>
            <a:endParaRPr lang="fr-FR" sz="18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800" dirty="0" smtClean="0">
                <a:solidFill>
                  <a:schemeClr val="bg1"/>
                </a:solidFill>
              </a:rPr>
              <a:t>Ne livrent qu’à des heures précise ;</a:t>
            </a:r>
            <a:endParaRPr lang="fr-FR" sz="1800" dirty="0">
              <a:solidFill>
                <a:schemeClr val="bg1"/>
              </a:solidFill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4820CC28-26CE-B6A7-BE1B-B34A27845E7A}"/>
              </a:ext>
            </a:extLst>
          </p:cNvPr>
          <p:cNvGrpSpPr/>
          <p:nvPr/>
        </p:nvGrpSpPr>
        <p:grpSpPr>
          <a:xfrm>
            <a:off x="7934059" y="2326169"/>
            <a:ext cx="1060718" cy="1686620"/>
            <a:chOff x="7947106" y="2177141"/>
            <a:chExt cx="1060718" cy="1686620"/>
          </a:xfrm>
        </p:grpSpPr>
        <p:sp>
          <p:nvSpPr>
            <p:cNvPr id="31" name="Bouton d'action : Aide 3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8CB29E78-AF23-1997-2069-5F37342361FF}"/>
                </a:ext>
              </a:extLst>
            </p:cNvPr>
            <p:cNvSpPr/>
            <p:nvPr/>
          </p:nvSpPr>
          <p:spPr>
            <a:xfrm rot="1343063">
              <a:off x="7947106" y="2177141"/>
              <a:ext cx="1060718" cy="925054"/>
            </a:xfrm>
            <a:prstGeom prst="actionButtonHelp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2" name="Google Shape;1187;p49">
              <a:extLst>
                <a:ext uri="{FF2B5EF4-FFF2-40B4-BE49-F238E27FC236}">
                  <a16:creationId xmlns:a16="http://schemas.microsoft.com/office/drawing/2014/main" id="{9883C82C-A199-ECC2-62BF-808E5DA2EAA9}"/>
                </a:ext>
              </a:extLst>
            </p:cNvPr>
            <p:cNvGrpSpPr/>
            <p:nvPr/>
          </p:nvGrpSpPr>
          <p:grpSpPr>
            <a:xfrm>
              <a:off x="8040420" y="3046831"/>
              <a:ext cx="707815" cy="816930"/>
              <a:chOff x="4539787" y="1011032"/>
              <a:chExt cx="598958" cy="720261"/>
            </a:xfrm>
            <a:solidFill>
              <a:schemeClr val="bg2">
                <a:lumMod val="60000"/>
                <a:lumOff val="40000"/>
              </a:schemeClr>
            </a:solidFill>
          </p:grpSpPr>
          <p:sp>
            <p:nvSpPr>
              <p:cNvPr id="33" name="Google Shape;1188;p49">
                <a:extLst>
                  <a:ext uri="{FF2B5EF4-FFF2-40B4-BE49-F238E27FC236}">
                    <a16:creationId xmlns:a16="http://schemas.microsoft.com/office/drawing/2014/main" id="{3ACDCDCB-729C-F2D5-CDCA-491AEB907D74}"/>
                  </a:ext>
                </a:extLst>
              </p:cNvPr>
              <p:cNvSpPr/>
              <p:nvPr/>
            </p:nvSpPr>
            <p:spPr>
              <a:xfrm>
                <a:off x="4849480" y="1011032"/>
                <a:ext cx="289264" cy="34049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610" extrusionOk="0">
                    <a:moveTo>
                      <a:pt x="26" y="275"/>
                    </a:moveTo>
                    <a:cubicBezTo>
                      <a:pt x="36" y="275"/>
                      <a:pt x="45" y="280"/>
                      <a:pt x="51" y="287"/>
                    </a:cubicBezTo>
                    <a:cubicBezTo>
                      <a:pt x="61" y="299"/>
                      <a:pt x="66" y="315"/>
                      <a:pt x="65" y="332"/>
                    </a:cubicBezTo>
                    <a:cubicBezTo>
                      <a:pt x="66" y="350"/>
                      <a:pt x="61" y="366"/>
                      <a:pt x="51" y="377"/>
                    </a:cubicBezTo>
                    <a:cubicBezTo>
                      <a:pt x="45" y="384"/>
                      <a:pt x="36" y="389"/>
                      <a:pt x="26" y="389"/>
                    </a:cubicBezTo>
                    <a:cubicBezTo>
                      <a:pt x="16" y="389"/>
                      <a:pt x="7" y="384"/>
                      <a:pt x="0" y="376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7"/>
                      <a:pt x="5" y="610"/>
                      <a:pt x="9" y="609"/>
                    </a:cubicBezTo>
                    <a:cubicBezTo>
                      <a:pt x="244" y="532"/>
                      <a:pt x="244" y="532"/>
                      <a:pt x="244" y="532"/>
                    </a:cubicBezTo>
                    <a:cubicBezTo>
                      <a:pt x="245" y="532"/>
                      <a:pt x="247" y="532"/>
                      <a:pt x="248" y="532"/>
                    </a:cubicBezTo>
                    <a:cubicBezTo>
                      <a:pt x="250" y="533"/>
                      <a:pt x="252" y="534"/>
                      <a:pt x="253" y="537"/>
                    </a:cubicBezTo>
                    <a:cubicBezTo>
                      <a:pt x="256" y="543"/>
                      <a:pt x="257" y="548"/>
                      <a:pt x="253" y="554"/>
                    </a:cubicBezTo>
                    <a:cubicBezTo>
                      <a:pt x="251" y="557"/>
                      <a:pt x="248" y="560"/>
                      <a:pt x="245" y="563"/>
                    </a:cubicBezTo>
                    <a:cubicBezTo>
                      <a:pt x="237" y="572"/>
                      <a:pt x="240" y="584"/>
                      <a:pt x="252" y="589"/>
                    </a:cubicBezTo>
                    <a:cubicBezTo>
                      <a:pt x="263" y="593"/>
                      <a:pt x="276" y="592"/>
                      <a:pt x="287" y="588"/>
                    </a:cubicBezTo>
                    <a:cubicBezTo>
                      <a:pt x="299" y="584"/>
                      <a:pt x="310" y="578"/>
                      <a:pt x="317" y="568"/>
                    </a:cubicBezTo>
                    <a:cubicBezTo>
                      <a:pt x="323" y="557"/>
                      <a:pt x="318" y="545"/>
                      <a:pt x="306" y="543"/>
                    </a:cubicBezTo>
                    <a:cubicBezTo>
                      <a:pt x="303" y="542"/>
                      <a:pt x="299" y="541"/>
                      <a:pt x="295" y="540"/>
                    </a:cubicBezTo>
                    <a:cubicBezTo>
                      <a:pt x="288" y="538"/>
                      <a:pt x="286" y="533"/>
                      <a:pt x="285" y="526"/>
                    </a:cubicBezTo>
                    <a:cubicBezTo>
                      <a:pt x="284" y="524"/>
                      <a:pt x="285" y="521"/>
                      <a:pt x="287" y="520"/>
                    </a:cubicBezTo>
                    <a:cubicBezTo>
                      <a:pt x="287" y="519"/>
                      <a:pt x="288" y="518"/>
                      <a:pt x="289" y="518"/>
                    </a:cubicBezTo>
                    <a:cubicBezTo>
                      <a:pt x="505" y="448"/>
                      <a:pt x="505" y="448"/>
                      <a:pt x="505" y="448"/>
                    </a:cubicBezTo>
                    <a:cubicBezTo>
                      <a:pt x="507" y="447"/>
                      <a:pt x="509" y="445"/>
                      <a:pt x="509" y="442"/>
                    </a:cubicBezTo>
                    <a:cubicBezTo>
                      <a:pt x="518" y="313"/>
                      <a:pt x="487" y="155"/>
                      <a:pt x="341" y="81"/>
                    </a:cubicBezTo>
                    <a:cubicBezTo>
                      <a:pt x="224" y="22"/>
                      <a:pt x="108" y="0"/>
                      <a:pt x="7" y="2"/>
                    </a:cubicBezTo>
                    <a:cubicBezTo>
                      <a:pt x="3" y="2"/>
                      <a:pt x="0" y="5"/>
                      <a:pt x="0" y="8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7" y="280"/>
                      <a:pt x="16" y="275"/>
                      <a:pt x="26" y="2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189;p49">
                <a:extLst>
                  <a:ext uri="{FF2B5EF4-FFF2-40B4-BE49-F238E27FC236}">
                    <a16:creationId xmlns:a16="http://schemas.microsoft.com/office/drawing/2014/main" id="{DD01CCF1-FEAB-B357-2493-55500FFBC0A3}"/>
                  </a:ext>
                </a:extLst>
              </p:cNvPr>
              <p:cNvSpPr/>
              <p:nvPr/>
            </p:nvSpPr>
            <p:spPr>
              <a:xfrm>
                <a:off x="4599335" y="1012768"/>
                <a:ext cx="277094" cy="339188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08" extrusionOk="0">
                    <a:moveTo>
                      <a:pt x="118" y="481"/>
                    </a:moveTo>
                    <a:cubicBezTo>
                      <a:pt x="121" y="472"/>
                      <a:pt x="128" y="464"/>
                      <a:pt x="137" y="461"/>
                    </a:cubicBezTo>
                    <a:cubicBezTo>
                      <a:pt x="151" y="455"/>
                      <a:pt x="168" y="455"/>
                      <a:pt x="184" y="461"/>
                    </a:cubicBezTo>
                    <a:cubicBezTo>
                      <a:pt x="201" y="466"/>
                      <a:pt x="215" y="476"/>
                      <a:pt x="222" y="488"/>
                    </a:cubicBezTo>
                    <a:cubicBezTo>
                      <a:pt x="228" y="497"/>
                      <a:pt x="229" y="507"/>
                      <a:pt x="226" y="516"/>
                    </a:cubicBezTo>
                    <a:cubicBezTo>
                      <a:pt x="223" y="526"/>
                      <a:pt x="216" y="533"/>
                      <a:pt x="206" y="536"/>
                    </a:cubicBezTo>
                    <a:cubicBezTo>
                      <a:pt x="421" y="606"/>
                      <a:pt x="421" y="606"/>
                      <a:pt x="421" y="606"/>
                    </a:cubicBezTo>
                    <a:cubicBezTo>
                      <a:pt x="426" y="608"/>
                      <a:pt x="430" y="605"/>
                      <a:pt x="430" y="600"/>
                    </a:cubicBezTo>
                    <a:cubicBezTo>
                      <a:pt x="430" y="353"/>
                      <a:pt x="430" y="353"/>
                      <a:pt x="430" y="353"/>
                    </a:cubicBezTo>
                    <a:cubicBezTo>
                      <a:pt x="430" y="352"/>
                      <a:pt x="430" y="351"/>
                      <a:pt x="431" y="350"/>
                    </a:cubicBezTo>
                    <a:cubicBezTo>
                      <a:pt x="432" y="347"/>
                      <a:pt x="434" y="346"/>
                      <a:pt x="437" y="345"/>
                    </a:cubicBezTo>
                    <a:cubicBezTo>
                      <a:pt x="443" y="345"/>
                      <a:pt x="449" y="345"/>
                      <a:pt x="453" y="351"/>
                    </a:cubicBezTo>
                    <a:cubicBezTo>
                      <a:pt x="455" y="354"/>
                      <a:pt x="457" y="358"/>
                      <a:pt x="459" y="361"/>
                    </a:cubicBezTo>
                    <a:cubicBezTo>
                      <a:pt x="465" y="371"/>
                      <a:pt x="478" y="373"/>
                      <a:pt x="486" y="363"/>
                    </a:cubicBezTo>
                    <a:cubicBezTo>
                      <a:pt x="493" y="354"/>
                      <a:pt x="496" y="341"/>
                      <a:pt x="496" y="329"/>
                    </a:cubicBezTo>
                    <a:cubicBezTo>
                      <a:pt x="496" y="317"/>
                      <a:pt x="493" y="304"/>
                      <a:pt x="486" y="295"/>
                    </a:cubicBezTo>
                    <a:cubicBezTo>
                      <a:pt x="478" y="286"/>
                      <a:pt x="465" y="287"/>
                      <a:pt x="459" y="297"/>
                    </a:cubicBezTo>
                    <a:cubicBezTo>
                      <a:pt x="457" y="300"/>
                      <a:pt x="455" y="304"/>
                      <a:pt x="453" y="307"/>
                    </a:cubicBezTo>
                    <a:cubicBezTo>
                      <a:pt x="449" y="313"/>
                      <a:pt x="443" y="313"/>
                      <a:pt x="437" y="313"/>
                    </a:cubicBezTo>
                    <a:cubicBezTo>
                      <a:pt x="434" y="313"/>
                      <a:pt x="432" y="311"/>
                      <a:pt x="431" y="309"/>
                    </a:cubicBezTo>
                    <a:cubicBezTo>
                      <a:pt x="430" y="308"/>
                      <a:pt x="430" y="307"/>
                      <a:pt x="430" y="305"/>
                    </a:cubicBezTo>
                    <a:cubicBezTo>
                      <a:pt x="430" y="7"/>
                      <a:pt x="430" y="7"/>
                      <a:pt x="430" y="7"/>
                    </a:cubicBezTo>
                    <a:cubicBezTo>
                      <a:pt x="430" y="3"/>
                      <a:pt x="427" y="0"/>
                      <a:pt x="423" y="0"/>
                    </a:cubicBezTo>
                    <a:cubicBezTo>
                      <a:pt x="346" y="5"/>
                      <a:pt x="279" y="23"/>
                      <a:pt x="231" y="49"/>
                    </a:cubicBezTo>
                    <a:cubicBezTo>
                      <a:pt x="64" y="136"/>
                      <a:pt x="15" y="299"/>
                      <a:pt x="3" y="405"/>
                    </a:cubicBezTo>
                    <a:cubicBezTo>
                      <a:pt x="0" y="431"/>
                      <a:pt x="7" y="453"/>
                      <a:pt x="14" y="472"/>
                    </a:cubicBezTo>
                    <a:cubicBezTo>
                      <a:pt x="15" y="473"/>
                      <a:pt x="16" y="475"/>
                      <a:pt x="18" y="475"/>
                    </a:cubicBezTo>
                    <a:cubicBezTo>
                      <a:pt x="122" y="509"/>
                      <a:pt x="122" y="509"/>
                      <a:pt x="122" y="509"/>
                    </a:cubicBezTo>
                    <a:cubicBezTo>
                      <a:pt x="117" y="501"/>
                      <a:pt x="115" y="490"/>
                      <a:pt x="118" y="4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190;p49">
                <a:extLst>
                  <a:ext uri="{FF2B5EF4-FFF2-40B4-BE49-F238E27FC236}">
                    <a16:creationId xmlns:a16="http://schemas.microsoft.com/office/drawing/2014/main" id="{62147FEE-4CEE-A3A0-A50E-6ED36461CB93}"/>
                  </a:ext>
                </a:extLst>
              </p:cNvPr>
              <p:cNvSpPr/>
              <p:nvPr/>
            </p:nvSpPr>
            <p:spPr>
              <a:xfrm>
                <a:off x="4539787" y="1276220"/>
                <a:ext cx="295350" cy="349606"/>
              </a:xfrm>
              <a:custGeom>
                <a:avLst/>
                <a:gdLst/>
                <a:ahLst/>
                <a:cxnLst/>
                <a:rect l="l" t="t" r="r" b="b"/>
                <a:pathLst>
                  <a:path w="529" h="627" extrusionOk="0">
                    <a:moveTo>
                      <a:pt x="313" y="412"/>
                    </a:moveTo>
                    <a:cubicBezTo>
                      <a:pt x="306" y="406"/>
                      <a:pt x="301" y="397"/>
                      <a:pt x="300" y="387"/>
                    </a:cubicBezTo>
                    <a:cubicBezTo>
                      <a:pt x="299" y="373"/>
                      <a:pt x="305" y="357"/>
                      <a:pt x="315" y="343"/>
                    </a:cubicBezTo>
                    <a:cubicBezTo>
                      <a:pt x="325" y="329"/>
                      <a:pt x="339" y="319"/>
                      <a:pt x="353" y="315"/>
                    </a:cubicBezTo>
                    <a:cubicBezTo>
                      <a:pt x="362" y="313"/>
                      <a:pt x="372" y="314"/>
                      <a:pt x="380" y="320"/>
                    </a:cubicBezTo>
                    <a:cubicBezTo>
                      <a:pt x="388" y="326"/>
                      <a:pt x="393" y="335"/>
                      <a:pt x="394" y="345"/>
                    </a:cubicBezTo>
                    <a:cubicBezTo>
                      <a:pt x="527" y="162"/>
                      <a:pt x="527" y="162"/>
                      <a:pt x="527" y="162"/>
                    </a:cubicBezTo>
                    <a:cubicBezTo>
                      <a:pt x="529" y="159"/>
                      <a:pt x="528" y="153"/>
                      <a:pt x="523" y="152"/>
                    </a:cubicBezTo>
                    <a:cubicBezTo>
                      <a:pt x="288" y="76"/>
                      <a:pt x="288" y="76"/>
                      <a:pt x="288" y="76"/>
                    </a:cubicBezTo>
                    <a:cubicBezTo>
                      <a:pt x="287" y="75"/>
                      <a:pt x="286" y="75"/>
                      <a:pt x="285" y="74"/>
                    </a:cubicBezTo>
                    <a:cubicBezTo>
                      <a:pt x="284" y="72"/>
                      <a:pt x="282" y="70"/>
                      <a:pt x="283" y="67"/>
                    </a:cubicBezTo>
                    <a:cubicBezTo>
                      <a:pt x="285" y="61"/>
                      <a:pt x="287" y="55"/>
                      <a:pt x="294" y="53"/>
                    </a:cubicBezTo>
                    <a:cubicBezTo>
                      <a:pt x="297" y="52"/>
                      <a:pt x="301" y="52"/>
                      <a:pt x="305" y="51"/>
                    </a:cubicBezTo>
                    <a:cubicBezTo>
                      <a:pt x="317" y="48"/>
                      <a:pt x="322" y="36"/>
                      <a:pt x="315" y="26"/>
                    </a:cubicBezTo>
                    <a:cubicBezTo>
                      <a:pt x="309" y="16"/>
                      <a:pt x="297" y="9"/>
                      <a:pt x="286" y="6"/>
                    </a:cubicBezTo>
                    <a:cubicBezTo>
                      <a:pt x="274" y="2"/>
                      <a:pt x="261" y="0"/>
                      <a:pt x="250" y="5"/>
                    </a:cubicBezTo>
                    <a:cubicBezTo>
                      <a:pt x="239" y="9"/>
                      <a:pt x="236" y="22"/>
                      <a:pt x="244" y="31"/>
                    </a:cubicBezTo>
                    <a:cubicBezTo>
                      <a:pt x="246" y="34"/>
                      <a:pt x="249" y="37"/>
                      <a:pt x="252" y="40"/>
                    </a:cubicBezTo>
                    <a:cubicBezTo>
                      <a:pt x="256" y="45"/>
                      <a:pt x="254" y="51"/>
                      <a:pt x="252" y="57"/>
                    </a:cubicBezTo>
                    <a:cubicBezTo>
                      <a:pt x="251" y="59"/>
                      <a:pt x="249" y="61"/>
                      <a:pt x="246" y="61"/>
                    </a:cubicBezTo>
                    <a:cubicBezTo>
                      <a:pt x="245" y="61"/>
                      <a:pt x="244" y="61"/>
                      <a:pt x="243" y="61"/>
                    </a:cubicBezTo>
                    <a:cubicBezTo>
                      <a:pt x="141" y="28"/>
                      <a:pt x="141" y="28"/>
                      <a:pt x="141" y="28"/>
                    </a:cubicBezTo>
                    <a:cubicBezTo>
                      <a:pt x="136" y="26"/>
                      <a:pt x="131" y="30"/>
                      <a:pt x="132" y="35"/>
                    </a:cubicBezTo>
                    <a:cubicBezTo>
                      <a:pt x="132" y="38"/>
                      <a:pt x="132" y="41"/>
                      <a:pt x="132" y="44"/>
                    </a:cubicBezTo>
                    <a:cubicBezTo>
                      <a:pt x="125" y="99"/>
                      <a:pt x="5" y="184"/>
                      <a:pt x="2" y="244"/>
                    </a:cubicBezTo>
                    <a:cubicBezTo>
                      <a:pt x="0" y="285"/>
                      <a:pt x="82" y="301"/>
                      <a:pt x="96" y="329"/>
                    </a:cubicBezTo>
                    <a:cubicBezTo>
                      <a:pt x="103" y="341"/>
                      <a:pt x="85" y="368"/>
                      <a:pt x="87" y="384"/>
                    </a:cubicBezTo>
                    <a:cubicBezTo>
                      <a:pt x="88" y="398"/>
                      <a:pt x="128" y="414"/>
                      <a:pt x="128" y="414"/>
                    </a:cubicBezTo>
                    <a:cubicBezTo>
                      <a:pt x="128" y="414"/>
                      <a:pt x="99" y="441"/>
                      <a:pt x="98" y="453"/>
                    </a:cubicBezTo>
                    <a:cubicBezTo>
                      <a:pt x="97" y="468"/>
                      <a:pt x="124" y="491"/>
                      <a:pt x="125" y="506"/>
                    </a:cubicBezTo>
                    <a:cubicBezTo>
                      <a:pt x="125" y="521"/>
                      <a:pt x="101" y="558"/>
                      <a:pt x="112" y="598"/>
                    </a:cubicBezTo>
                    <a:cubicBezTo>
                      <a:pt x="119" y="621"/>
                      <a:pt x="149" y="627"/>
                      <a:pt x="186" y="626"/>
                    </a:cubicBezTo>
                    <a:cubicBezTo>
                      <a:pt x="188" y="626"/>
                      <a:pt x="190" y="625"/>
                      <a:pt x="191" y="624"/>
                    </a:cubicBezTo>
                    <a:cubicBezTo>
                      <a:pt x="342" y="417"/>
                      <a:pt x="342" y="417"/>
                      <a:pt x="342" y="417"/>
                    </a:cubicBezTo>
                    <a:cubicBezTo>
                      <a:pt x="332" y="420"/>
                      <a:pt x="322" y="418"/>
                      <a:pt x="313" y="4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191;p49">
                <a:extLst>
                  <a:ext uri="{FF2B5EF4-FFF2-40B4-BE49-F238E27FC236}">
                    <a16:creationId xmlns:a16="http://schemas.microsoft.com/office/drawing/2014/main" id="{12A12BCD-1158-E42F-29A0-341378F2C00A}"/>
                  </a:ext>
                </a:extLst>
              </p:cNvPr>
              <p:cNvSpPr/>
              <p:nvPr/>
            </p:nvSpPr>
            <p:spPr>
              <a:xfrm>
                <a:off x="4854479" y="1272314"/>
                <a:ext cx="277529" cy="353078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33" extrusionOk="0">
                    <a:moveTo>
                      <a:pt x="326" y="81"/>
                    </a:moveTo>
                    <a:cubicBezTo>
                      <a:pt x="328" y="91"/>
                      <a:pt x="327" y="101"/>
                      <a:pt x="322" y="109"/>
                    </a:cubicBezTo>
                    <a:cubicBezTo>
                      <a:pt x="314" y="122"/>
                      <a:pt x="300" y="131"/>
                      <a:pt x="284" y="136"/>
                    </a:cubicBezTo>
                    <a:cubicBezTo>
                      <a:pt x="267" y="142"/>
                      <a:pt x="250" y="142"/>
                      <a:pt x="237" y="137"/>
                    </a:cubicBezTo>
                    <a:cubicBezTo>
                      <a:pt x="227" y="133"/>
                      <a:pt x="220" y="126"/>
                      <a:pt x="217" y="117"/>
                    </a:cubicBezTo>
                    <a:cubicBezTo>
                      <a:pt x="214" y="107"/>
                      <a:pt x="216" y="97"/>
                      <a:pt x="222" y="88"/>
                    </a:cubicBezTo>
                    <a:cubicBezTo>
                      <a:pt x="6" y="158"/>
                      <a:pt x="6" y="158"/>
                      <a:pt x="6" y="158"/>
                    </a:cubicBezTo>
                    <a:cubicBezTo>
                      <a:pt x="2" y="160"/>
                      <a:pt x="0" y="165"/>
                      <a:pt x="3" y="168"/>
                    </a:cubicBezTo>
                    <a:cubicBezTo>
                      <a:pt x="148" y="368"/>
                      <a:pt x="148" y="368"/>
                      <a:pt x="148" y="368"/>
                    </a:cubicBezTo>
                    <a:cubicBezTo>
                      <a:pt x="149" y="369"/>
                      <a:pt x="149" y="370"/>
                      <a:pt x="150" y="372"/>
                    </a:cubicBezTo>
                    <a:cubicBezTo>
                      <a:pt x="150" y="374"/>
                      <a:pt x="149" y="377"/>
                      <a:pt x="147" y="378"/>
                    </a:cubicBezTo>
                    <a:cubicBezTo>
                      <a:pt x="142" y="382"/>
                      <a:pt x="137" y="386"/>
                      <a:pt x="131" y="383"/>
                    </a:cubicBezTo>
                    <a:cubicBezTo>
                      <a:pt x="127" y="382"/>
                      <a:pt x="124" y="380"/>
                      <a:pt x="120" y="379"/>
                    </a:cubicBezTo>
                    <a:cubicBezTo>
                      <a:pt x="109" y="374"/>
                      <a:pt x="98" y="381"/>
                      <a:pt x="97" y="393"/>
                    </a:cubicBezTo>
                    <a:cubicBezTo>
                      <a:pt x="96" y="404"/>
                      <a:pt x="102" y="417"/>
                      <a:pt x="109" y="426"/>
                    </a:cubicBezTo>
                    <a:cubicBezTo>
                      <a:pt x="116" y="436"/>
                      <a:pt x="126" y="445"/>
                      <a:pt x="137" y="448"/>
                    </a:cubicBezTo>
                    <a:cubicBezTo>
                      <a:pt x="149" y="451"/>
                      <a:pt x="159" y="443"/>
                      <a:pt x="158" y="431"/>
                    </a:cubicBezTo>
                    <a:cubicBezTo>
                      <a:pt x="158" y="427"/>
                      <a:pt x="157" y="423"/>
                      <a:pt x="157" y="419"/>
                    </a:cubicBezTo>
                    <a:cubicBezTo>
                      <a:pt x="156" y="412"/>
                      <a:pt x="161" y="408"/>
                      <a:pt x="167" y="405"/>
                    </a:cubicBezTo>
                    <a:cubicBezTo>
                      <a:pt x="169" y="403"/>
                      <a:pt x="171" y="404"/>
                      <a:pt x="174" y="405"/>
                    </a:cubicBezTo>
                    <a:cubicBezTo>
                      <a:pt x="175" y="405"/>
                      <a:pt x="176" y="406"/>
                      <a:pt x="176" y="407"/>
                    </a:cubicBezTo>
                    <a:cubicBezTo>
                      <a:pt x="336" y="627"/>
                      <a:pt x="336" y="627"/>
                      <a:pt x="336" y="627"/>
                    </a:cubicBezTo>
                    <a:cubicBezTo>
                      <a:pt x="340" y="633"/>
                      <a:pt x="349" y="630"/>
                      <a:pt x="348" y="623"/>
                    </a:cubicBezTo>
                    <a:cubicBezTo>
                      <a:pt x="345" y="577"/>
                      <a:pt x="342" y="510"/>
                      <a:pt x="356" y="414"/>
                    </a:cubicBezTo>
                    <a:cubicBezTo>
                      <a:pt x="372" y="311"/>
                      <a:pt x="417" y="234"/>
                      <a:pt x="461" y="143"/>
                    </a:cubicBezTo>
                    <a:cubicBezTo>
                      <a:pt x="475" y="114"/>
                      <a:pt x="489" y="66"/>
                      <a:pt x="497" y="9"/>
                    </a:cubicBezTo>
                    <a:cubicBezTo>
                      <a:pt x="497" y="4"/>
                      <a:pt x="493" y="0"/>
                      <a:pt x="488" y="2"/>
                    </a:cubicBezTo>
                    <a:cubicBezTo>
                      <a:pt x="305" y="61"/>
                      <a:pt x="305" y="61"/>
                      <a:pt x="305" y="61"/>
                    </a:cubicBezTo>
                    <a:cubicBezTo>
                      <a:pt x="315" y="64"/>
                      <a:pt x="322" y="72"/>
                      <a:pt x="326" y="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192;p49">
                <a:extLst>
                  <a:ext uri="{FF2B5EF4-FFF2-40B4-BE49-F238E27FC236}">
                    <a16:creationId xmlns:a16="http://schemas.microsoft.com/office/drawing/2014/main" id="{067E5813-D815-AB1C-D3B4-37E5FA309726}"/>
                  </a:ext>
                </a:extLst>
              </p:cNvPr>
              <p:cNvSpPr/>
              <p:nvPr/>
            </p:nvSpPr>
            <p:spPr>
              <a:xfrm>
                <a:off x="4661491" y="1370403"/>
                <a:ext cx="388584" cy="360890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47" extrusionOk="0">
                    <a:moveTo>
                      <a:pt x="506" y="283"/>
                    </a:moveTo>
                    <a:cubicBezTo>
                      <a:pt x="498" y="289"/>
                      <a:pt x="488" y="291"/>
                      <a:pt x="478" y="288"/>
                    </a:cubicBezTo>
                    <a:cubicBezTo>
                      <a:pt x="464" y="285"/>
                      <a:pt x="451" y="275"/>
                      <a:pt x="441" y="261"/>
                    </a:cubicBezTo>
                    <a:cubicBezTo>
                      <a:pt x="430" y="246"/>
                      <a:pt x="425" y="231"/>
                      <a:pt x="426" y="216"/>
                    </a:cubicBezTo>
                    <a:cubicBezTo>
                      <a:pt x="427" y="206"/>
                      <a:pt x="432" y="197"/>
                      <a:pt x="439" y="192"/>
                    </a:cubicBezTo>
                    <a:cubicBezTo>
                      <a:pt x="447" y="186"/>
                      <a:pt x="458" y="184"/>
                      <a:pt x="468" y="187"/>
                    </a:cubicBezTo>
                    <a:cubicBezTo>
                      <a:pt x="334" y="4"/>
                      <a:pt x="334" y="4"/>
                      <a:pt x="334" y="4"/>
                    </a:cubicBezTo>
                    <a:cubicBezTo>
                      <a:pt x="332" y="0"/>
                      <a:pt x="326" y="0"/>
                      <a:pt x="324" y="4"/>
                    </a:cubicBezTo>
                    <a:cubicBezTo>
                      <a:pt x="178" y="204"/>
                      <a:pt x="178" y="204"/>
                      <a:pt x="178" y="204"/>
                    </a:cubicBezTo>
                    <a:cubicBezTo>
                      <a:pt x="178" y="205"/>
                      <a:pt x="177" y="205"/>
                      <a:pt x="176" y="206"/>
                    </a:cubicBezTo>
                    <a:cubicBezTo>
                      <a:pt x="173" y="207"/>
                      <a:pt x="171" y="207"/>
                      <a:pt x="169" y="206"/>
                    </a:cubicBezTo>
                    <a:cubicBezTo>
                      <a:pt x="163" y="202"/>
                      <a:pt x="159" y="199"/>
                      <a:pt x="159" y="192"/>
                    </a:cubicBezTo>
                    <a:cubicBezTo>
                      <a:pt x="159" y="188"/>
                      <a:pt x="160" y="184"/>
                      <a:pt x="160" y="180"/>
                    </a:cubicBezTo>
                    <a:cubicBezTo>
                      <a:pt x="161" y="168"/>
                      <a:pt x="151" y="159"/>
                      <a:pt x="139" y="162"/>
                    </a:cubicBezTo>
                    <a:cubicBezTo>
                      <a:pt x="128" y="165"/>
                      <a:pt x="118" y="174"/>
                      <a:pt x="111" y="184"/>
                    </a:cubicBezTo>
                    <a:cubicBezTo>
                      <a:pt x="104" y="194"/>
                      <a:pt x="98" y="206"/>
                      <a:pt x="99" y="218"/>
                    </a:cubicBezTo>
                    <a:cubicBezTo>
                      <a:pt x="100" y="230"/>
                      <a:pt x="111" y="236"/>
                      <a:pt x="122" y="232"/>
                    </a:cubicBezTo>
                    <a:cubicBezTo>
                      <a:pt x="126" y="230"/>
                      <a:pt x="129" y="228"/>
                      <a:pt x="133" y="227"/>
                    </a:cubicBezTo>
                    <a:cubicBezTo>
                      <a:pt x="140" y="225"/>
                      <a:pt x="144" y="228"/>
                      <a:pt x="149" y="232"/>
                    </a:cubicBezTo>
                    <a:cubicBezTo>
                      <a:pt x="152" y="234"/>
                      <a:pt x="152" y="236"/>
                      <a:pt x="152" y="239"/>
                    </a:cubicBezTo>
                    <a:cubicBezTo>
                      <a:pt x="152" y="240"/>
                      <a:pt x="151" y="241"/>
                      <a:pt x="151" y="242"/>
                    </a:cubicBezTo>
                    <a:cubicBezTo>
                      <a:pt x="4" y="444"/>
                      <a:pt x="4" y="444"/>
                      <a:pt x="4" y="444"/>
                    </a:cubicBezTo>
                    <a:cubicBezTo>
                      <a:pt x="0" y="449"/>
                      <a:pt x="4" y="455"/>
                      <a:pt x="10" y="455"/>
                    </a:cubicBezTo>
                    <a:cubicBezTo>
                      <a:pt x="72" y="448"/>
                      <a:pt x="138" y="432"/>
                      <a:pt x="147" y="440"/>
                    </a:cubicBezTo>
                    <a:cubicBezTo>
                      <a:pt x="174" y="465"/>
                      <a:pt x="143" y="537"/>
                      <a:pt x="158" y="561"/>
                    </a:cubicBezTo>
                    <a:cubicBezTo>
                      <a:pt x="180" y="598"/>
                      <a:pt x="517" y="647"/>
                      <a:pt x="683" y="531"/>
                    </a:cubicBezTo>
                    <a:cubicBezTo>
                      <a:pt x="691" y="525"/>
                      <a:pt x="695" y="517"/>
                      <a:pt x="696" y="504"/>
                    </a:cubicBezTo>
                    <a:cubicBezTo>
                      <a:pt x="696" y="502"/>
                      <a:pt x="696" y="501"/>
                      <a:pt x="695" y="500"/>
                    </a:cubicBezTo>
                    <a:cubicBezTo>
                      <a:pt x="519" y="258"/>
                      <a:pt x="519" y="258"/>
                      <a:pt x="519" y="258"/>
                    </a:cubicBezTo>
                    <a:cubicBezTo>
                      <a:pt x="519" y="268"/>
                      <a:pt x="514" y="278"/>
                      <a:pt x="506" y="28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" name="Bulle narrative : ronde 37">
            <a:extLst>
              <a:ext uri="{FF2B5EF4-FFF2-40B4-BE49-F238E27FC236}">
                <a16:creationId xmlns:a16="http://schemas.microsoft.com/office/drawing/2014/main" id="{6C46FCDF-17FF-1E87-19E4-40464B0A11E2}"/>
              </a:ext>
            </a:extLst>
          </p:cNvPr>
          <p:cNvSpPr/>
          <p:nvPr/>
        </p:nvSpPr>
        <p:spPr>
          <a:xfrm>
            <a:off x="4046938" y="2511791"/>
            <a:ext cx="3378994" cy="1754326"/>
          </a:xfrm>
          <a:prstGeom prst="wedgeEllipseCallout">
            <a:avLst>
              <a:gd name="adj1" fmla="val 68938"/>
              <a:gd name="adj2" fmla="val 21073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 permettre </a:t>
            </a:r>
            <a:r>
              <a:rPr lang="fr-FR" dirty="0" smtClean="0"/>
              <a:t>à tout utilisateur de pouvoir livrer son paquet le plus vite possible par l’utilisation d’un trajet optimal ?</a:t>
            </a:r>
            <a:endParaRPr lang="fr-FR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7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7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7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7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7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75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C000"/>
                </a:solidFill>
                <a:latin typeface="+mn-lt"/>
              </a:rPr>
              <a:t>Solution Proposée</a:t>
            </a:r>
            <a:endParaRPr sz="32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" name="Google Shape;1227;p49">
            <a:extLst>
              <a:ext uri="{FF2B5EF4-FFF2-40B4-BE49-F238E27FC236}">
                <a16:creationId xmlns:a16="http://schemas.microsoft.com/office/drawing/2014/main" id="{AEDB78F2-A57E-E40E-7A37-7D03790B6D6E}"/>
              </a:ext>
            </a:extLst>
          </p:cNvPr>
          <p:cNvGrpSpPr/>
          <p:nvPr/>
        </p:nvGrpSpPr>
        <p:grpSpPr>
          <a:xfrm>
            <a:off x="6562210" y="2815818"/>
            <a:ext cx="842970" cy="929337"/>
            <a:chOff x="6506504" y="937343"/>
            <a:chExt cx="744273" cy="793950"/>
          </a:xfrm>
          <a:solidFill>
            <a:schemeClr val="accent1"/>
          </a:solidFill>
          <a:effectLst>
            <a:glow>
              <a:schemeClr val="accent1">
                <a:alpha val="0"/>
              </a:schemeClr>
            </a:glow>
            <a:outerShdw blurRad="50800" dir="5400000" sx="1000" sy="1000" algn="ctr" rotWithShape="0">
              <a:srgbClr val="000000">
                <a:alpha val="0"/>
              </a:srgbClr>
            </a:outerShdw>
            <a:reflection endPos="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3" name="Google Shape;1228;p49">
              <a:extLst>
                <a:ext uri="{FF2B5EF4-FFF2-40B4-BE49-F238E27FC236}">
                  <a16:creationId xmlns:a16="http://schemas.microsoft.com/office/drawing/2014/main" id="{1BF5D169-ACF7-4D1E-4A36-C37B65D6A17E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229;p49">
              <a:extLst>
                <a:ext uri="{FF2B5EF4-FFF2-40B4-BE49-F238E27FC236}">
                  <a16:creationId xmlns:a16="http://schemas.microsoft.com/office/drawing/2014/main" id="{FC133245-7CCE-369D-1E75-B331828118E2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p3d/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230;p49">
              <a:extLst>
                <a:ext uri="{FF2B5EF4-FFF2-40B4-BE49-F238E27FC236}">
                  <a16:creationId xmlns:a16="http://schemas.microsoft.com/office/drawing/2014/main" id="{33BA459C-760F-F500-57C4-A202A424CB32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" name="Google Shape;1231;p49">
              <a:extLst>
                <a:ext uri="{FF2B5EF4-FFF2-40B4-BE49-F238E27FC236}">
                  <a16:creationId xmlns:a16="http://schemas.microsoft.com/office/drawing/2014/main" id="{06215A16-F137-7507-8FD1-F6D5723284E7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  <a:grpFill/>
          </p:grpSpPr>
          <p:sp>
            <p:nvSpPr>
              <p:cNvPr id="7" name="Google Shape;1232;p49">
                <a:extLst>
                  <a:ext uri="{FF2B5EF4-FFF2-40B4-BE49-F238E27FC236}">
                    <a16:creationId xmlns:a16="http://schemas.microsoft.com/office/drawing/2014/main" id="{D691CFCB-6AF6-7C3F-C8A4-CC31EE8DD996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1233;p49">
                <a:extLst>
                  <a:ext uri="{FF2B5EF4-FFF2-40B4-BE49-F238E27FC236}">
                    <a16:creationId xmlns:a16="http://schemas.microsoft.com/office/drawing/2014/main" id="{A80C9A82-6719-0C6C-7CF1-92352EFABE7F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1234;p49">
                <a:extLst>
                  <a:ext uri="{FF2B5EF4-FFF2-40B4-BE49-F238E27FC236}">
                    <a16:creationId xmlns:a16="http://schemas.microsoft.com/office/drawing/2014/main" id="{4AD7C357-3234-37E4-0305-A08A3952D36F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1235;p49">
                <a:extLst>
                  <a:ext uri="{FF2B5EF4-FFF2-40B4-BE49-F238E27FC236}">
                    <a16:creationId xmlns:a16="http://schemas.microsoft.com/office/drawing/2014/main" id="{D51538E3-1CD3-DF4F-95FF-544618693560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236;p49">
                <a:extLst>
                  <a:ext uri="{FF2B5EF4-FFF2-40B4-BE49-F238E27FC236}">
                    <a16:creationId xmlns:a16="http://schemas.microsoft.com/office/drawing/2014/main" id="{C83279AD-3CDB-8CD6-6CDC-3AA7EEA14832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37;p49">
                <a:extLst>
                  <a:ext uri="{FF2B5EF4-FFF2-40B4-BE49-F238E27FC236}">
                    <a16:creationId xmlns:a16="http://schemas.microsoft.com/office/drawing/2014/main" id="{AB683541-169E-87B2-97B2-0201BE162095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238;p49">
                <a:extLst>
                  <a:ext uri="{FF2B5EF4-FFF2-40B4-BE49-F238E27FC236}">
                    <a16:creationId xmlns:a16="http://schemas.microsoft.com/office/drawing/2014/main" id="{0421B62F-CAA2-599A-6929-B2880F9517AE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239;p49">
                <a:extLst>
                  <a:ext uri="{FF2B5EF4-FFF2-40B4-BE49-F238E27FC236}">
                    <a16:creationId xmlns:a16="http://schemas.microsoft.com/office/drawing/2014/main" id="{7D08634C-F7FD-7BB4-9B47-E78533D1CCC1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rgbClr val="00153E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240;p49">
                <a:extLst>
                  <a:ext uri="{FF2B5EF4-FFF2-40B4-BE49-F238E27FC236}">
                    <a16:creationId xmlns:a16="http://schemas.microsoft.com/office/drawing/2014/main" id="{6A8EBBC8-FADC-B03C-CFFB-078ADE0D8F62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rgbClr val="00153E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241;p49">
                <a:extLst>
                  <a:ext uri="{FF2B5EF4-FFF2-40B4-BE49-F238E27FC236}">
                    <a16:creationId xmlns:a16="http://schemas.microsoft.com/office/drawing/2014/main" id="{02C40568-D908-1918-4762-C0A0155BD8B6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rgbClr val="00153E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" name="Google Shape;1412;p49">
            <a:extLst>
              <a:ext uri="{FF2B5EF4-FFF2-40B4-BE49-F238E27FC236}">
                <a16:creationId xmlns:a16="http://schemas.microsoft.com/office/drawing/2014/main" id="{A303B730-DB10-25C4-6E6B-FB87322BCABE}"/>
              </a:ext>
            </a:extLst>
          </p:cNvPr>
          <p:cNvGrpSpPr/>
          <p:nvPr/>
        </p:nvGrpSpPr>
        <p:grpSpPr>
          <a:xfrm>
            <a:off x="7430879" y="2048422"/>
            <a:ext cx="846761" cy="749104"/>
            <a:chOff x="7050768" y="5526196"/>
            <a:chExt cx="719953" cy="647537"/>
          </a:xfrm>
        </p:grpSpPr>
        <p:sp>
          <p:nvSpPr>
            <p:cNvPr id="18" name="Google Shape;1413;p49">
              <a:extLst>
                <a:ext uri="{FF2B5EF4-FFF2-40B4-BE49-F238E27FC236}">
                  <a16:creationId xmlns:a16="http://schemas.microsoft.com/office/drawing/2014/main" id="{B70C583E-6B83-B6DC-0CBE-985C8B2FBDDF}"/>
                </a:ext>
              </a:extLst>
            </p:cNvPr>
            <p:cNvSpPr/>
            <p:nvPr/>
          </p:nvSpPr>
          <p:spPr>
            <a:xfrm>
              <a:off x="7465241" y="5526196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414;p49">
              <a:extLst>
                <a:ext uri="{FF2B5EF4-FFF2-40B4-BE49-F238E27FC236}">
                  <a16:creationId xmlns:a16="http://schemas.microsoft.com/office/drawing/2014/main" id="{ECDED386-F9AE-EF29-4E55-12BCCF17B985}"/>
                </a:ext>
              </a:extLst>
            </p:cNvPr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415;p49">
              <a:extLst>
                <a:ext uri="{FF2B5EF4-FFF2-40B4-BE49-F238E27FC236}">
                  <a16:creationId xmlns:a16="http://schemas.microsoft.com/office/drawing/2014/main" id="{F2303270-43A5-06B5-1E5E-4DB027D4AAF8}"/>
                </a:ext>
              </a:extLst>
            </p:cNvPr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416;p49">
              <a:extLst>
                <a:ext uri="{FF2B5EF4-FFF2-40B4-BE49-F238E27FC236}">
                  <a16:creationId xmlns:a16="http://schemas.microsoft.com/office/drawing/2014/main" id="{039813F0-C6AE-89EA-6BB7-01CFCAE08D45}"/>
                </a:ext>
              </a:extLst>
            </p:cNvPr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417;p49">
              <a:extLst>
                <a:ext uri="{FF2B5EF4-FFF2-40B4-BE49-F238E27FC236}">
                  <a16:creationId xmlns:a16="http://schemas.microsoft.com/office/drawing/2014/main" id="{1546AD5B-4182-0E85-3EF9-153A6759CC45}"/>
                </a:ext>
              </a:extLst>
            </p:cNvPr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418;p49">
              <a:extLst>
                <a:ext uri="{FF2B5EF4-FFF2-40B4-BE49-F238E27FC236}">
                  <a16:creationId xmlns:a16="http://schemas.microsoft.com/office/drawing/2014/main" id="{4C96B27A-596C-B92E-2586-346BB0DD0D67}"/>
                </a:ext>
              </a:extLst>
            </p:cNvPr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419;p49">
              <a:extLst>
                <a:ext uri="{FF2B5EF4-FFF2-40B4-BE49-F238E27FC236}">
                  <a16:creationId xmlns:a16="http://schemas.microsoft.com/office/drawing/2014/main" id="{12452BF2-9A9B-25C1-C8A9-EACBD744668B}"/>
                </a:ext>
              </a:extLst>
            </p:cNvPr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420;p49">
              <a:extLst>
                <a:ext uri="{FF2B5EF4-FFF2-40B4-BE49-F238E27FC236}">
                  <a16:creationId xmlns:a16="http://schemas.microsoft.com/office/drawing/2014/main" id="{254CC971-700E-34C5-D4EC-08DD22199565}"/>
                </a:ext>
              </a:extLst>
            </p:cNvPr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421;p49">
              <a:extLst>
                <a:ext uri="{FF2B5EF4-FFF2-40B4-BE49-F238E27FC236}">
                  <a16:creationId xmlns:a16="http://schemas.microsoft.com/office/drawing/2014/main" id="{7298AF2B-45C5-4C6A-F5B1-2CAC8313E74F}"/>
                </a:ext>
              </a:extLst>
            </p:cNvPr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422;p49">
              <a:extLst>
                <a:ext uri="{FF2B5EF4-FFF2-40B4-BE49-F238E27FC236}">
                  <a16:creationId xmlns:a16="http://schemas.microsoft.com/office/drawing/2014/main" id="{07DFCFCE-83C8-EF65-8FCB-FFA4B8F6C1A3}"/>
                </a:ext>
              </a:extLst>
            </p:cNvPr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423;p49">
              <a:extLst>
                <a:ext uri="{FF2B5EF4-FFF2-40B4-BE49-F238E27FC236}">
                  <a16:creationId xmlns:a16="http://schemas.microsoft.com/office/drawing/2014/main" id="{3B663AE2-B0F8-1480-1F9C-6AFDDE92238F}"/>
                </a:ext>
              </a:extLst>
            </p:cNvPr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424;p49">
              <a:extLst>
                <a:ext uri="{FF2B5EF4-FFF2-40B4-BE49-F238E27FC236}">
                  <a16:creationId xmlns:a16="http://schemas.microsoft.com/office/drawing/2014/main" id="{2AA2D8B5-CA80-52B0-8849-E9220B07D6BE}"/>
                </a:ext>
              </a:extLst>
            </p:cNvPr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" name="Google Shape;1227;p49">
            <a:extLst>
              <a:ext uri="{FF2B5EF4-FFF2-40B4-BE49-F238E27FC236}">
                <a16:creationId xmlns:a16="http://schemas.microsoft.com/office/drawing/2014/main" id="{C8D73E97-8F4D-BB3A-6D1D-80F57D28C5B5}"/>
              </a:ext>
            </a:extLst>
          </p:cNvPr>
          <p:cNvGrpSpPr/>
          <p:nvPr/>
        </p:nvGrpSpPr>
        <p:grpSpPr>
          <a:xfrm>
            <a:off x="8301030" y="2815818"/>
            <a:ext cx="842970" cy="929337"/>
            <a:chOff x="6506504" y="937343"/>
            <a:chExt cx="744273" cy="793950"/>
          </a:xfrm>
          <a:solidFill>
            <a:schemeClr val="accent1"/>
          </a:solidFill>
          <a:effectLst>
            <a:glow>
              <a:schemeClr val="accent1">
                <a:alpha val="0"/>
              </a:schemeClr>
            </a:glow>
            <a:outerShdw blurRad="50800" dir="5400000" sx="1000" sy="1000" algn="ctr" rotWithShape="0">
              <a:srgbClr val="000000">
                <a:alpha val="0"/>
              </a:srgbClr>
            </a:outerShdw>
            <a:reflection endPos="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31" name="Google Shape;1228;p49">
              <a:extLst>
                <a:ext uri="{FF2B5EF4-FFF2-40B4-BE49-F238E27FC236}">
                  <a16:creationId xmlns:a16="http://schemas.microsoft.com/office/drawing/2014/main" id="{0B42DA8D-7E9E-1AE5-E8A3-96FEC403DEEC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229;p49">
              <a:extLst>
                <a:ext uri="{FF2B5EF4-FFF2-40B4-BE49-F238E27FC236}">
                  <a16:creationId xmlns:a16="http://schemas.microsoft.com/office/drawing/2014/main" id="{097D95C9-74B1-4115-03A9-9DEE50A217C6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p3d/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230;p49">
              <a:extLst>
                <a:ext uri="{FF2B5EF4-FFF2-40B4-BE49-F238E27FC236}">
                  <a16:creationId xmlns:a16="http://schemas.microsoft.com/office/drawing/2014/main" id="{089D5026-DC1D-8323-AAF7-1C4C2F932CF7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" name="Google Shape;1231;p49">
              <a:extLst>
                <a:ext uri="{FF2B5EF4-FFF2-40B4-BE49-F238E27FC236}">
                  <a16:creationId xmlns:a16="http://schemas.microsoft.com/office/drawing/2014/main" id="{48EA2AA4-A7B0-32B2-48B2-195774B4BA4B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  <a:grpFill/>
          </p:grpSpPr>
          <p:sp>
            <p:nvSpPr>
              <p:cNvPr id="35" name="Google Shape;1232;p49">
                <a:extLst>
                  <a:ext uri="{FF2B5EF4-FFF2-40B4-BE49-F238E27FC236}">
                    <a16:creationId xmlns:a16="http://schemas.microsoft.com/office/drawing/2014/main" id="{C898A1AA-F626-C8AD-80DC-571C2D720F03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233;p49">
                <a:extLst>
                  <a:ext uri="{FF2B5EF4-FFF2-40B4-BE49-F238E27FC236}">
                    <a16:creationId xmlns:a16="http://schemas.microsoft.com/office/drawing/2014/main" id="{97A729C3-5AFC-8E7B-2907-5C707CB6CA25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234;p49">
                <a:extLst>
                  <a:ext uri="{FF2B5EF4-FFF2-40B4-BE49-F238E27FC236}">
                    <a16:creationId xmlns:a16="http://schemas.microsoft.com/office/drawing/2014/main" id="{66A322DB-953C-F82E-6D6E-7BCEB43129A5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235;p49">
                <a:extLst>
                  <a:ext uri="{FF2B5EF4-FFF2-40B4-BE49-F238E27FC236}">
                    <a16:creationId xmlns:a16="http://schemas.microsoft.com/office/drawing/2014/main" id="{EC60305E-5317-21C5-C32F-60404CC3F252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236;p49">
                <a:extLst>
                  <a:ext uri="{FF2B5EF4-FFF2-40B4-BE49-F238E27FC236}">
                    <a16:creationId xmlns:a16="http://schemas.microsoft.com/office/drawing/2014/main" id="{EBB91E59-D3E0-D4BC-025B-67C4247F0BEF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237;p49">
                <a:extLst>
                  <a:ext uri="{FF2B5EF4-FFF2-40B4-BE49-F238E27FC236}">
                    <a16:creationId xmlns:a16="http://schemas.microsoft.com/office/drawing/2014/main" id="{87D08858-86A9-31CF-BEF5-0B5E03A4D248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1238;p49">
                <a:extLst>
                  <a:ext uri="{FF2B5EF4-FFF2-40B4-BE49-F238E27FC236}">
                    <a16:creationId xmlns:a16="http://schemas.microsoft.com/office/drawing/2014/main" id="{A1ADF351-49BD-9D9C-F905-C15595C69065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1239;p49">
                <a:extLst>
                  <a:ext uri="{FF2B5EF4-FFF2-40B4-BE49-F238E27FC236}">
                    <a16:creationId xmlns:a16="http://schemas.microsoft.com/office/drawing/2014/main" id="{20ED4EFD-5C38-F94D-A3B7-75982EF88A8E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rgbClr val="00153E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1240;p49">
                <a:extLst>
                  <a:ext uri="{FF2B5EF4-FFF2-40B4-BE49-F238E27FC236}">
                    <a16:creationId xmlns:a16="http://schemas.microsoft.com/office/drawing/2014/main" id="{D27CC8C5-086F-A2B5-311D-EAC2824D11C6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rgbClr val="00153E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1241;p49">
                <a:extLst>
                  <a:ext uri="{FF2B5EF4-FFF2-40B4-BE49-F238E27FC236}">
                    <a16:creationId xmlns:a16="http://schemas.microsoft.com/office/drawing/2014/main" id="{7F3C6EDB-9BA4-669D-12F8-B092A7C3A019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rgbClr val="00153E"/>
              </a:solidFill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" name="Google Shape;1227;p49">
            <a:extLst>
              <a:ext uri="{FF2B5EF4-FFF2-40B4-BE49-F238E27FC236}">
                <a16:creationId xmlns:a16="http://schemas.microsoft.com/office/drawing/2014/main" id="{4FE1D3EF-432C-FF23-17EF-2E7012BE7BA9}"/>
              </a:ext>
            </a:extLst>
          </p:cNvPr>
          <p:cNvGrpSpPr/>
          <p:nvPr/>
        </p:nvGrpSpPr>
        <p:grpSpPr>
          <a:xfrm>
            <a:off x="7430879" y="673184"/>
            <a:ext cx="842970" cy="929337"/>
            <a:chOff x="6506504" y="937343"/>
            <a:chExt cx="744273" cy="793950"/>
          </a:xfrm>
          <a:solidFill>
            <a:srgbClr val="FFC000"/>
          </a:solidFill>
          <a:effectLst>
            <a:glow>
              <a:schemeClr val="accent1">
                <a:alpha val="0"/>
              </a:schemeClr>
            </a:glow>
            <a:outerShdw blurRad="50800" dir="5400000" sx="1000" sy="1000" algn="ctr" rotWithShape="0">
              <a:srgbClr val="000000">
                <a:alpha val="0"/>
              </a:srgbClr>
            </a:outerShdw>
            <a:reflection endPos="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46" name="Google Shape;1228;p49">
              <a:extLst>
                <a:ext uri="{FF2B5EF4-FFF2-40B4-BE49-F238E27FC236}">
                  <a16:creationId xmlns:a16="http://schemas.microsoft.com/office/drawing/2014/main" id="{4CDEE3CD-BADD-961D-144E-55ACDFD9B69D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229;p49">
              <a:extLst>
                <a:ext uri="{FF2B5EF4-FFF2-40B4-BE49-F238E27FC236}">
                  <a16:creationId xmlns:a16="http://schemas.microsoft.com/office/drawing/2014/main" id="{A9A05D91-4C18-681F-F83B-238B54BE833F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grpFill/>
            <a:ln>
              <a:noFill/>
            </a:ln>
            <a:sp3d/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230;p49">
              <a:extLst>
                <a:ext uri="{FF2B5EF4-FFF2-40B4-BE49-F238E27FC236}">
                  <a16:creationId xmlns:a16="http://schemas.microsoft.com/office/drawing/2014/main" id="{48DFFDD4-C31D-6EEF-D913-7F994F0AD53D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" name="Google Shape;1231;p49">
              <a:extLst>
                <a:ext uri="{FF2B5EF4-FFF2-40B4-BE49-F238E27FC236}">
                  <a16:creationId xmlns:a16="http://schemas.microsoft.com/office/drawing/2014/main" id="{F59A2BCC-ADF6-50F1-6563-2DA83B56138B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  <a:grpFill/>
          </p:grpSpPr>
          <p:sp>
            <p:nvSpPr>
              <p:cNvPr id="50" name="Google Shape;1232;p49">
                <a:extLst>
                  <a:ext uri="{FF2B5EF4-FFF2-40B4-BE49-F238E27FC236}">
                    <a16:creationId xmlns:a16="http://schemas.microsoft.com/office/drawing/2014/main" id="{E47ABB2E-A05E-2071-45FB-3C775CD1430C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1233;p49">
                <a:extLst>
                  <a:ext uri="{FF2B5EF4-FFF2-40B4-BE49-F238E27FC236}">
                    <a16:creationId xmlns:a16="http://schemas.microsoft.com/office/drawing/2014/main" id="{C2BF22F3-1200-EEDA-A274-D97C80AF109C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234;p49">
                <a:extLst>
                  <a:ext uri="{FF2B5EF4-FFF2-40B4-BE49-F238E27FC236}">
                    <a16:creationId xmlns:a16="http://schemas.microsoft.com/office/drawing/2014/main" id="{FEAD24C2-FA57-7090-AC50-6A9E0E1CE59C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235;p49">
                <a:extLst>
                  <a:ext uri="{FF2B5EF4-FFF2-40B4-BE49-F238E27FC236}">
                    <a16:creationId xmlns:a16="http://schemas.microsoft.com/office/drawing/2014/main" id="{0082D96E-DA90-DD17-045E-69ADA75DA46D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236;p49">
                <a:extLst>
                  <a:ext uri="{FF2B5EF4-FFF2-40B4-BE49-F238E27FC236}">
                    <a16:creationId xmlns:a16="http://schemas.microsoft.com/office/drawing/2014/main" id="{8D06BC21-F8F9-AF89-4469-218B2071945F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237;p49">
                <a:extLst>
                  <a:ext uri="{FF2B5EF4-FFF2-40B4-BE49-F238E27FC236}">
                    <a16:creationId xmlns:a16="http://schemas.microsoft.com/office/drawing/2014/main" id="{8DB5874E-41E4-81E2-1608-09AE2A527BD7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238;p49">
                <a:extLst>
                  <a:ext uri="{FF2B5EF4-FFF2-40B4-BE49-F238E27FC236}">
                    <a16:creationId xmlns:a16="http://schemas.microsoft.com/office/drawing/2014/main" id="{73AF0EFC-C537-E356-A1FE-4095211ACD45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239;p49">
                <a:extLst>
                  <a:ext uri="{FF2B5EF4-FFF2-40B4-BE49-F238E27FC236}">
                    <a16:creationId xmlns:a16="http://schemas.microsoft.com/office/drawing/2014/main" id="{AE9EFC27-7B84-C079-57E7-5B0C53814158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1240;p49">
                <a:extLst>
                  <a:ext uri="{FF2B5EF4-FFF2-40B4-BE49-F238E27FC236}">
                    <a16:creationId xmlns:a16="http://schemas.microsoft.com/office/drawing/2014/main" id="{23169286-9100-181A-8D81-A569F08E386E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241;p49">
                <a:extLst>
                  <a:ext uri="{FF2B5EF4-FFF2-40B4-BE49-F238E27FC236}">
                    <a16:creationId xmlns:a16="http://schemas.microsoft.com/office/drawing/2014/main" id="{A6A6E282-4CA0-0AF6-F029-CB7486416AC5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" name="Google Shape;1227;p49">
            <a:extLst>
              <a:ext uri="{FF2B5EF4-FFF2-40B4-BE49-F238E27FC236}">
                <a16:creationId xmlns:a16="http://schemas.microsoft.com/office/drawing/2014/main" id="{B7807BA0-274A-B3CA-5F18-EA6DD2EDB6F1}"/>
              </a:ext>
            </a:extLst>
          </p:cNvPr>
          <p:cNvGrpSpPr/>
          <p:nvPr/>
        </p:nvGrpSpPr>
        <p:grpSpPr>
          <a:xfrm>
            <a:off x="6564338" y="2817424"/>
            <a:ext cx="842970" cy="929337"/>
            <a:chOff x="6506504" y="937343"/>
            <a:chExt cx="744273" cy="793950"/>
          </a:xfrm>
          <a:solidFill>
            <a:srgbClr val="FFC000"/>
          </a:solidFill>
          <a:effectLst>
            <a:glow>
              <a:schemeClr val="accent1">
                <a:alpha val="0"/>
              </a:schemeClr>
            </a:glow>
            <a:outerShdw blurRad="50800" dir="5400000" sx="1000" sy="1000" algn="ctr" rotWithShape="0">
              <a:srgbClr val="000000">
                <a:alpha val="0"/>
              </a:srgbClr>
            </a:outerShdw>
            <a:reflection endPos="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61" name="Google Shape;1228;p49">
              <a:extLst>
                <a:ext uri="{FF2B5EF4-FFF2-40B4-BE49-F238E27FC236}">
                  <a16:creationId xmlns:a16="http://schemas.microsoft.com/office/drawing/2014/main" id="{8AF088E2-242E-B109-1A28-CC7D0EF3A8A3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229;p49">
              <a:extLst>
                <a:ext uri="{FF2B5EF4-FFF2-40B4-BE49-F238E27FC236}">
                  <a16:creationId xmlns:a16="http://schemas.microsoft.com/office/drawing/2014/main" id="{AF75887E-72B5-C290-D2E4-1A3F726F6901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grpFill/>
            <a:ln>
              <a:noFill/>
            </a:ln>
            <a:sp3d/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30;p49">
              <a:extLst>
                <a:ext uri="{FF2B5EF4-FFF2-40B4-BE49-F238E27FC236}">
                  <a16:creationId xmlns:a16="http://schemas.microsoft.com/office/drawing/2014/main" id="{3C4C885C-B29C-D0B7-E707-495D706CDB34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2" name="Google Shape;1231;p49">
              <a:extLst>
                <a:ext uri="{FF2B5EF4-FFF2-40B4-BE49-F238E27FC236}">
                  <a16:creationId xmlns:a16="http://schemas.microsoft.com/office/drawing/2014/main" id="{79B738A5-91BD-3821-C5D0-AAF2DA72EF8A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  <a:grpFill/>
          </p:grpSpPr>
          <p:sp>
            <p:nvSpPr>
              <p:cNvPr id="193" name="Google Shape;1232;p49">
                <a:extLst>
                  <a:ext uri="{FF2B5EF4-FFF2-40B4-BE49-F238E27FC236}">
                    <a16:creationId xmlns:a16="http://schemas.microsoft.com/office/drawing/2014/main" id="{D2A80A23-08CA-4523-DD02-03E348B37650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233;p49">
                <a:extLst>
                  <a:ext uri="{FF2B5EF4-FFF2-40B4-BE49-F238E27FC236}">
                    <a16:creationId xmlns:a16="http://schemas.microsoft.com/office/drawing/2014/main" id="{DF10AF05-C00E-7DC8-C1E4-FB259D1C6055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234;p49">
                <a:extLst>
                  <a:ext uri="{FF2B5EF4-FFF2-40B4-BE49-F238E27FC236}">
                    <a16:creationId xmlns:a16="http://schemas.microsoft.com/office/drawing/2014/main" id="{3309619D-E522-6D9A-8082-68C901E9597F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235;p49">
                <a:extLst>
                  <a:ext uri="{FF2B5EF4-FFF2-40B4-BE49-F238E27FC236}">
                    <a16:creationId xmlns:a16="http://schemas.microsoft.com/office/drawing/2014/main" id="{F5FFDA9A-47D2-E786-86D5-5E206ED04238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236;p49">
                <a:extLst>
                  <a:ext uri="{FF2B5EF4-FFF2-40B4-BE49-F238E27FC236}">
                    <a16:creationId xmlns:a16="http://schemas.microsoft.com/office/drawing/2014/main" id="{ED97AEC8-213B-5DCB-BD51-7706D857BAE2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237;p49">
                <a:extLst>
                  <a:ext uri="{FF2B5EF4-FFF2-40B4-BE49-F238E27FC236}">
                    <a16:creationId xmlns:a16="http://schemas.microsoft.com/office/drawing/2014/main" id="{D839D2AD-4F48-093C-9672-EBFF8D3A38C4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238;p49">
                <a:extLst>
                  <a:ext uri="{FF2B5EF4-FFF2-40B4-BE49-F238E27FC236}">
                    <a16:creationId xmlns:a16="http://schemas.microsoft.com/office/drawing/2014/main" id="{7952EB70-FC7D-A90D-A3E7-B14FFFC3AD4B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1239;p49">
                <a:extLst>
                  <a:ext uri="{FF2B5EF4-FFF2-40B4-BE49-F238E27FC236}">
                    <a16:creationId xmlns:a16="http://schemas.microsoft.com/office/drawing/2014/main" id="{D0354789-B5F0-7D66-22B9-113376B418D9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1240;p49">
                <a:extLst>
                  <a:ext uri="{FF2B5EF4-FFF2-40B4-BE49-F238E27FC236}">
                    <a16:creationId xmlns:a16="http://schemas.microsoft.com/office/drawing/2014/main" id="{DDE7DB7B-D294-35FA-E4B0-6C11BE80CBEA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1241;p49">
                <a:extLst>
                  <a:ext uri="{FF2B5EF4-FFF2-40B4-BE49-F238E27FC236}">
                    <a16:creationId xmlns:a16="http://schemas.microsoft.com/office/drawing/2014/main" id="{599E9F35-56B0-5CC0-A211-DFEB359568AF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3" name="Google Shape;1227;p49">
            <a:extLst>
              <a:ext uri="{FF2B5EF4-FFF2-40B4-BE49-F238E27FC236}">
                <a16:creationId xmlns:a16="http://schemas.microsoft.com/office/drawing/2014/main" id="{4389D534-49A7-F384-AD14-39C191BFF224}"/>
              </a:ext>
            </a:extLst>
          </p:cNvPr>
          <p:cNvGrpSpPr/>
          <p:nvPr/>
        </p:nvGrpSpPr>
        <p:grpSpPr>
          <a:xfrm>
            <a:off x="8303158" y="2817424"/>
            <a:ext cx="842970" cy="929337"/>
            <a:chOff x="6506504" y="937343"/>
            <a:chExt cx="744273" cy="793950"/>
          </a:xfrm>
          <a:solidFill>
            <a:srgbClr val="FFC000"/>
          </a:solidFill>
          <a:effectLst>
            <a:glow>
              <a:schemeClr val="accent1">
                <a:alpha val="0"/>
              </a:schemeClr>
            </a:glow>
            <a:outerShdw blurRad="50800" dir="5400000" sx="1000" sy="1000" algn="ctr" rotWithShape="0">
              <a:srgbClr val="000000">
                <a:alpha val="0"/>
              </a:srgbClr>
            </a:outerShdw>
            <a:reflection endPos="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204" name="Google Shape;1228;p49">
              <a:extLst>
                <a:ext uri="{FF2B5EF4-FFF2-40B4-BE49-F238E27FC236}">
                  <a16:creationId xmlns:a16="http://schemas.microsoft.com/office/drawing/2014/main" id="{5FA83601-436F-52DF-5E9A-95DA51D19D9C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1229;p49">
              <a:extLst>
                <a:ext uri="{FF2B5EF4-FFF2-40B4-BE49-F238E27FC236}">
                  <a16:creationId xmlns:a16="http://schemas.microsoft.com/office/drawing/2014/main" id="{793EED9A-3751-412D-8458-538837329B18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grpFill/>
            <a:ln>
              <a:noFill/>
            </a:ln>
            <a:sp3d/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1230;p49">
              <a:extLst>
                <a:ext uri="{FF2B5EF4-FFF2-40B4-BE49-F238E27FC236}">
                  <a16:creationId xmlns:a16="http://schemas.microsoft.com/office/drawing/2014/main" id="{0D77D436-6021-5B50-3130-B4CB28950871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7" name="Google Shape;1231;p49">
              <a:extLst>
                <a:ext uri="{FF2B5EF4-FFF2-40B4-BE49-F238E27FC236}">
                  <a16:creationId xmlns:a16="http://schemas.microsoft.com/office/drawing/2014/main" id="{D7BAAB2F-99D4-A284-5851-8D2934A6C64F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  <a:grpFill/>
          </p:grpSpPr>
          <p:sp>
            <p:nvSpPr>
              <p:cNvPr id="208" name="Google Shape;1232;p49">
                <a:extLst>
                  <a:ext uri="{FF2B5EF4-FFF2-40B4-BE49-F238E27FC236}">
                    <a16:creationId xmlns:a16="http://schemas.microsoft.com/office/drawing/2014/main" id="{1B6D8648-A559-1E60-1DAD-5057F46DD128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1233;p49">
                <a:extLst>
                  <a:ext uri="{FF2B5EF4-FFF2-40B4-BE49-F238E27FC236}">
                    <a16:creationId xmlns:a16="http://schemas.microsoft.com/office/drawing/2014/main" id="{1CF4482E-A63D-8FA6-3DF1-997A71F85F8D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1234;p49">
                <a:extLst>
                  <a:ext uri="{FF2B5EF4-FFF2-40B4-BE49-F238E27FC236}">
                    <a16:creationId xmlns:a16="http://schemas.microsoft.com/office/drawing/2014/main" id="{69A77878-0031-5120-EF3F-C8B6727660F4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1235;p49">
                <a:extLst>
                  <a:ext uri="{FF2B5EF4-FFF2-40B4-BE49-F238E27FC236}">
                    <a16:creationId xmlns:a16="http://schemas.microsoft.com/office/drawing/2014/main" id="{3C5E5586-6A64-69C3-37E7-93C13739F68D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1236;p49">
                <a:extLst>
                  <a:ext uri="{FF2B5EF4-FFF2-40B4-BE49-F238E27FC236}">
                    <a16:creationId xmlns:a16="http://schemas.microsoft.com/office/drawing/2014/main" id="{3557C902-487E-AA83-EB27-74BA09B8D002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1237;p49">
                <a:extLst>
                  <a:ext uri="{FF2B5EF4-FFF2-40B4-BE49-F238E27FC236}">
                    <a16:creationId xmlns:a16="http://schemas.microsoft.com/office/drawing/2014/main" id="{C9B48901-E854-B878-ED77-64F6A3E10B9A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1238;p49">
                <a:extLst>
                  <a:ext uri="{FF2B5EF4-FFF2-40B4-BE49-F238E27FC236}">
                    <a16:creationId xmlns:a16="http://schemas.microsoft.com/office/drawing/2014/main" id="{C410AFDE-9EF3-1AF9-5FEE-DB57A8EDD9B9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1239;p49">
                <a:extLst>
                  <a:ext uri="{FF2B5EF4-FFF2-40B4-BE49-F238E27FC236}">
                    <a16:creationId xmlns:a16="http://schemas.microsoft.com/office/drawing/2014/main" id="{56370C09-C438-86E5-41D2-4AFC7F879485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1240;p49">
                <a:extLst>
                  <a:ext uri="{FF2B5EF4-FFF2-40B4-BE49-F238E27FC236}">
                    <a16:creationId xmlns:a16="http://schemas.microsoft.com/office/drawing/2014/main" id="{489CCE68-1B77-00AD-36F6-E9BC7F5ADDDE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1241;p49">
                <a:extLst>
                  <a:ext uri="{FF2B5EF4-FFF2-40B4-BE49-F238E27FC236}">
                    <a16:creationId xmlns:a16="http://schemas.microsoft.com/office/drawing/2014/main" id="{D7C4A606-7DB9-3D25-D26A-80F0C3DEDA17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8" name="Google Shape;1227;p49">
            <a:extLst>
              <a:ext uri="{FF2B5EF4-FFF2-40B4-BE49-F238E27FC236}">
                <a16:creationId xmlns:a16="http://schemas.microsoft.com/office/drawing/2014/main" id="{119965FD-BA48-5BC9-4104-4BEEC8150F8C}"/>
              </a:ext>
            </a:extLst>
          </p:cNvPr>
          <p:cNvGrpSpPr/>
          <p:nvPr/>
        </p:nvGrpSpPr>
        <p:grpSpPr>
          <a:xfrm>
            <a:off x="106418" y="453539"/>
            <a:ext cx="554657" cy="556365"/>
            <a:chOff x="6506504" y="937343"/>
            <a:chExt cx="744273" cy="793950"/>
          </a:xfrm>
          <a:solidFill>
            <a:srgbClr val="FFC000"/>
          </a:solidFill>
          <a:effectLst>
            <a:glow>
              <a:schemeClr val="accent1">
                <a:alpha val="0"/>
              </a:schemeClr>
            </a:glow>
            <a:outerShdw blurRad="50800" dir="5400000" sx="1000" sy="1000" algn="ctr" rotWithShape="0">
              <a:srgbClr val="000000">
                <a:alpha val="0"/>
              </a:srgbClr>
            </a:outerShdw>
            <a:reflection endPos="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219" name="Google Shape;1228;p49">
              <a:extLst>
                <a:ext uri="{FF2B5EF4-FFF2-40B4-BE49-F238E27FC236}">
                  <a16:creationId xmlns:a16="http://schemas.microsoft.com/office/drawing/2014/main" id="{B3636393-3934-1439-F72A-9A163F607E76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1229;p49">
              <a:extLst>
                <a:ext uri="{FF2B5EF4-FFF2-40B4-BE49-F238E27FC236}">
                  <a16:creationId xmlns:a16="http://schemas.microsoft.com/office/drawing/2014/main" id="{8DE467FA-4F75-8C6D-888F-158C79918F04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grpFill/>
            <a:ln>
              <a:noFill/>
            </a:ln>
            <a:sp3d/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1230;p49">
              <a:extLst>
                <a:ext uri="{FF2B5EF4-FFF2-40B4-BE49-F238E27FC236}">
                  <a16:creationId xmlns:a16="http://schemas.microsoft.com/office/drawing/2014/main" id="{E5AE9824-35AC-D801-A676-C62FC0579947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2" name="Google Shape;1231;p49">
              <a:extLst>
                <a:ext uri="{FF2B5EF4-FFF2-40B4-BE49-F238E27FC236}">
                  <a16:creationId xmlns:a16="http://schemas.microsoft.com/office/drawing/2014/main" id="{40723636-6B64-9AE6-B8FB-3CAA2150C051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  <a:grpFill/>
          </p:grpSpPr>
          <p:sp>
            <p:nvSpPr>
              <p:cNvPr id="223" name="Google Shape;1232;p49">
                <a:extLst>
                  <a:ext uri="{FF2B5EF4-FFF2-40B4-BE49-F238E27FC236}">
                    <a16:creationId xmlns:a16="http://schemas.microsoft.com/office/drawing/2014/main" id="{AB486CAC-9713-019A-80D0-5E68F7463309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1233;p49">
                <a:extLst>
                  <a:ext uri="{FF2B5EF4-FFF2-40B4-BE49-F238E27FC236}">
                    <a16:creationId xmlns:a16="http://schemas.microsoft.com/office/drawing/2014/main" id="{F2C26108-E777-4EC0-E7B6-ADA5442DA3D5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1234;p49">
                <a:extLst>
                  <a:ext uri="{FF2B5EF4-FFF2-40B4-BE49-F238E27FC236}">
                    <a16:creationId xmlns:a16="http://schemas.microsoft.com/office/drawing/2014/main" id="{676B806E-F2B8-8045-B418-914E39920478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1235;p49">
                <a:extLst>
                  <a:ext uri="{FF2B5EF4-FFF2-40B4-BE49-F238E27FC236}">
                    <a16:creationId xmlns:a16="http://schemas.microsoft.com/office/drawing/2014/main" id="{12F42F35-3268-F551-F408-CFC330FFA8ED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1236;p49">
                <a:extLst>
                  <a:ext uri="{FF2B5EF4-FFF2-40B4-BE49-F238E27FC236}">
                    <a16:creationId xmlns:a16="http://schemas.microsoft.com/office/drawing/2014/main" id="{93DEEE0C-1EF4-330F-1CB7-A27A8B4E161D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1237;p49">
                <a:extLst>
                  <a:ext uri="{FF2B5EF4-FFF2-40B4-BE49-F238E27FC236}">
                    <a16:creationId xmlns:a16="http://schemas.microsoft.com/office/drawing/2014/main" id="{FC86E824-CF60-BAB9-5AD2-E0916C54424E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1238;p49">
                <a:extLst>
                  <a:ext uri="{FF2B5EF4-FFF2-40B4-BE49-F238E27FC236}">
                    <a16:creationId xmlns:a16="http://schemas.microsoft.com/office/drawing/2014/main" id="{E5446195-5788-59D7-DD87-828B3E4E0927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1239;p49">
                <a:extLst>
                  <a:ext uri="{FF2B5EF4-FFF2-40B4-BE49-F238E27FC236}">
                    <a16:creationId xmlns:a16="http://schemas.microsoft.com/office/drawing/2014/main" id="{BF0E85B8-72BE-A439-629E-95611838048B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1240;p49">
                <a:extLst>
                  <a:ext uri="{FF2B5EF4-FFF2-40B4-BE49-F238E27FC236}">
                    <a16:creationId xmlns:a16="http://schemas.microsoft.com/office/drawing/2014/main" id="{1E94AFDD-9DDE-F35A-94A7-550FFD2CF95B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1241;p49">
                <a:extLst>
                  <a:ext uri="{FF2B5EF4-FFF2-40B4-BE49-F238E27FC236}">
                    <a16:creationId xmlns:a16="http://schemas.microsoft.com/office/drawing/2014/main" id="{23CBAF4C-2ED8-F1A4-F787-F7E59E832AF7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4" name="Groupe 263">
            <a:extLst>
              <a:ext uri="{FF2B5EF4-FFF2-40B4-BE49-F238E27FC236}">
                <a16:creationId xmlns:a16="http://schemas.microsoft.com/office/drawing/2014/main" id="{7AC5AE1F-950D-DFDD-EAD2-6285EA482EFB}"/>
              </a:ext>
            </a:extLst>
          </p:cNvPr>
          <p:cNvGrpSpPr/>
          <p:nvPr/>
        </p:nvGrpSpPr>
        <p:grpSpPr>
          <a:xfrm>
            <a:off x="106418" y="384926"/>
            <a:ext cx="6200257" cy="766200"/>
            <a:chOff x="106418" y="392575"/>
            <a:chExt cx="6200257" cy="766200"/>
          </a:xfrm>
        </p:grpSpPr>
        <p:sp>
          <p:nvSpPr>
            <p:cNvPr id="233" name="Google Shape;236;p16">
              <a:extLst>
                <a:ext uri="{FF2B5EF4-FFF2-40B4-BE49-F238E27FC236}">
                  <a16:creationId xmlns:a16="http://schemas.microsoft.com/office/drawing/2014/main" id="{6D641210-BB50-3C7D-3161-C88D381FCA4A}"/>
                </a:ext>
              </a:extLst>
            </p:cNvPr>
            <p:cNvSpPr txBox="1">
              <a:spLocks/>
            </p:cNvSpPr>
            <p:nvPr/>
          </p:nvSpPr>
          <p:spPr>
            <a:xfrm>
              <a:off x="814275" y="392575"/>
              <a:ext cx="5492400" cy="76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9pPr>
            </a:lstStyle>
            <a:p>
              <a:endParaRPr lang="fr-FR" sz="2400" dirty="0">
                <a:solidFill>
                  <a:srgbClr val="FFC000"/>
                </a:solidFill>
                <a:latin typeface="+mn-lt"/>
              </a:endParaRPr>
            </a:p>
          </p:txBody>
        </p:sp>
        <p:grpSp>
          <p:nvGrpSpPr>
            <p:cNvPr id="234" name="Google Shape;1227;p49">
              <a:extLst>
                <a:ext uri="{FF2B5EF4-FFF2-40B4-BE49-F238E27FC236}">
                  <a16:creationId xmlns:a16="http://schemas.microsoft.com/office/drawing/2014/main" id="{DEC61A7A-D60C-7FD4-D7CB-56B96C04B5D9}"/>
                </a:ext>
              </a:extLst>
            </p:cNvPr>
            <p:cNvGrpSpPr/>
            <p:nvPr/>
          </p:nvGrpSpPr>
          <p:grpSpPr>
            <a:xfrm>
              <a:off x="106418" y="453539"/>
              <a:ext cx="554657" cy="556365"/>
              <a:chOff x="6506504" y="937343"/>
              <a:chExt cx="744273" cy="793950"/>
            </a:xfrm>
            <a:solidFill>
              <a:srgbClr val="FFC000"/>
            </a:solidFill>
            <a:effectLst>
              <a:glow>
                <a:schemeClr val="accent1">
                  <a:alpha val="0"/>
                </a:schemeClr>
              </a:glow>
              <a:outerShdw blurRad="50800" dir="5400000" sx="1000" sy="1000" algn="ctr" rotWithShape="0">
                <a:srgbClr val="000000">
                  <a:alpha val="0"/>
                </a:srgbClr>
              </a:outerShdw>
              <a:reflection endPos="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/>
            </a:scene3d>
          </p:grpSpPr>
          <p:sp>
            <p:nvSpPr>
              <p:cNvPr id="235" name="Google Shape;1228;p49">
                <a:extLst>
                  <a:ext uri="{FF2B5EF4-FFF2-40B4-BE49-F238E27FC236}">
                    <a16:creationId xmlns:a16="http://schemas.microsoft.com/office/drawing/2014/main" id="{795FE9B4-2A90-2494-CAA9-3A1BA59F0184}"/>
                  </a:ext>
                </a:extLst>
              </p:cNvPr>
              <p:cNvSpPr/>
              <p:nvPr/>
            </p:nvSpPr>
            <p:spPr>
              <a:xfrm>
                <a:off x="6666683" y="1079385"/>
                <a:ext cx="422268" cy="171940"/>
              </a:xfrm>
              <a:custGeom>
                <a:avLst/>
                <a:gdLst/>
                <a:ahLst/>
                <a:cxnLst/>
                <a:rect l="l" t="t" r="r" b="b"/>
                <a:pathLst>
                  <a:path w="2085276" h="859701" extrusionOk="0">
                    <a:moveTo>
                      <a:pt x="2085276" y="859701"/>
                    </a:moveTo>
                    <a:cubicBezTo>
                      <a:pt x="2064893" y="746925"/>
                      <a:pt x="2027047" y="641516"/>
                      <a:pt x="1974723" y="545821"/>
                    </a:cubicBezTo>
                    <a:lnTo>
                      <a:pt x="1952816" y="507721"/>
                    </a:lnTo>
                    <a:cubicBezTo>
                      <a:pt x="1535303" y="-176492"/>
                      <a:pt x="577914" y="-161950"/>
                      <a:pt x="140271" y="507721"/>
                    </a:cubicBezTo>
                    <a:lnTo>
                      <a:pt x="116523" y="545821"/>
                    </a:lnTo>
                    <a:cubicBezTo>
                      <a:pt x="57721" y="643421"/>
                      <a:pt x="18098" y="749783"/>
                      <a:pt x="0" y="859701"/>
                    </a:cubicBezTo>
                    <a:lnTo>
                      <a:pt x="2085276" y="859701"/>
                    </a:ln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1229;p49">
                <a:extLst>
                  <a:ext uri="{FF2B5EF4-FFF2-40B4-BE49-F238E27FC236}">
                    <a16:creationId xmlns:a16="http://schemas.microsoft.com/office/drawing/2014/main" id="{EAC4A0B8-66C5-399E-E5EC-E084B09693B0}"/>
                  </a:ext>
                </a:extLst>
              </p:cNvPr>
              <p:cNvSpPr/>
              <p:nvPr/>
            </p:nvSpPr>
            <p:spPr>
              <a:xfrm>
                <a:off x="6664423" y="1259933"/>
                <a:ext cx="42798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2113506" h="857250" extrusionOk="0">
                    <a:moveTo>
                      <a:pt x="3910" y="178753"/>
                    </a:moveTo>
                    <a:cubicBezTo>
                      <a:pt x="22706" y="451485"/>
                      <a:pt x="153833" y="652844"/>
                      <a:pt x="287056" y="857250"/>
                    </a:cubicBezTo>
                    <a:lnTo>
                      <a:pt x="1834170" y="857250"/>
                    </a:lnTo>
                    <a:cubicBezTo>
                      <a:pt x="1971457" y="654495"/>
                      <a:pt x="2109316" y="461137"/>
                      <a:pt x="2113316" y="178753"/>
                    </a:cubicBezTo>
                    <a:lnTo>
                      <a:pt x="2113507" y="140653"/>
                    </a:lnTo>
                    <a:cubicBezTo>
                      <a:pt x="2112935" y="92710"/>
                      <a:pt x="2109125" y="45784"/>
                      <a:pt x="2102585" y="0"/>
                    </a:cubicBezTo>
                    <a:lnTo>
                      <a:pt x="5815" y="0"/>
                    </a:lnTo>
                    <a:cubicBezTo>
                      <a:pt x="-1170" y="58991"/>
                      <a:pt x="-1932" y="118872"/>
                      <a:pt x="3910" y="178753"/>
                    </a:cubicBez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1230;p49">
                <a:extLst>
                  <a:ext uri="{FF2B5EF4-FFF2-40B4-BE49-F238E27FC236}">
                    <a16:creationId xmlns:a16="http://schemas.microsoft.com/office/drawing/2014/main" id="{D2B9C9DD-356B-F247-CC9E-0873A4EC04EA}"/>
                  </a:ext>
                </a:extLst>
              </p:cNvPr>
              <p:cNvSpPr/>
              <p:nvPr/>
            </p:nvSpPr>
            <p:spPr>
              <a:xfrm>
                <a:off x="6727642" y="1439988"/>
                <a:ext cx="303068" cy="171348"/>
              </a:xfrm>
              <a:custGeom>
                <a:avLst/>
                <a:gdLst/>
                <a:ahLst/>
                <a:cxnLst/>
                <a:rect l="l" t="t" r="r" b="b"/>
                <a:pathLst>
                  <a:path w="1496631" h="856741" extrusionOk="0">
                    <a:moveTo>
                      <a:pt x="0" y="0"/>
                    </a:moveTo>
                    <a:cubicBezTo>
                      <a:pt x="63500" y="97853"/>
                      <a:pt x="125984" y="197485"/>
                      <a:pt x="175451" y="306896"/>
                    </a:cubicBezTo>
                    <a:lnTo>
                      <a:pt x="191071" y="344996"/>
                    </a:lnTo>
                    <a:cubicBezTo>
                      <a:pt x="230060" y="445262"/>
                      <a:pt x="254762" y="554419"/>
                      <a:pt x="254762" y="679895"/>
                    </a:cubicBezTo>
                    <a:cubicBezTo>
                      <a:pt x="254762" y="777558"/>
                      <a:pt x="333946" y="856742"/>
                      <a:pt x="431610" y="856742"/>
                    </a:cubicBezTo>
                    <a:lnTo>
                      <a:pt x="1080960" y="856742"/>
                    </a:lnTo>
                    <a:cubicBezTo>
                      <a:pt x="1189609" y="856488"/>
                      <a:pt x="1267206" y="763143"/>
                      <a:pt x="1257808" y="656653"/>
                    </a:cubicBezTo>
                    <a:cubicBezTo>
                      <a:pt x="1257808" y="539178"/>
                      <a:pt x="1277874" y="437261"/>
                      <a:pt x="1310259" y="344996"/>
                    </a:cubicBezTo>
                    <a:lnTo>
                      <a:pt x="1324483" y="306896"/>
                    </a:lnTo>
                    <a:cubicBezTo>
                      <a:pt x="1370775" y="194501"/>
                      <a:pt x="1432687" y="95567"/>
                      <a:pt x="149663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/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6" name="Google Shape;1231;p49">
                <a:extLst>
                  <a:ext uri="{FF2B5EF4-FFF2-40B4-BE49-F238E27FC236}">
                    <a16:creationId xmlns:a16="http://schemas.microsoft.com/office/drawing/2014/main" id="{01540398-26B5-028D-4BD3-A079FAA8ABAD}"/>
                  </a:ext>
                </a:extLst>
              </p:cNvPr>
              <p:cNvGrpSpPr/>
              <p:nvPr/>
            </p:nvGrpSpPr>
            <p:grpSpPr>
              <a:xfrm>
                <a:off x="6506504" y="937343"/>
                <a:ext cx="744273" cy="793950"/>
                <a:chOff x="6565437" y="1588001"/>
                <a:chExt cx="744273" cy="793950"/>
              </a:xfrm>
              <a:grpFill/>
            </p:grpSpPr>
            <p:sp>
              <p:nvSpPr>
                <p:cNvPr id="247" name="Google Shape;1232;p49">
                  <a:extLst>
                    <a:ext uri="{FF2B5EF4-FFF2-40B4-BE49-F238E27FC236}">
                      <a16:creationId xmlns:a16="http://schemas.microsoft.com/office/drawing/2014/main" id="{3066A8A4-9BF6-6ABC-0064-6A0E5E1EED8A}"/>
                    </a:ext>
                  </a:extLst>
                </p:cNvPr>
                <p:cNvSpPr/>
                <p:nvPr/>
              </p:nvSpPr>
              <p:spPr>
                <a:xfrm>
                  <a:off x="7127411" y="1694452"/>
                  <a:ext cx="76068" cy="75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32" extrusionOk="0">
                      <a:moveTo>
                        <a:pt x="12" y="132"/>
                      </a:moveTo>
                      <a:cubicBezTo>
                        <a:pt x="9" y="132"/>
                        <a:pt x="6" y="131"/>
                        <a:pt x="4" y="128"/>
                      </a:cubicBezTo>
                      <a:cubicBezTo>
                        <a:pt x="0" y="124"/>
                        <a:pt x="0" y="118"/>
                        <a:pt x="4" y="114"/>
                      </a:cubicBezTo>
                      <a:cubicBezTo>
                        <a:pt x="113" y="4"/>
                        <a:pt x="113" y="4"/>
                        <a:pt x="113" y="4"/>
                      </a:cubicBezTo>
                      <a:cubicBezTo>
                        <a:pt x="118" y="0"/>
                        <a:pt x="124" y="0"/>
                        <a:pt x="128" y="4"/>
                      </a:cubicBezTo>
                      <a:cubicBezTo>
                        <a:pt x="133" y="8"/>
                        <a:pt x="133" y="15"/>
                        <a:pt x="128" y="19"/>
                      </a:cubicBezTo>
                      <a:cubicBezTo>
                        <a:pt x="19" y="128"/>
                        <a:pt x="19" y="128"/>
                        <a:pt x="19" y="128"/>
                      </a:cubicBezTo>
                      <a:cubicBezTo>
                        <a:pt x="17" y="131"/>
                        <a:pt x="14" y="132"/>
                        <a:pt x="12" y="1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/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1233;p49">
                  <a:extLst>
                    <a:ext uri="{FF2B5EF4-FFF2-40B4-BE49-F238E27FC236}">
                      <a16:creationId xmlns:a16="http://schemas.microsoft.com/office/drawing/2014/main" id="{D1A5B427-BB32-09E5-8336-98BD3863E17A}"/>
                    </a:ext>
                  </a:extLst>
                </p:cNvPr>
                <p:cNvSpPr/>
                <p:nvPr/>
              </p:nvSpPr>
              <p:spPr>
                <a:xfrm>
                  <a:off x="7209689" y="1954149"/>
                  <a:ext cx="100020" cy="11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21" extrusionOk="0">
                      <a:moveTo>
                        <a:pt x="165" y="21"/>
                      </a:move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4" y="21"/>
                        <a:pt x="0" y="17"/>
                        <a:pt x="0" y="11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171" y="0"/>
                        <a:pt x="175" y="5"/>
                        <a:pt x="175" y="11"/>
                      </a:cubicBezTo>
                      <a:cubicBezTo>
                        <a:pt x="175" y="17"/>
                        <a:pt x="171" y="21"/>
                        <a:pt x="16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/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1234;p49">
                  <a:extLst>
                    <a:ext uri="{FF2B5EF4-FFF2-40B4-BE49-F238E27FC236}">
                      <a16:creationId xmlns:a16="http://schemas.microsoft.com/office/drawing/2014/main" id="{2376BC36-4199-9088-1878-535546EA2EE0}"/>
                    </a:ext>
                  </a:extLst>
                </p:cNvPr>
                <p:cNvSpPr/>
                <p:nvPr/>
              </p:nvSpPr>
              <p:spPr>
                <a:xfrm>
                  <a:off x="7127411" y="2150197"/>
                  <a:ext cx="76068" cy="7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32" extrusionOk="0">
                      <a:moveTo>
                        <a:pt x="121" y="132"/>
                      </a:moveTo>
                      <a:cubicBezTo>
                        <a:pt x="119" y="132"/>
                        <a:pt x="116" y="131"/>
                        <a:pt x="114" y="12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0" y="15"/>
                        <a:pt x="0" y="8"/>
                        <a:pt x="5" y="4"/>
                      </a:cubicBezTo>
                      <a:cubicBezTo>
                        <a:pt x="9" y="0"/>
                        <a:pt x="15" y="0"/>
                        <a:pt x="20" y="4"/>
                      </a:cubicBezTo>
                      <a:cubicBezTo>
                        <a:pt x="129" y="114"/>
                        <a:pt x="129" y="114"/>
                        <a:pt x="129" y="114"/>
                      </a:cubicBezTo>
                      <a:cubicBezTo>
                        <a:pt x="133" y="118"/>
                        <a:pt x="133" y="124"/>
                        <a:pt x="129" y="129"/>
                      </a:cubicBezTo>
                      <a:cubicBezTo>
                        <a:pt x="127" y="131"/>
                        <a:pt x="124" y="132"/>
                        <a:pt x="121" y="1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/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1235;p49">
                  <a:extLst>
                    <a:ext uri="{FF2B5EF4-FFF2-40B4-BE49-F238E27FC236}">
                      <a16:creationId xmlns:a16="http://schemas.microsoft.com/office/drawing/2014/main" id="{341C46C2-FDF5-68A2-3CE7-1B3B50785C34}"/>
                    </a:ext>
                  </a:extLst>
                </p:cNvPr>
                <p:cNvSpPr/>
                <p:nvPr/>
              </p:nvSpPr>
              <p:spPr>
                <a:xfrm>
                  <a:off x="6671888" y="2150863"/>
                  <a:ext cx="76068" cy="74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31" extrusionOk="0">
                      <a:moveTo>
                        <a:pt x="12" y="131"/>
                      </a:moveTo>
                      <a:cubicBezTo>
                        <a:pt x="9" y="131"/>
                        <a:pt x="7" y="130"/>
                        <a:pt x="5" y="128"/>
                      </a:cubicBezTo>
                      <a:cubicBezTo>
                        <a:pt x="0" y="124"/>
                        <a:pt x="0" y="117"/>
                        <a:pt x="5" y="113"/>
                      </a:cubicBezTo>
                      <a:cubicBezTo>
                        <a:pt x="114" y="4"/>
                        <a:pt x="114" y="4"/>
                        <a:pt x="114" y="4"/>
                      </a:cubicBezTo>
                      <a:cubicBezTo>
                        <a:pt x="118" y="0"/>
                        <a:pt x="125" y="0"/>
                        <a:pt x="129" y="4"/>
                      </a:cubicBezTo>
                      <a:cubicBezTo>
                        <a:pt x="133" y="8"/>
                        <a:pt x="133" y="14"/>
                        <a:pt x="129" y="19"/>
                      </a:cubicBezTo>
                      <a:cubicBezTo>
                        <a:pt x="19" y="128"/>
                        <a:pt x="19" y="128"/>
                        <a:pt x="19" y="128"/>
                      </a:cubicBezTo>
                      <a:cubicBezTo>
                        <a:pt x="17" y="130"/>
                        <a:pt x="15" y="131"/>
                        <a:pt x="12" y="1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/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1236;p49">
                  <a:extLst>
                    <a:ext uri="{FF2B5EF4-FFF2-40B4-BE49-F238E27FC236}">
                      <a16:creationId xmlns:a16="http://schemas.microsoft.com/office/drawing/2014/main" id="{B643EE92-BD41-4D87-0FED-D7360BE16A3F}"/>
                    </a:ext>
                  </a:extLst>
                </p:cNvPr>
                <p:cNvSpPr/>
                <p:nvPr/>
              </p:nvSpPr>
              <p:spPr>
                <a:xfrm>
                  <a:off x="6565437" y="1954593"/>
                  <a:ext cx="100020" cy="11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21" extrusionOk="0">
                      <a:moveTo>
                        <a:pt x="165" y="21"/>
                      </a:move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171" y="0"/>
                        <a:pt x="175" y="5"/>
                        <a:pt x="175" y="10"/>
                      </a:cubicBezTo>
                      <a:cubicBezTo>
                        <a:pt x="175" y="16"/>
                        <a:pt x="171" y="21"/>
                        <a:pt x="16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/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1237;p49">
                  <a:extLst>
                    <a:ext uri="{FF2B5EF4-FFF2-40B4-BE49-F238E27FC236}">
                      <a16:creationId xmlns:a16="http://schemas.microsoft.com/office/drawing/2014/main" id="{4E790FCF-B1FB-817A-5EC3-0F3AE7FED569}"/>
                    </a:ext>
                  </a:extLst>
                </p:cNvPr>
                <p:cNvSpPr/>
                <p:nvPr/>
              </p:nvSpPr>
              <p:spPr>
                <a:xfrm>
                  <a:off x="6671888" y="1694896"/>
                  <a:ext cx="75403" cy="74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31" extrusionOk="0">
                      <a:moveTo>
                        <a:pt x="121" y="131"/>
                      </a:moveTo>
                      <a:cubicBezTo>
                        <a:pt x="118" y="131"/>
                        <a:pt x="115" y="130"/>
                        <a:pt x="113" y="128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0" y="14"/>
                        <a:pt x="0" y="8"/>
                        <a:pt x="4" y="4"/>
                      </a:cubicBezTo>
                      <a:cubicBezTo>
                        <a:pt x="8" y="0"/>
                        <a:pt x="15" y="0"/>
                        <a:pt x="19" y="4"/>
                      </a:cubicBezTo>
                      <a:cubicBezTo>
                        <a:pt x="128" y="113"/>
                        <a:pt x="128" y="113"/>
                        <a:pt x="128" y="113"/>
                      </a:cubicBezTo>
                      <a:cubicBezTo>
                        <a:pt x="132" y="117"/>
                        <a:pt x="132" y="124"/>
                        <a:pt x="128" y="128"/>
                      </a:cubicBezTo>
                      <a:cubicBezTo>
                        <a:pt x="126" y="130"/>
                        <a:pt x="124" y="131"/>
                        <a:pt x="121" y="1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/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1238;p49">
                  <a:extLst>
                    <a:ext uri="{FF2B5EF4-FFF2-40B4-BE49-F238E27FC236}">
                      <a16:creationId xmlns:a16="http://schemas.microsoft.com/office/drawing/2014/main" id="{236F7D8F-E472-37D5-5E89-F55DC4413D6B}"/>
                    </a:ext>
                  </a:extLst>
                </p:cNvPr>
                <p:cNvSpPr/>
                <p:nvPr/>
              </p:nvSpPr>
              <p:spPr>
                <a:xfrm>
                  <a:off x="6931363" y="1588001"/>
                  <a:ext cx="11976" cy="10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75" extrusionOk="0">
                      <a:moveTo>
                        <a:pt x="11" y="175"/>
                      </a:moveTo>
                      <a:cubicBezTo>
                        <a:pt x="5" y="175"/>
                        <a:pt x="0" y="171"/>
                        <a:pt x="0" y="16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65"/>
                        <a:pt x="21" y="165"/>
                        <a:pt x="21" y="165"/>
                      </a:cubicBezTo>
                      <a:cubicBezTo>
                        <a:pt x="21" y="171"/>
                        <a:pt x="17" y="175"/>
                        <a:pt x="11" y="1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/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1239;p49">
                  <a:extLst>
                    <a:ext uri="{FF2B5EF4-FFF2-40B4-BE49-F238E27FC236}">
                      <a16:creationId xmlns:a16="http://schemas.microsoft.com/office/drawing/2014/main" id="{DBCF45AD-719C-D659-CDFD-F6B423815BFA}"/>
                    </a:ext>
                  </a:extLst>
                </p:cNvPr>
                <p:cNvSpPr/>
                <p:nvPr/>
              </p:nvSpPr>
              <p:spPr>
                <a:xfrm>
                  <a:off x="6847311" y="2280157"/>
                  <a:ext cx="180080" cy="25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45" extrusionOk="0">
                      <a:moveTo>
                        <a:pt x="0" y="23"/>
                      </a:moveTo>
                      <a:cubicBezTo>
                        <a:pt x="0" y="35"/>
                        <a:pt x="10" y="45"/>
                        <a:pt x="22" y="45"/>
                      </a:cubicBezTo>
                      <a:cubicBezTo>
                        <a:pt x="293" y="45"/>
                        <a:pt x="293" y="45"/>
                        <a:pt x="293" y="45"/>
                      </a:cubicBezTo>
                      <a:cubicBezTo>
                        <a:pt x="305" y="45"/>
                        <a:pt x="315" y="35"/>
                        <a:pt x="315" y="23"/>
                      </a:cubicBezTo>
                      <a:cubicBezTo>
                        <a:pt x="315" y="23"/>
                        <a:pt x="315" y="23"/>
                        <a:pt x="315" y="23"/>
                      </a:cubicBezTo>
                      <a:cubicBezTo>
                        <a:pt x="315" y="11"/>
                        <a:pt x="305" y="0"/>
                        <a:pt x="29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0" y="0"/>
                        <a:pt x="0" y="11"/>
                        <a:pt x="0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/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 dirty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1240;p49">
                  <a:extLst>
                    <a:ext uri="{FF2B5EF4-FFF2-40B4-BE49-F238E27FC236}">
                      <a16:creationId xmlns:a16="http://schemas.microsoft.com/office/drawing/2014/main" id="{2ADB7942-E0A5-C65A-2BF5-C5561025CDB4}"/>
                    </a:ext>
                  </a:extLst>
                </p:cNvPr>
                <p:cNvSpPr/>
                <p:nvPr/>
              </p:nvSpPr>
              <p:spPr>
                <a:xfrm>
                  <a:off x="6851968" y="2318524"/>
                  <a:ext cx="170766" cy="25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45" extrusionOk="0">
                      <a:moveTo>
                        <a:pt x="0" y="22"/>
                      </a:moveTo>
                      <a:cubicBezTo>
                        <a:pt x="0" y="35"/>
                        <a:pt x="10" y="45"/>
                        <a:pt x="23" y="45"/>
                      </a:cubicBezTo>
                      <a:cubicBezTo>
                        <a:pt x="277" y="45"/>
                        <a:pt x="277" y="45"/>
                        <a:pt x="277" y="45"/>
                      </a:cubicBezTo>
                      <a:cubicBezTo>
                        <a:pt x="289" y="45"/>
                        <a:pt x="299" y="35"/>
                        <a:pt x="299" y="22"/>
                      </a:cubicBezTo>
                      <a:cubicBezTo>
                        <a:pt x="299" y="22"/>
                        <a:pt x="299" y="22"/>
                        <a:pt x="299" y="22"/>
                      </a:cubicBezTo>
                      <a:cubicBezTo>
                        <a:pt x="299" y="10"/>
                        <a:pt x="289" y="0"/>
                        <a:pt x="277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/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 dirty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1241;p49">
                  <a:extLst>
                    <a:ext uri="{FF2B5EF4-FFF2-40B4-BE49-F238E27FC236}">
                      <a16:creationId xmlns:a16="http://schemas.microsoft.com/office/drawing/2014/main" id="{03182A50-CDA6-A2B1-28B3-E39C37346B15}"/>
                    </a:ext>
                  </a:extLst>
                </p:cNvPr>
                <p:cNvSpPr/>
                <p:nvPr/>
              </p:nvSpPr>
              <p:spPr>
                <a:xfrm>
                  <a:off x="6876364" y="2356225"/>
                  <a:ext cx="122419" cy="25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45" extrusionOk="0">
                      <a:moveTo>
                        <a:pt x="0" y="23"/>
                      </a:moveTo>
                      <a:cubicBezTo>
                        <a:pt x="0" y="35"/>
                        <a:pt x="10" y="45"/>
                        <a:pt x="22" y="45"/>
                      </a:cubicBezTo>
                      <a:cubicBezTo>
                        <a:pt x="192" y="45"/>
                        <a:pt x="192" y="45"/>
                        <a:pt x="192" y="45"/>
                      </a:cubicBezTo>
                      <a:cubicBezTo>
                        <a:pt x="204" y="45"/>
                        <a:pt x="214" y="35"/>
                        <a:pt x="214" y="23"/>
                      </a:cubicBezTo>
                      <a:cubicBezTo>
                        <a:pt x="214" y="23"/>
                        <a:pt x="214" y="23"/>
                        <a:pt x="214" y="23"/>
                      </a:cubicBezTo>
                      <a:cubicBezTo>
                        <a:pt x="214" y="10"/>
                        <a:pt x="204" y="0"/>
                        <a:pt x="19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0" y="0"/>
                        <a:pt x="0" y="10"/>
                        <a:pt x="0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/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 dirty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59" name="Google Shape;526;p33">
            <a:extLst>
              <a:ext uri="{FF2B5EF4-FFF2-40B4-BE49-F238E27FC236}">
                <a16:creationId xmlns:a16="http://schemas.microsoft.com/office/drawing/2014/main" id="{8FD02AE7-7A20-407D-6ADF-6E941F729634}"/>
              </a:ext>
            </a:extLst>
          </p:cNvPr>
          <p:cNvGrpSpPr/>
          <p:nvPr/>
        </p:nvGrpSpPr>
        <p:grpSpPr>
          <a:xfrm>
            <a:off x="744219" y="2328759"/>
            <a:ext cx="495596" cy="540184"/>
            <a:chOff x="5972700" y="2330200"/>
            <a:chExt cx="411625" cy="366575"/>
          </a:xfrm>
          <a:solidFill>
            <a:srgbClr val="FFC000"/>
          </a:solidFill>
        </p:grpSpPr>
        <p:sp>
          <p:nvSpPr>
            <p:cNvPr id="260" name="Google Shape;527;p33">
              <a:extLst>
                <a:ext uri="{FF2B5EF4-FFF2-40B4-BE49-F238E27FC236}">
                  <a16:creationId xmlns:a16="http://schemas.microsoft.com/office/drawing/2014/main" id="{FF1E2AC7-2249-66D6-68E6-7401E70F0004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grp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261" name="Google Shape;528;p33">
              <a:extLst>
                <a:ext uri="{FF2B5EF4-FFF2-40B4-BE49-F238E27FC236}">
                  <a16:creationId xmlns:a16="http://schemas.microsoft.com/office/drawing/2014/main" id="{849CCEAF-4A9B-1223-F973-8ABD1D429424}"/>
                </a:ext>
              </a:extLst>
            </p:cNvPr>
            <p:cNvSpPr/>
            <p:nvPr/>
          </p:nvSpPr>
          <p:spPr>
            <a:xfrm>
              <a:off x="6107080" y="2330200"/>
              <a:ext cx="277245" cy="3665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solidFill>
              <a:srgbClr val="FFC000"/>
            </a:solidFill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</p:grpSp>
      <p:sp>
        <p:nvSpPr>
          <p:cNvPr id="262" name="ZoneTexte 261">
            <a:extLst>
              <a:ext uri="{FF2B5EF4-FFF2-40B4-BE49-F238E27FC236}">
                <a16:creationId xmlns:a16="http://schemas.microsoft.com/office/drawing/2014/main" id="{27DE1EB9-CCAB-8E6B-1E0D-39640D738BEC}"/>
              </a:ext>
            </a:extLst>
          </p:cNvPr>
          <p:cNvSpPr txBox="1"/>
          <p:nvPr/>
        </p:nvSpPr>
        <p:spPr>
          <a:xfrm>
            <a:off x="1379213" y="1886733"/>
            <a:ext cx="5086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 smtClean="0">
                <a:solidFill>
                  <a:srgbClr val="002060"/>
                </a:solidFill>
              </a:rPr>
              <a:t>Mise en place d’un système de livraison</a:t>
            </a:r>
            <a:endParaRPr lang="fr-FR" sz="1800" b="1" dirty="0">
              <a:solidFill>
                <a:srgbClr val="002060"/>
              </a:solidFill>
            </a:endParaRPr>
          </a:p>
          <a:p>
            <a:pPr algn="ctr"/>
            <a:endParaRPr lang="fr-FR" sz="1800" b="1" dirty="0">
              <a:solidFill>
                <a:srgbClr val="002060"/>
              </a:solidFill>
            </a:endParaRPr>
          </a:p>
          <a:p>
            <a:pPr algn="ctr"/>
            <a:r>
              <a:rPr lang="fr-FR" sz="1800" dirty="0">
                <a:solidFill>
                  <a:srgbClr val="002060"/>
                </a:solidFill>
              </a:rPr>
              <a:t>Pour </a:t>
            </a:r>
            <a:r>
              <a:rPr lang="fr-FR" sz="1800" dirty="0" smtClean="0">
                <a:solidFill>
                  <a:srgbClr val="002060"/>
                </a:solidFill>
              </a:rPr>
              <a:t>donner la possibilité à toute personne de pouvoir faire livrer son paquet par un service utilisant un trajet minimal pour sa destination.</a:t>
            </a:r>
            <a:endParaRPr lang="fr-FR" sz="1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975925"/>
            <a:ext cx="52800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ANALYSE DOCUMENTAIRE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fr-FR" dirty="0" smtClean="0"/>
              <a:t>Existence récentes</a:t>
            </a:r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9344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6220</TotalTime>
  <Words>377</Words>
  <Application>Microsoft Office PowerPoint</Application>
  <PresentationFormat>On-screen Show (16:9)</PresentationFormat>
  <Paragraphs>112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Times New Roman</vt:lpstr>
      <vt:lpstr>Roboto</vt:lpstr>
      <vt:lpstr>Roboto Condensed</vt:lpstr>
      <vt:lpstr>Dosis</vt:lpstr>
      <vt:lpstr>Roboto Condensed Light</vt:lpstr>
      <vt:lpstr>Calibri</vt:lpstr>
      <vt:lpstr>Arial</vt:lpstr>
      <vt:lpstr>Arvo</vt:lpstr>
      <vt:lpstr>Wingdings</vt:lpstr>
      <vt:lpstr>Salerio template</vt:lpstr>
      <vt:lpstr>PowerPoint Presentation</vt:lpstr>
      <vt:lpstr>PLAN</vt:lpstr>
      <vt:lpstr>INTRODUCTION</vt:lpstr>
      <vt:lpstr>PowerPoint Presentation</vt:lpstr>
      <vt:lpstr>CONTEXT ET PROBLEMATIQUE</vt:lpstr>
      <vt:lpstr>PowerPoint Presentation</vt:lpstr>
      <vt:lpstr>PowerPoint Presentation</vt:lpstr>
      <vt:lpstr>Solution Proposée</vt:lpstr>
      <vt:lpstr>ANALYSE DOCUMENTAIRE</vt:lpstr>
      <vt:lpstr>Des plateformes existantes</vt:lpstr>
      <vt:lpstr>METHODOLOGIE</vt:lpstr>
      <vt:lpstr>METHODOLOGIE</vt:lpstr>
      <vt:lpstr>IMPLEMENTATION ET TESTS</vt:lpstr>
      <vt:lpstr>Implémentation</vt:lpstr>
      <vt:lpstr>Tests</vt:lpstr>
      <vt:lpstr>CONCLUSION ET  PERSPECTIVES</vt:lpstr>
      <vt:lpstr>Conclusion et perspectives</vt:lpstr>
      <vt:lpstr>Conclusion et perspectives</vt:lpstr>
      <vt:lpstr>MERCI DE VOTRE ATTENTION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Furel Teguimene</dc:creator>
  <cp:lastModifiedBy>Furel Teguimene</cp:lastModifiedBy>
  <cp:revision>17</cp:revision>
  <dcterms:modified xsi:type="dcterms:W3CDTF">2024-06-26T10:35:54Z</dcterms:modified>
</cp:coreProperties>
</file>