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3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A84B6-0209-4CA9-B38C-2CB948F3DA58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9B205-5B36-4CA7-A87C-C795D8E246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88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qqqq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9B205-5B36-4CA7-A87C-C795D8E2467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84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wwww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9B205-5B36-4CA7-A87C-C795D8E2467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95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eeee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9B205-5B36-4CA7-A87C-C795D8E2467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449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rrrr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9B205-5B36-4CA7-A87C-C795D8E2467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41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tttt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9B205-5B36-4CA7-A87C-C795D8E2467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350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yyyy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9B205-5B36-4CA7-A87C-C795D8E2467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602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uuuu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9B205-5B36-4CA7-A87C-C795D8E2467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552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iiiii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9B205-5B36-4CA7-A87C-C795D8E2467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67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0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222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3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333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3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444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2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555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5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666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90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777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9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888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8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画面に合わせる (4:3)</PresentationFormat>
  <Paragraphs>24</Paragraphs>
  <Slides>8</Slides>
  <Notes>8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test</vt:lpstr>
      <vt:lpstr>222</vt:lpstr>
      <vt:lpstr>333</vt:lpstr>
      <vt:lpstr>444</vt:lpstr>
      <vt:lpstr>555</vt:lpstr>
      <vt:lpstr>666</vt:lpstr>
      <vt:lpstr>777</vt:lpstr>
      <vt:lpstr>888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てすと</dc:title>
  <dc:creator>t.matsumoto</dc:creator>
  <cp:lastModifiedBy>t.matsumoto</cp:lastModifiedBy>
  <cp:revision>4</cp:revision>
  <dcterms:created xsi:type="dcterms:W3CDTF">2015-01-21T00:40:07Z</dcterms:created>
  <dcterms:modified xsi:type="dcterms:W3CDTF">2015-01-21T01:00:42Z</dcterms:modified>
</cp:coreProperties>
</file>