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73"/>
  </p:normalViewPr>
  <p:slideViewPr>
    <p:cSldViewPr snapToGrid="0" snapToObjects="1">
      <p:cViewPr varScale="1">
        <p:scale>
          <a:sx n="164" d="100"/>
          <a:sy n="164" d="100"/>
        </p:scale>
        <p:origin x="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BBF4-69A1-5D4B-BFBC-7919EB857FB8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347D-077D-4C44-B511-4FDCA582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2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BBF4-69A1-5D4B-BFBC-7919EB857FB8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347D-077D-4C44-B511-4FDCA582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BBF4-69A1-5D4B-BFBC-7919EB857FB8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347D-077D-4C44-B511-4FDCA582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7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BBF4-69A1-5D4B-BFBC-7919EB857FB8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347D-077D-4C44-B511-4FDCA582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BBF4-69A1-5D4B-BFBC-7919EB857FB8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347D-077D-4C44-B511-4FDCA582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BBF4-69A1-5D4B-BFBC-7919EB857FB8}" type="datetimeFigureOut">
              <a:rPr lang="en-US" smtClean="0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347D-077D-4C44-B511-4FDCA582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6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BBF4-69A1-5D4B-BFBC-7919EB857FB8}" type="datetimeFigureOut">
              <a:rPr lang="en-US" smtClean="0"/>
              <a:t>6/13/17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347D-077D-4C44-B511-4FDCA582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1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BBF4-69A1-5D4B-BFBC-7919EB857FB8}" type="datetimeFigureOut">
              <a:rPr lang="en-US" smtClean="0"/>
              <a:t>6/13/17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347D-077D-4C44-B511-4FDCA582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BBF4-69A1-5D4B-BFBC-7919EB857FB8}" type="datetimeFigureOut">
              <a:rPr lang="en-US" smtClean="0"/>
              <a:t>6/13/17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347D-077D-4C44-B511-4FDCA582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0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BBF4-69A1-5D4B-BFBC-7919EB857FB8}" type="datetimeFigureOut">
              <a:rPr lang="en-US" smtClean="0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347D-077D-4C44-B511-4FDCA582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2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BBF4-69A1-5D4B-BFBC-7919EB857FB8}" type="datetimeFigureOut">
              <a:rPr lang="en-US" smtClean="0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347D-077D-4C44-B511-4FDCA582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1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9BBF4-69A1-5D4B-BFBC-7919EB857FB8}" type="datetimeFigureOut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B347D-077D-4C44-B511-4FDCA582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4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919" y="950348"/>
            <a:ext cx="4102100" cy="408940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23042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GP Ciancio</dc:creator>
  <cp:lastModifiedBy>GP Ciancio</cp:lastModifiedBy>
  <cp:revision>3</cp:revision>
  <dcterms:created xsi:type="dcterms:W3CDTF">2017-06-13T17:27:54Z</dcterms:created>
  <dcterms:modified xsi:type="dcterms:W3CDTF">2017-06-14T21:13:05Z</dcterms:modified>
</cp:coreProperties>
</file>