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60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1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4597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162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52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256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2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843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487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7A25A5-B9AC-49A5-AD5A-B9DD0AA4A702}" type="datetimeFigureOut">
              <a:rPr lang="en-NG" smtClean="0"/>
              <a:t>31/03/2022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C4F422-278E-4230-A87F-7F35EBB92E9B}" type="slidenum">
              <a:rPr lang="en-NG" smtClean="0"/>
              <a:t>‹#›</a:t>
            </a:fld>
            <a:endParaRPr lang="en-N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EA2-2D8E-43E6-AF7B-8AD2BE9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575" y="0"/>
            <a:ext cx="3932237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FLOWER FINDER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959-A95F-43DD-A947-250A2E9F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226" y="378445"/>
            <a:ext cx="6172200" cy="4873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FLOWCHART</a:t>
            </a:r>
            <a:endParaRPr lang="en-NG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95571-DCE4-4D4C-BAAC-FE1B2851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87425"/>
            <a:ext cx="3932237" cy="3811588"/>
          </a:xfrm>
        </p:spPr>
        <p:txBody>
          <a:bodyPr/>
          <a:lstStyle/>
          <a:p>
            <a:pPr algn="ctr"/>
            <a:r>
              <a:rPr lang="en-US" dirty="0"/>
              <a:t>PSEUDOCODE </a:t>
            </a:r>
          </a:p>
          <a:p>
            <a:r>
              <a:rPr lang="en-US" dirty="0"/>
              <a:t>GO forward three steps to (3,0)</a:t>
            </a:r>
          </a:p>
          <a:p>
            <a:r>
              <a:rPr lang="en-US" dirty="0"/>
              <a:t>COMPUTE pick up the flower </a:t>
            </a:r>
          </a:p>
          <a:p>
            <a:r>
              <a:rPr lang="en-US" dirty="0"/>
              <a:t>MOVE north of (3,0) to (3,2)</a:t>
            </a:r>
          </a:p>
          <a:p>
            <a:r>
              <a:rPr lang="en-US" dirty="0"/>
              <a:t>MOVE one step forward (4,2)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BD0BE2-8943-4BF7-A2E7-891A8B639D7B}"/>
              </a:ext>
            </a:extLst>
          </p:cNvPr>
          <p:cNvSpPr/>
          <p:nvPr/>
        </p:nvSpPr>
        <p:spPr>
          <a:xfrm>
            <a:off x="7488764" y="5679453"/>
            <a:ext cx="1287117" cy="8299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889DF-5E15-4E88-A1A0-A54E4BA7F009}"/>
              </a:ext>
            </a:extLst>
          </p:cNvPr>
          <p:cNvGrpSpPr/>
          <p:nvPr/>
        </p:nvGrpSpPr>
        <p:grpSpPr>
          <a:xfrm>
            <a:off x="7488766" y="695738"/>
            <a:ext cx="1287119" cy="5016776"/>
            <a:chOff x="7677608" y="1336812"/>
            <a:chExt cx="1287119" cy="501677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9FA5D4-9D2F-419B-AFD8-8D532A4F687F}"/>
                </a:ext>
              </a:extLst>
            </p:cNvPr>
            <p:cNvSpPr/>
            <p:nvPr/>
          </p:nvSpPr>
          <p:spPr>
            <a:xfrm>
              <a:off x="7677610" y="1336812"/>
              <a:ext cx="1287117" cy="8299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NG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FF84E1-0278-4AB4-A9F9-7ECF381D82AC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8321168" y="2166729"/>
              <a:ext cx="1" cy="4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C59989-EEDF-47BA-A83D-2066A1D32D07}"/>
                </a:ext>
              </a:extLst>
            </p:cNvPr>
            <p:cNvCxnSpPr/>
            <p:nvPr/>
          </p:nvCxnSpPr>
          <p:spPr>
            <a:xfrm flipH="1">
              <a:off x="8321165" y="5926204"/>
              <a:ext cx="1" cy="4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E32C73-FC55-488B-A4EB-835B6F7E75AC}"/>
                </a:ext>
              </a:extLst>
            </p:cNvPr>
            <p:cNvCxnSpPr/>
            <p:nvPr/>
          </p:nvCxnSpPr>
          <p:spPr>
            <a:xfrm flipH="1">
              <a:off x="8321167" y="3411604"/>
              <a:ext cx="1" cy="4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4911FEE-AA77-48A9-9640-9F34F7454182}"/>
                </a:ext>
              </a:extLst>
            </p:cNvPr>
            <p:cNvCxnSpPr/>
            <p:nvPr/>
          </p:nvCxnSpPr>
          <p:spPr>
            <a:xfrm flipH="1">
              <a:off x="8321166" y="4668905"/>
              <a:ext cx="1" cy="427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9D3E84-EF5D-48B2-AE1C-890B5DD2A531}"/>
                </a:ext>
              </a:extLst>
            </p:cNvPr>
            <p:cNvSpPr/>
            <p:nvPr/>
          </p:nvSpPr>
          <p:spPr>
            <a:xfrm>
              <a:off x="7677608" y="3838988"/>
              <a:ext cx="1287118" cy="82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highlight>
                    <a:srgbClr val="000000"/>
                  </a:highlight>
                </a:rPr>
                <a:t>PICK UP FLOWER </a:t>
              </a:r>
              <a:endParaRPr lang="en-NG" sz="1100" b="1" dirty="0">
                <a:highlight>
                  <a:srgbClr val="000000"/>
                </a:highlight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A7DD5FC7-7540-45A7-8635-597B2391F17C}"/>
                </a:ext>
              </a:extLst>
            </p:cNvPr>
            <p:cNvSpPr/>
            <p:nvPr/>
          </p:nvSpPr>
          <p:spPr>
            <a:xfrm>
              <a:off x="7677610" y="2581687"/>
              <a:ext cx="1287116" cy="829917"/>
            </a:xfrm>
            <a:prstGeom prst="parallelogram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GO FORWARD THREE STEPS TO (3,0)</a:t>
              </a:r>
              <a:endParaRPr lang="en-NG" sz="9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205BBCF-30E9-47BF-8434-690665E35965}"/>
              </a:ext>
            </a:extLst>
          </p:cNvPr>
          <p:cNvSpPr/>
          <p:nvPr/>
        </p:nvSpPr>
        <p:spPr>
          <a:xfrm>
            <a:off x="9296031" y="3194566"/>
            <a:ext cx="1287118" cy="82991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000000"/>
                </a:highlight>
              </a:rPr>
              <a:t>MOVE </a:t>
            </a:r>
            <a:r>
              <a:rPr lang="en-US" sz="1050" b="1" dirty="0">
                <a:highlight>
                  <a:srgbClr val="000000"/>
                </a:highlight>
              </a:rPr>
              <a:t>NORTH OF (3,0) TO (3,2)</a:t>
            </a:r>
            <a:endParaRPr lang="en-NG" sz="1050" b="1" dirty="0">
              <a:highlight>
                <a:srgbClr val="000000"/>
              </a:highlight>
            </a:endParaRPr>
          </a:p>
          <a:p>
            <a:pPr algn="ctr"/>
            <a:endParaRPr lang="en-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19FE41-1B13-4A12-96C7-B45D9C2602C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8775884" y="3609525"/>
            <a:ext cx="520147" cy="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C9D7D-EE0B-4F39-971B-79D0E4FDA538}"/>
              </a:ext>
            </a:extLst>
          </p:cNvPr>
          <p:cNvSpPr/>
          <p:nvPr/>
        </p:nvSpPr>
        <p:spPr>
          <a:xfrm>
            <a:off x="7488764" y="4442789"/>
            <a:ext cx="1287118" cy="82991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highlight>
                  <a:srgbClr val="000000"/>
                </a:highlight>
              </a:rPr>
              <a:t>MOVE ONE STEP TO (4,2)</a:t>
            </a:r>
            <a:endParaRPr lang="en-NG" sz="1100" dirty="0">
              <a:highlight>
                <a:srgbClr val="000000"/>
              </a:highligh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2FC842-E268-4B4C-9BF0-A4BC71ECB80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775882" y="4031177"/>
            <a:ext cx="1163709" cy="8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4EA2-2D8E-43E6-AF7B-8AD2BE9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280" y="0"/>
            <a:ext cx="4389120" cy="696339"/>
          </a:xfrm>
        </p:spPr>
        <p:txBody>
          <a:bodyPr/>
          <a:lstStyle/>
          <a:p>
            <a:pPr algn="ctr"/>
            <a:r>
              <a:rPr lang="en-US" sz="3200" dirty="0"/>
              <a:t>THE GATEKEEPER ALGORITHM</a:t>
            </a:r>
            <a:endParaRPr lang="en-N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959-A95F-43DD-A947-250A2E9F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269" y="696339"/>
            <a:ext cx="5678424" cy="61583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FLOWCHART</a:t>
            </a:r>
            <a:endParaRPr lang="en-NG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95571-DCE4-4D4C-BAAC-FE1B2851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696339"/>
            <a:ext cx="4389120" cy="6158348"/>
          </a:xfrm>
        </p:spPr>
        <p:txBody>
          <a:bodyPr/>
          <a:lstStyle/>
          <a:p>
            <a:pPr algn="ctr"/>
            <a:r>
              <a:rPr lang="en-US" dirty="0"/>
              <a:t>PSEUDOCODE</a:t>
            </a:r>
          </a:p>
          <a:p>
            <a:r>
              <a:rPr lang="en-US" dirty="0"/>
              <a:t>INPUT write your name </a:t>
            </a:r>
          </a:p>
          <a:p>
            <a:r>
              <a:rPr lang="en-US" dirty="0"/>
              <a:t>DECISION are you an employee?</a:t>
            </a:r>
          </a:p>
          <a:p>
            <a:r>
              <a:rPr lang="en-US" dirty="0"/>
              <a:t>IF yes </a:t>
            </a:r>
          </a:p>
          <a:p>
            <a:r>
              <a:rPr lang="en-US" dirty="0"/>
              <a:t>PROCESS checks the system for the person’s identity</a:t>
            </a:r>
          </a:p>
          <a:p>
            <a:r>
              <a:rPr lang="en-US" dirty="0"/>
              <a:t>ELSE :</a:t>
            </a:r>
          </a:p>
          <a:p>
            <a:r>
              <a:rPr lang="en-US" dirty="0"/>
              <a:t>PRINT kindly get out of here</a:t>
            </a:r>
          </a:p>
          <a:p>
            <a:r>
              <a:rPr lang="en-US" dirty="0"/>
              <a:t>INPUT so you are an employee? </a:t>
            </a:r>
            <a:r>
              <a:rPr lang="en-US" dirty="0" err="1"/>
              <a:t>Hmmh,welcome</a:t>
            </a:r>
            <a:r>
              <a:rPr lang="en-US" dirty="0"/>
              <a:t>.</a:t>
            </a:r>
          </a:p>
          <a:p>
            <a:r>
              <a:rPr lang="en-US" dirty="0"/>
              <a:t>PRINT welcome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AEC36B-FF25-4487-B176-128B52F358BE}"/>
              </a:ext>
            </a:extLst>
          </p:cNvPr>
          <p:cNvSpPr/>
          <p:nvPr/>
        </p:nvSpPr>
        <p:spPr>
          <a:xfrm>
            <a:off x="8125239" y="1003852"/>
            <a:ext cx="1247361" cy="834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1AC975-74E1-4B81-9759-6363AE3ED88E}"/>
              </a:ext>
            </a:extLst>
          </p:cNvPr>
          <p:cNvSpPr/>
          <p:nvPr/>
        </p:nvSpPr>
        <p:spPr>
          <a:xfrm>
            <a:off x="10544191" y="5973646"/>
            <a:ext cx="1247361" cy="8348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12ED7-D83E-4C9E-9E84-EF8302963D3A}"/>
              </a:ext>
            </a:extLst>
          </p:cNvPr>
          <p:cNvCxnSpPr>
            <a:stCxn id="5" idx="4"/>
          </p:cNvCxnSpPr>
          <p:nvPr/>
        </p:nvCxnSpPr>
        <p:spPr>
          <a:xfrm flipH="1">
            <a:off x="8748919" y="1838739"/>
            <a:ext cx="1" cy="3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BD5288-A095-4CD2-A86D-E8AD37AEE27F}"/>
              </a:ext>
            </a:extLst>
          </p:cNvPr>
          <p:cNvSpPr/>
          <p:nvPr/>
        </p:nvSpPr>
        <p:spPr>
          <a:xfrm>
            <a:off x="8125235" y="3309130"/>
            <a:ext cx="1247361" cy="834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CHECKS THE SYSTEM FOR A PERSON’S IDENTITY</a:t>
            </a:r>
            <a:endParaRPr lang="en-NG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C0F1BE-7F6A-4474-BD4B-3D24265EA2C9}"/>
              </a:ext>
            </a:extLst>
          </p:cNvPr>
          <p:cNvCxnSpPr/>
          <p:nvPr/>
        </p:nvCxnSpPr>
        <p:spPr>
          <a:xfrm flipH="1">
            <a:off x="8748918" y="4144017"/>
            <a:ext cx="1" cy="3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B14C4C-F9CC-4E39-A421-D8B7B93E7E4A}"/>
              </a:ext>
            </a:extLst>
          </p:cNvPr>
          <p:cNvCxnSpPr>
            <a:cxnSpLocks/>
          </p:cNvCxnSpPr>
          <p:nvPr/>
        </p:nvCxnSpPr>
        <p:spPr>
          <a:xfrm>
            <a:off x="9360180" y="4898191"/>
            <a:ext cx="74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C54C12-4E77-4E0A-B2B8-E6B3DA4D6F6E}"/>
              </a:ext>
            </a:extLst>
          </p:cNvPr>
          <p:cNvCxnSpPr/>
          <p:nvPr/>
        </p:nvCxnSpPr>
        <p:spPr>
          <a:xfrm flipH="1">
            <a:off x="8748918" y="3001617"/>
            <a:ext cx="1" cy="3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A0EC972-F878-46A2-9487-CA162EC0BB12}"/>
              </a:ext>
            </a:extLst>
          </p:cNvPr>
          <p:cNvSpPr/>
          <p:nvPr/>
        </p:nvSpPr>
        <p:spPr>
          <a:xfrm>
            <a:off x="8125238" y="2166730"/>
            <a:ext cx="1247358" cy="83488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YOUR NAME </a:t>
            </a:r>
            <a:endParaRPr lang="en-NG" sz="12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808E3C0C-729D-4205-92A8-433390D7BFF8}"/>
              </a:ext>
            </a:extLst>
          </p:cNvPr>
          <p:cNvSpPr/>
          <p:nvPr/>
        </p:nvSpPr>
        <p:spPr>
          <a:xfrm>
            <a:off x="8125238" y="5630373"/>
            <a:ext cx="1247358" cy="83488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WELCOME</a:t>
            </a:r>
            <a:endParaRPr lang="en-NG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76AFF-AE36-432A-B3E7-39C9EC0FF98F}"/>
              </a:ext>
            </a:extLst>
          </p:cNvPr>
          <p:cNvCxnSpPr/>
          <p:nvPr/>
        </p:nvCxnSpPr>
        <p:spPr>
          <a:xfrm flipH="1">
            <a:off x="8748917" y="5319090"/>
            <a:ext cx="1" cy="3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CD9D830-05B3-4E4D-899A-C6765654FF7C}"/>
              </a:ext>
            </a:extLst>
          </p:cNvPr>
          <p:cNvSpPr/>
          <p:nvPr/>
        </p:nvSpPr>
        <p:spPr>
          <a:xfrm>
            <a:off x="9996274" y="4470351"/>
            <a:ext cx="1247358" cy="83488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KINDLY GET OUT </a:t>
            </a:r>
            <a:endParaRPr lang="en-NG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3F1A3E-457B-48D7-8A24-807568A1B457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 flipH="1">
            <a:off x="9268235" y="5305238"/>
            <a:ext cx="1247357" cy="74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FC4D6C-D76B-4D7D-9E79-AA19ACD54C18}"/>
              </a:ext>
            </a:extLst>
          </p:cNvPr>
          <p:cNvCxnSpPr>
            <a:cxnSpLocks/>
            <a:stCxn id="18" idx="2"/>
            <a:endCxn id="6" idx="2"/>
          </p:cNvCxnSpPr>
          <p:nvPr/>
        </p:nvCxnSpPr>
        <p:spPr>
          <a:xfrm>
            <a:off x="9268235" y="6047817"/>
            <a:ext cx="1275956" cy="34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AABF54-EA50-401E-B698-DAFB6570CB5C}"/>
              </a:ext>
            </a:extLst>
          </p:cNvPr>
          <p:cNvCxnSpPr>
            <a:cxnSpLocks/>
          </p:cNvCxnSpPr>
          <p:nvPr/>
        </p:nvCxnSpPr>
        <p:spPr>
          <a:xfrm>
            <a:off x="9255808" y="2584173"/>
            <a:ext cx="740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1B48129F-E9EB-4D4A-AE61-0C4998FA0F77}"/>
              </a:ext>
            </a:extLst>
          </p:cNvPr>
          <p:cNvSpPr/>
          <p:nvPr/>
        </p:nvSpPr>
        <p:spPr>
          <a:xfrm>
            <a:off x="10000677" y="2165902"/>
            <a:ext cx="1247357" cy="8348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ARE YOU AN EMPLOYEE?</a:t>
            </a:r>
            <a:endParaRPr lang="en-NG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DED2BB-B4EB-4A7B-8CD0-0ED604C8301E}"/>
              </a:ext>
            </a:extLst>
          </p:cNvPr>
          <p:cNvCxnSpPr>
            <a:cxnSpLocks/>
            <a:stCxn id="34" idx="2"/>
            <a:endCxn id="9" idx="3"/>
          </p:cNvCxnSpPr>
          <p:nvPr/>
        </p:nvCxnSpPr>
        <p:spPr>
          <a:xfrm flipH="1">
            <a:off x="9372596" y="3000789"/>
            <a:ext cx="1251760" cy="72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754EB5-2B22-468F-91A4-03577CB75F7A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 flipH="1">
            <a:off x="10619953" y="3000789"/>
            <a:ext cx="4403" cy="146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C57D7B-B0DC-4837-AE78-1899F3AF9E98}"/>
              </a:ext>
            </a:extLst>
          </p:cNvPr>
          <p:cNvSpPr txBox="1"/>
          <p:nvPr/>
        </p:nvSpPr>
        <p:spPr>
          <a:xfrm rot="19544392">
            <a:off x="9465261" y="3211882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YES</a:t>
            </a:r>
            <a:endParaRPr lang="en-N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1906B0-75A3-47FE-B0D6-98265DACC9FE}"/>
              </a:ext>
            </a:extLst>
          </p:cNvPr>
          <p:cNvSpPr txBox="1"/>
          <p:nvPr/>
        </p:nvSpPr>
        <p:spPr>
          <a:xfrm rot="5400000">
            <a:off x="10379617" y="3351402"/>
            <a:ext cx="552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</a:t>
            </a:r>
            <a:endParaRPr lang="en-NG" sz="800" dirty="0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D148875F-015D-49AD-A145-93E7D3DA5C75}"/>
              </a:ext>
            </a:extLst>
          </p:cNvPr>
          <p:cNvSpPr/>
          <p:nvPr/>
        </p:nvSpPr>
        <p:spPr>
          <a:xfrm>
            <a:off x="8125238" y="4470351"/>
            <a:ext cx="1247358" cy="83488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so you are an employee? </a:t>
            </a:r>
            <a:r>
              <a:rPr lang="en-US" sz="900" dirty="0" err="1"/>
              <a:t>Hmmh</a:t>
            </a:r>
            <a:r>
              <a:rPr lang="en-US" sz="900" dirty="0"/>
              <a:t>, welcome. </a:t>
            </a:r>
            <a:endParaRPr lang="en-NG" sz="1000" dirty="0"/>
          </a:p>
        </p:txBody>
      </p:sp>
    </p:spTree>
    <p:extLst>
      <p:ext uri="{BB962C8B-B14F-4D97-AF65-F5344CB8AC3E}">
        <p14:creationId xmlns:p14="http://schemas.microsoft.com/office/powerpoint/2010/main" val="183626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769-4F0A-4208-9358-AF4F5D74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DAED-100E-4BAA-B522-6BFFA011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74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8AC0-791A-415B-BF08-C08E0565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3DF7-D088-454D-B931-AEBBDDE2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368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143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FLOWER FINDER </vt:lpstr>
      <vt:lpstr>THE GATEKEEPER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Osamor</dc:creator>
  <cp:lastModifiedBy>Matthew Osamor</cp:lastModifiedBy>
  <cp:revision>2</cp:revision>
  <dcterms:created xsi:type="dcterms:W3CDTF">2022-03-31T14:30:15Z</dcterms:created>
  <dcterms:modified xsi:type="dcterms:W3CDTF">2022-03-31T15:59:50Z</dcterms:modified>
</cp:coreProperties>
</file>