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>
        <p:scale>
          <a:sx n="75" d="100"/>
          <a:sy n="75" d="100"/>
        </p:scale>
        <p:origin x="1182" y="26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C23FE-F770-9DE8-E819-95D553746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BD0443-541F-9E50-5C6E-51D41A4FB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C4CCC-4DA8-8662-8C6E-A0A0F9E1D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17A0-EAF8-48C1-A145-FDB49B1768D7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2753C4-C805-8619-0BD9-89E5B2AD9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0CF0D6-CBFF-0997-A8A5-631468CC4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11FC-4BCE-4E64-AC29-5A4BC36EC5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621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99C7D8-0B1E-2B95-8022-18E396A65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FC5C73-26BF-C637-188A-6E1BC4055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A40C77-424E-343A-3526-03619B5E4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17A0-EAF8-48C1-A145-FDB49B1768D7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5C44C1-4969-924F-972C-D89BC14CB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422E61-EC6D-879F-85D6-91ED7A3E8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11FC-4BCE-4E64-AC29-5A4BC36EC5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98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C8EBBE-836C-8CD1-6AB6-B730845AC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6529DC-16E6-4633-E470-5DB554703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3220C6-E26A-64D5-9ECD-6542261C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17A0-EAF8-48C1-A145-FDB49B1768D7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2FF2FE-0402-8A68-FFCB-712706152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2357DB-7992-2BCA-BC73-1FB0BB398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11FC-4BCE-4E64-AC29-5A4BC36EC5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850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4C822-D0EC-8A55-2F24-A45D91A32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59F307-C485-0828-120E-59E3E6DFF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9F3715-DB77-16D9-B2F5-0D8E3D7E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17A0-EAF8-48C1-A145-FDB49B1768D7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1B4D74-290A-1ED7-3F1D-4370568A5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069A25-47BB-BFDF-57D8-D72BE7901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11FC-4BCE-4E64-AC29-5A4BC36EC5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335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210E7-DF89-FACC-C4A5-3CF11DE4A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0167B0-9C0F-12BD-4C6D-83C53594D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AD9B6F-C3DF-DDAF-7FA0-1C41B72E7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17A0-EAF8-48C1-A145-FDB49B1768D7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4E298C-7691-AC1B-5158-C93B550F1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7A64FD-24D8-698B-5609-FF52CE738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11FC-4BCE-4E64-AC29-5A4BC36EC5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06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A9214-0C1F-9654-FB02-08265F29F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D25EF8-60E0-890F-4D0A-EC55C40270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88CC8E-0F95-C6FF-00D0-224CD578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97BF9-811C-BC77-F32B-A601526EA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17A0-EAF8-48C1-A145-FDB49B1768D7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7B06D8-44C3-C759-9883-5E7A98BB2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DE0EBE-CDDB-FFD4-8C8C-B87FDABF1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11FC-4BCE-4E64-AC29-5A4BC36EC5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20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F9B85-049C-445D-A532-65BDA1198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E81AE6-8F3B-B725-ED9D-F9C5B3942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5ECE2B-2CAF-FE6E-B66B-FE16A298B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1074F7-118D-4A17-D4A8-683F8ED029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D592E9-0B2B-CA65-6816-E373983327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938A53-9EE4-F256-FFAD-DF8CCCBC8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17A0-EAF8-48C1-A145-FDB49B1768D7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89E68A-6B42-A866-81E3-89710EA43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FF31A5F-7B8B-1791-DAB7-35872E77C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11FC-4BCE-4E64-AC29-5A4BC36EC5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47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79C6A-6ADB-3145-23D5-D21AC2A63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E80603-8058-5F75-4D06-031ABBE8E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17A0-EAF8-48C1-A145-FDB49B1768D7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55F5FC-93CD-3D3D-0650-FEF2F71F1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33AEDC-4217-EFBC-3F20-06AEBB56A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11FC-4BCE-4E64-AC29-5A4BC36EC5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4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44EE17C-032F-C252-7C7C-DAB52D93C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17A0-EAF8-48C1-A145-FDB49B1768D7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F19EB5-AA03-F3C0-6CD5-F4C60EE05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4F045C-0821-C085-6A96-4F67518B8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11FC-4BCE-4E64-AC29-5A4BC36EC5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866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7D4C8C-FBAE-E27B-C788-80739935C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CEDBE5-353E-8054-2C86-BF4005D8C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124141-4B66-8CD5-B3EA-8583CF134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017065-C93D-D975-EA74-A64939AF9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17A0-EAF8-48C1-A145-FDB49B1768D7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7FDD11-151A-F7EB-5C74-E1F117533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6640A3-7C97-28F0-A199-48940C92E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11FC-4BCE-4E64-AC29-5A4BC36EC5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19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16888C-CD52-DD56-5D01-A6F87660D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BD1A0CB-3450-0214-01FA-3FAA289F8E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6281C9-92C6-3C37-85BF-77A2F6671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746B1D-0829-33F6-DF56-3D0BF3339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17A0-EAF8-48C1-A145-FDB49B1768D7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237882-6720-0440-033A-79F45E37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A851E1-3A7F-CE95-A202-C2E798F4A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11FC-4BCE-4E64-AC29-5A4BC36EC5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115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927D401-D4EF-011D-35C9-57306E19D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4EDE95-C08E-4700-CB2F-E3ACD5339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617CBC-1080-1B66-2A67-B7C3C89C4C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317A0-EAF8-48C1-A145-FDB49B1768D7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AF1AEF-E361-84BC-E088-943F43A383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89D5D3-CF4E-734F-D72C-8A5CED0D16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211FC-4BCE-4E64-AC29-5A4BC36EC5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259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978E1-9158-EE5E-F3A6-A75F831D3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462F69-5569-CFA9-D6FA-52A1FAE76A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E793E3-A5EA-6C3B-C109-4E09A08384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823" t="923" r="362" b="58879"/>
          <a:stretch/>
        </p:blipFill>
        <p:spPr>
          <a:xfrm>
            <a:off x="-3136901" y="-6230937"/>
            <a:ext cx="15855489" cy="854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35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A0C8FC0FBE46478A8E9EE04BB58E7D" ma:contentTypeVersion="0" ma:contentTypeDescription="Create a new document." ma:contentTypeScope="" ma:versionID="bceba0b0a0655cf133788c948fd0ce4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3c49aa3eb16c5a8503f02660a5910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4ABD616-5222-42F4-A5AD-9A750055B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589CBC8-2EF6-4BD4-B47D-61168E38429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40FF43-6611-4EF0-8F5E-50CE37A0FB69}">
  <ds:schemaRefs>
    <ds:schemaRef ds:uri="http://purl.org/dc/terms/"/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6271</dc:creator>
  <cp:lastModifiedBy>6271</cp:lastModifiedBy>
  <cp:revision>1</cp:revision>
  <dcterms:created xsi:type="dcterms:W3CDTF">2022-12-20T09:37:09Z</dcterms:created>
  <dcterms:modified xsi:type="dcterms:W3CDTF">2022-12-20T10:44:35Z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0x01010075A0C8FC0FBE46478A8E9EE04BB58E7D</vt:lpwstr>
  </property>
</Properties>
</file>