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9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400" b="1">
                <a:solidFill>
                  <a:srgbClr val="0D1C2E"/>
                </a:solidFill>
              </a:rPr>
              <a:t>alainI – Media Intelligence for a Smarter Tomorrow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10058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>
                <a:solidFill>
                  <a:srgbClr val="6A1B9A"/>
                </a:solidFill>
              </a:rPr>
              <a:t>Monitoring. Analysis. Insight. Action.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D1C2E"/>
                </a:solidFill>
              </a:rPr>
              <a:t>Who is alainI?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6A1B9A"/>
                </a:solidFill>
              </a:rPr>
              <a:t>alainI is a UAE-based media intelligence agency based in Al Ain, dedicated to tracking, analyzing, and transforming media data into strategic insights. We serve government, corporate, and institutional clients with AI-backed tools and multilingual analysts.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D1C2E"/>
                </a:solidFill>
              </a:rPr>
              <a:t>Our Core Services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6A1B9A"/>
                </a:solidFill>
              </a:rPr>
              <a:t>- Media &amp; Social Listening (Arabic &amp; English)
- Real-time Alerts &amp; Sentiment Analysis
- Campaign Impact &amp; Narrative Monitoring
- Stakeholder &amp; Influencer Tracking
- Crisis Management Support
- Weekly/Monthly Insight Reports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D1C2E"/>
                </a:solidFill>
              </a:rPr>
              <a:t>Built for the UAE, Powered by Intelligence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6A1B9A"/>
                </a:solidFill>
              </a:rPr>
              <a:t>- Hosted in the UAE
- AI + Human Intelligence Hybrid
- Multilingual Monitoring Team
- Al Ain-rooted, Gulf-aware
- Scalable for Ministries, PR Firms, and Enterprises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D1C2E"/>
                </a:solidFill>
              </a:rPr>
              <a:t>Who Benefits?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6A1B9A"/>
                </a:solidFill>
              </a:rPr>
              <a:t>- Government Communication Departments
- PR &amp; Media Agencies
- Corporates in Regulated Sectors
- Diplomats &amp; Embassies
- Events &amp; Crisis Taskforces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D1C2E"/>
                </a:solidFill>
              </a:rPr>
              <a:t>Tailored Plans for Every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6A1B9A"/>
                </a:solidFill>
              </a:rPr>
              <a:t>Starter: Basic monitoring + weekly email summary – AED 3,000–5,000
Standard: Monitoring + sentiment + monthly PDF – AED 7,500–10,000
Advanced: Real-time alerts + influencer &amp; dashboard – AED 15,000–25,000
Custom: Campaign/event/crisis-based – Upon request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D1C2E"/>
                </a:solidFill>
              </a:rPr>
              <a:t>Intelligence Backed by Proven Tools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6A1B9A"/>
                </a:solidFill>
              </a:rPr>
              <a:t>- Google Data Studio / Power BI
- Brand24 / Mention
- OpenAI (ChatGPT for NLP)
- Zapier / Automation Layer
- UAE-based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4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D1C2E"/>
                </a:solidFill>
              </a:rPr>
              <a:t>Let’s Work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solidFill>
                  <a:srgbClr val="6A1B9A"/>
                </a:solidFill>
              </a:rPr>
              <a:t>📧 hello@alaini.ae
🌐 www.alaini.ae
📍 Al Ain, United Arab Emirates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289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Mohammed Abu Taha</cp:lastModifiedBy>
  <cp:revision>1</cp:revision>
  <dcterms:created xsi:type="dcterms:W3CDTF">2013-01-27T09:14:16Z</dcterms:created>
  <dcterms:modified xsi:type="dcterms:W3CDTF">2025-06-15T15:57:47Z</dcterms:modified>
  <cp:category/>
</cp:coreProperties>
</file>