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6A1-0374-4991-9379-740543B8D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E7E-0082-48AD-9A88-53452E2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B054-FBCD-4D67-9EB7-05075B54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271-F539-4A38-86CA-5B6A1B3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DA3A-CBDB-4162-9E78-71340A0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73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949-FD54-4684-9F8A-48E8837E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C5C9B-E436-40E9-BAD1-0AE3BDCF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5200-0271-4A82-B86F-42F89C57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EC44-AF38-4D2E-85B3-F3D4EC97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077F-45B9-4338-A99D-6200508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49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66746-A2E8-4C21-80AB-4F0FF5B8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3C6A-D034-4582-95C8-E9B59616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1456-971A-44A6-A56C-E04B5ED9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E12C-97F9-4DD3-A832-8E1C13F7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A2DF-56DA-408C-90C5-0B3D1EAF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83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722-BEF2-48CC-9400-4787ECFE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A54-0CBE-4D04-A472-74FBDA8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9C6-7BD7-459B-A0B8-2AEA96A9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7740-0CEE-4DC4-B4C5-7291691E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9276-2737-425B-B62C-D2D9A91D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7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228-DCCD-4FE5-A0B6-0262AAB6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B583-C677-419C-8FD9-40887725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C13A-AB60-415C-A2CA-0799047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B2E0-6289-4CCD-8033-EE8C9C7F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94BD-A8A1-459C-98CF-6E2918C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12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6901-0976-4903-944F-E233278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D140-02DC-4D7B-81AC-B5A0A3AB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F5284-7541-4365-889D-C3FFB81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4D1E-8E9A-4FB0-96C9-DC633BD2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65F1-1B64-437B-80E8-1DCF7932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9FDF-18FB-43CF-9BCC-9CE1E39B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96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42B9-27BA-49C5-8C52-EE8AE224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0DF-1B18-4E3B-9D12-80F489FA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879CE-1A92-438C-9256-7EFB4623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CC071-F422-4CBE-8E41-5148028A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5997-6FE8-4935-9BF8-92C1D3BB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20E9C-E297-43DB-9B8D-0CDFA01D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D166B-5A43-4C97-8640-670229FF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1EB4D-8FA0-4189-B421-498A591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51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1DB0-8738-4270-8509-C39BA445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F2004-1B57-491E-A340-253CE76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6F1B8-A4E7-45D1-92A9-1B4B338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4A9CA-E4FA-4753-9766-BEBC9F5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25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EA237-C8AB-4370-A6CD-BD4BD0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E013A-A50B-4217-A932-DED583F4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7A76D-60CD-4439-A959-2714989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2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259C-CC3D-4D1B-87D9-C25288A4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5DDC-644A-4A8D-9389-FA04D83D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1EE8-48D8-4940-8877-FFFF946D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8E86-4331-4843-915E-C8C12082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5876-0FE7-4CEA-9A85-962AEB8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CB39-BAAA-42E9-B3B2-B86DFEA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C85-AE62-4057-9FE3-E98800C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1B032-0BE5-401C-ADF4-9E797921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C604B-DF5E-4750-8BB1-E37BACBF7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F796-0E19-4830-B2B6-8A3E048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3CB1-2D28-4982-BCC9-3CDF87E4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E3D1-E6BE-484D-B845-34086DCD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3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01D49-ED72-43AF-965A-89AA803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3125-FC9C-48FE-BE73-C1C033A4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657-DE95-41F9-A43C-FEDCE1E3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53C1-9404-45E6-9A08-EF914C0CD7B6}" type="datetimeFigureOut">
              <a:rPr lang="en-MY" smtClean="0"/>
              <a:t>11/01/2021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C75B-E544-417B-A31A-CD86B0CA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0827-E3AB-4341-8122-455BEFBE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40BA-6C8C-49AA-A61B-807A63A79E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46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re/geo-countries#pandas" TargetMode="External"/><Relationship Id="rId2" Type="http://schemas.openxmlformats.org/officeDocument/2006/relationships/hyperlink" Target="https://dataverse.harvard.edu/dataverse/atl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55091-CD95-40EA-84E7-F8AACDEA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MY" sz="7200"/>
              <a:t>World Choropleth of Countries Trade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DE31F-A1C7-45F5-8DCA-947EF1A7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MY" sz="2800"/>
              <a:t>Kenny Dao - Matthew Taylor – Jeremy Chia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4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95C0-071D-401B-B9FC-F79512A7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9C2A-E74E-4F00-9844-305ADA5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the trade balance relate to economic activity during an expansion phase of the business cycle?</a:t>
            </a:r>
          </a:p>
        </p:txBody>
      </p:sp>
    </p:spTree>
    <p:extLst>
      <p:ext uri="{BB962C8B-B14F-4D97-AF65-F5344CB8AC3E}">
        <p14:creationId xmlns:p14="http://schemas.microsoft.com/office/powerpoint/2010/main" val="36266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69501-4DD6-4D09-8A8E-01DED1D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MY" sz="400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5500-CD8A-4814-9E0E-2D6795FD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MY" sz="2200"/>
              <a:t>In export-led growth countries (China, Singapore, Hong Kong and Vietnam), the trade balance will shift towards exports during an economic expansion.</a:t>
            </a:r>
          </a:p>
          <a:p>
            <a:r>
              <a:rPr lang="en-MY" sz="2200"/>
              <a:t>In domestic demand-led growth (the US and Australia) the trade balance will shift towards imports at the same stage.</a:t>
            </a:r>
          </a:p>
        </p:txBody>
      </p:sp>
    </p:spTree>
    <p:extLst>
      <p:ext uri="{BB962C8B-B14F-4D97-AF65-F5344CB8AC3E}">
        <p14:creationId xmlns:p14="http://schemas.microsoft.com/office/powerpoint/2010/main" val="25314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11255-9D59-40A6-A06A-C03E019A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MY" sz="6000"/>
              <a:t>Visualising the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AC01-2F04-4546-ACD3-6540C5A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MY" sz="2200"/>
              <a:t>To find out each country’s net export values over a given period of time</a:t>
            </a:r>
          </a:p>
          <a:p>
            <a:r>
              <a:rPr lang="en-MY" sz="2200"/>
              <a:t>Colour code each country on a world choropleth based on their net export values</a:t>
            </a:r>
          </a:p>
        </p:txBody>
      </p:sp>
    </p:spTree>
    <p:extLst>
      <p:ext uri="{BB962C8B-B14F-4D97-AF65-F5344CB8AC3E}">
        <p14:creationId xmlns:p14="http://schemas.microsoft.com/office/powerpoint/2010/main" val="40032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0963-FFC1-48CF-9A8A-903F967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MY" sz="6000"/>
              <a:t>Visualisation – World Choropleth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21F2-8B96-439A-9A34-ABAF5BE2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MY" sz="2200"/>
              <a:t>Displays total export, import and net export value of each country</a:t>
            </a:r>
          </a:p>
          <a:p>
            <a:r>
              <a:rPr lang="en-MY" sz="2200"/>
              <a:t>When country is clicked on the map, information such as capital city, official language, population density, GDP total, GDP per capita and currency are displayed</a:t>
            </a:r>
          </a:p>
          <a:p>
            <a:endParaRPr lang="en-MY" sz="2200"/>
          </a:p>
        </p:txBody>
      </p:sp>
    </p:spTree>
    <p:extLst>
      <p:ext uri="{BB962C8B-B14F-4D97-AF65-F5344CB8AC3E}">
        <p14:creationId xmlns:p14="http://schemas.microsoft.com/office/powerpoint/2010/main" val="163065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32780-167B-4CBE-A780-5CDF5175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MY" sz="6000"/>
              <a:t>Data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B2-A50B-4757-9677-74A1A798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MY" sz="2200"/>
              <a:t>International trade data: </a:t>
            </a:r>
            <a:r>
              <a:rPr lang="en-MY" sz="2200">
                <a:hlinkClick r:id="rId2"/>
              </a:rPr>
              <a:t>https://dataverse.harvard.edu/dataverse/atlas</a:t>
            </a:r>
            <a:endParaRPr lang="en-MY" sz="2200"/>
          </a:p>
          <a:p>
            <a:r>
              <a:rPr lang="en-MY" sz="2200"/>
              <a:t>Country border geoJSON data: </a:t>
            </a:r>
            <a:r>
              <a:rPr lang="en-MY" sz="2200">
                <a:hlinkClick r:id="rId3"/>
              </a:rPr>
              <a:t>https://datahub.io/core/geo-countries#pandas</a:t>
            </a:r>
            <a:endParaRPr lang="en-MY" sz="2200"/>
          </a:p>
          <a:p>
            <a:endParaRPr lang="en-MY" sz="2200"/>
          </a:p>
        </p:txBody>
      </p:sp>
    </p:spTree>
    <p:extLst>
      <p:ext uri="{BB962C8B-B14F-4D97-AF65-F5344CB8AC3E}">
        <p14:creationId xmlns:p14="http://schemas.microsoft.com/office/powerpoint/2010/main" val="6348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World Choropleth of Countries Trade Balance</vt:lpstr>
      <vt:lpstr>The big question</vt:lpstr>
      <vt:lpstr>Hypothesis</vt:lpstr>
      <vt:lpstr>Visualising the data</vt:lpstr>
      <vt:lpstr>Visualisation – World Choropleth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Choropleth of Countries Trade Balance</dc:title>
  <dc:creator>Amanda Chia</dc:creator>
  <cp:lastModifiedBy>Amanda Chia</cp:lastModifiedBy>
  <cp:revision>1</cp:revision>
  <dcterms:created xsi:type="dcterms:W3CDTF">2021-01-10T14:43:48Z</dcterms:created>
  <dcterms:modified xsi:type="dcterms:W3CDTF">2021-01-10T14:44:02Z</dcterms:modified>
</cp:coreProperties>
</file>