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9" d="100"/>
          <a:sy n="89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46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A4EFC3-4576-4E52-9162-D33A150EB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180" y="3029876"/>
            <a:ext cx="5491163" cy="1942686"/>
          </a:xfrm>
        </p:spPr>
        <p:txBody>
          <a:bodyPr/>
          <a:lstStyle/>
          <a:p>
            <a:pPr algn="ctr"/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Daniel Fonseca (203400)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Maria Sabino (210312)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Kauam Silva Batista (210501)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Rafael do Nascimento Rodrigues (210211)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 err="1">
                <a:solidFill>
                  <a:schemeClr val="tx1"/>
                </a:solidFill>
                <a:effectLst/>
                <a:latin typeface="-apple-system"/>
              </a:rPr>
              <a:t>Geovany</a:t>
            </a: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b="1" i="0" dirty="0" err="1">
                <a:solidFill>
                  <a:schemeClr val="tx1"/>
                </a:solidFill>
                <a:effectLst/>
                <a:latin typeface="-apple-system"/>
              </a:rPr>
              <a:t>Bertanha</a:t>
            </a: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 (190427)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A1AAD8F2-35BC-474D-997A-7CC7B197E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100" y="2556017"/>
            <a:ext cx="3340300" cy="3303860"/>
          </a:xfrm>
          <a:prstGeom prst="rect">
            <a:avLst/>
          </a:prstGeom>
        </p:spPr>
      </p:pic>
      <p:pic>
        <p:nvPicPr>
          <p:cNvPr id="7" name="Imagem 6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2B735110-96DC-43C6-897F-8B040E2E3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786" y="637709"/>
            <a:ext cx="8314427" cy="14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EQUIPE NECESSÁRIA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928580-EA2B-4BC5-843C-A71C01C988D2}"/>
              </a:ext>
            </a:extLst>
          </p:cNvPr>
          <p:cNvSpPr txBox="1"/>
          <p:nvPr/>
        </p:nvSpPr>
        <p:spPr>
          <a:xfrm>
            <a:off x="2779142" y="2682812"/>
            <a:ext cx="6633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Programador</a:t>
            </a: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;</a:t>
            </a:r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ilustrador; animador; game designer; </a:t>
            </a:r>
            <a:r>
              <a:rPr lang="pt-BR" sz="36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Sound</a:t>
            </a:r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Designer; roteirista.</a:t>
            </a: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526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dirty="0">
                <a:latin typeface="Amasis MT Pro Black" panose="020B0604020202020204" pitchFamily="18" charset="0"/>
                <a:cs typeface="Aharoni" panose="02010803020104030203" pitchFamily="2" charset="-79"/>
              </a:rPr>
              <a:t>Fluxo de telas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3462E472-C206-4B57-90BF-21AE1180E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833" y="1818168"/>
            <a:ext cx="9808331" cy="44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8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7">
            <a:extLst>
              <a:ext uri="{FF2B5EF4-FFF2-40B4-BE49-F238E27FC236}">
                <a16:creationId xmlns:a16="http://schemas.microsoft.com/office/drawing/2014/main" id="{41C020CC-39F2-438F-BDB0-477C36F05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954" y="1045528"/>
            <a:ext cx="8791575" cy="4286497"/>
          </a:xfrm>
        </p:spPr>
        <p:txBody>
          <a:bodyPr>
            <a:normAutofit/>
          </a:bodyPr>
          <a:lstStyle/>
          <a:p>
            <a:pPr algn="ctr"/>
            <a:r>
              <a:rPr lang="pt-BR" sz="12400" dirty="0" err="1">
                <a:latin typeface="Amasis MT Pro Black" panose="020B0604020202020204" pitchFamily="18" charset="0"/>
                <a:cs typeface="Aharoni" panose="02010803020104030203" pitchFamily="2" charset="-79"/>
              </a:rPr>
              <a:t>End</a:t>
            </a:r>
            <a:br>
              <a:rPr lang="pt-BR" sz="12400" dirty="0">
                <a:latin typeface="Amasis MT Pro Black" panose="020B0604020202020204" pitchFamily="18" charset="0"/>
                <a:cs typeface="Aharoni" panose="02010803020104030203" pitchFamily="2" charset="-79"/>
              </a:rPr>
            </a:br>
            <a:r>
              <a:rPr lang="pt-BR" sz="12400" dirty="0">
                <a:latin typeface="Amasis MT Pro Black" panose="020B0604020202020204" pitchFamily="18" charset="0"/>
                <a:cs typeface="Aharoni" panose="02010803020104030203" pitchFamily="2" charset="-79"/>
              </a:rPr>
              <a:t>game</a:t>
            </a:r>
            <a:endParaRPr lang="pt-BR" sz="8000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C2DD820F-18C2-41C3-8904-6CAED44E5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880" y="1285751"/>
            <a:ext cx="4333775" cy="428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552089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Descrição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1519686" y="2978497"/>
            <a:ext cx="9152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O jogo se chama “</a:t>
            </a:r>
            <a:r>
              <a:rPr lang="pt-BR" sz="28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Our</a:t>
            </a:r>
            <a:r>
              <a:rPr lang="pt-BR" sz="2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28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Last</a:t>
            </a:r>
            <a:r>
              <a:rPr lang="pt-BR" sz="2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28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Goodbye</a:t>
            </a:r>
            <a:r>
              <a:rPr lang="pt-BR" sz="2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”, e acompanha a história da enfermeira Elizabeth que vai procurar seus filhos em um ambiente de guerra.</a:t>
            </a:r>
            <a:endParaRPr lang="pt-B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777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552089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Gênero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1519687" y="2905780"/>
            <a:ext cx="9152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haroni" panose="02010803020104030203" pitchFamily="2" charset="-79"/>
                <a:cs typeface="Aharoni" panose="02010803020104030203" pitchFamily="2" charset="-79"/>
              </a:rPr>
              <a:t>Ação e Furtivo;</a:t>
            </a:r>
          </a:p>
        </p:txBody>
      </p:sp>
    </p:spTree>
    <p:extLst>
      <p:ext uri="{BB962C8B-B14F-4D97-AF65-F5344CB8AC3E}">
        <p14:creationId xmlns:p14="http://schemas.microsoft.com/office/powerpoint/2010/main" val="366392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552089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 err="1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mecÂnicas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1519687" y="2905780"/>
            <a:ext cx="9152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 personagem anda para a direita e para a esquerda, atira, interage com o cenário (esconder-se </a:t>
            </a:r>
            <a:r>
              <a:rPr lang="pt-BR" sz="36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etc</a:t>
            </a:r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) e pega objetos.</a:t>
            </a: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492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história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631166" y="2122096"/>
            <a:ext cx="6633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Uma mãe que acaba se vendo no meio de uma guerra, busca voltar para sua casa encontrar seus filhos. No meio do percurso ela vai perdendo seu senso e acaba fazendo coisas cada vez piores para sobreviver.</a:t>
            </a:r>
            <a:endParaRPr lang="pt-BR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m 2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734A9148-57AD-44BE-B742-BD864383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849" y="1842319"/>
            <a:ext cx="4098985" cy="409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3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diferencial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2710132" y="2665560"/>
            <a:ext cx="6633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Trata-se de um tema mais maduro e real:</a:t>
            </a:r>
          </a:p>
          <a:p>
            <a:pPr algn="ctr"/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guerra e as reflexões e traumas que ela pode deixar nas pessoas. </a:t>
            </a: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493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Sistema operacional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2482250" y="4977439"/>
            <a:ext cx="722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WINDOWS</a:t>
            </a:r>
            <a:r>
              <a:rPr lang="pt-BR" sz="4800" dirty="0">
                <a:latin typeface="Aharoni" panose="02010803020104030203" pitchFamily="2" charset="-79"/>
                <a:cs typeface="Aharoni" panose="02010803020104030203" pitchFamily="2" charset="-79"/>
              </a:rPr>
              <a:t> - PC</a:t>
            </a:r>
            <a:endParaRPr lang="pt-BR" sz="4800" b="0" i="0" dirty="0"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Microsoft, windows icon - Free download on Iconfinder">
            <a:extLst>
              <a:ext uri="{FF2B5EF4-FFF2-40B4-BE49-F238E27FC236}">
                <a16:creationId xmlns:a16="http://schemas.microsoft.com/office/drawing/2014/main" id="{2C02CE91-2BC0-4E0B-913F-5050BA199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557" y="1631292"/>
            <a:ext cx="3096883" cy="30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2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PÚBLICO ALVO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2482250" y="4977439"/>
            <a:ext cx="722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JOVENS </a:t>
            </a:r>
            <a:r>
              <a:rPr lang="pt-BR" sz="44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ADULTOS</a:t>
            </a:r>
            <a:r>
              <a:rPr lang="pt-BR" sz="4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– (16+)</a:t>
            </a:r>
          </a:p>
        </p:txBody>
      </p:sp>
      <p:pic>
        <p:nvPicPr>
          <p:cNvPr id="2050" name="Picture 2" descr="Classificação 16 anos logo - PNG e Vetor - Download de Logo">
            <a:extLst>
              <a:ext uri="{FF2B5EF4-FFF2-40B4-BE49-F238E27FC236}">
                <a16:creationId xmlns:a16="http://schemas.microsoft.com/office/drawing/2014/main" id="{3340A8A4-FCE2-4622-81A7-FC5C6C2EE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08" y="1705335"/>
            <a:ext cx="3009181" cy="30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15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CRONOGRAMA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729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173</TotalTime>
  <Words>192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Aharoni</vt:lpstr>
      <vt:lpstr>Amasis MT Pro Black</vt:lpstr>
      <vt:lpstr>-apple-system</vt:lpstr>
      <vt:lpstr>Arial</vt:lpstr>
      <vt:lpstr>Tw Cen MT</vt:lpstr>
      <vt:lpstr>Circuito</vt:lpstr>
      <vt:lpstr>Apresentação do PowerPoint</vt:lpstr>
      <vt:lpstr>Descrição</vt:lpstr>
      <vt:lpstr>Gênero</vt:lpstr>
      <vt:lpstr>mecÂnicas</vt:lpstr>
      <vt:lpstr>história</vt:lpstr>
      <vt:lpstr>diferencial</vt:lpstr>
      <vt:lpstr>Sistema operacional</vt:lpstr>
      <vt:lpstr>PÚBLICO ALVO</vt:lpstr>
      <vt:lpstr>CRONOGRAMA</vt:lpstr>
      <vt:lpstr>EQUIPE NECESSÁRIA</vt:lpstr>
      <vt:lpstr>Fluxo de telas</vt:lpstr>
      <vt:lpstr>End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Last Goodbye</dc:title>
  <dc:creator>DANIEL Pg</dc:creator>
  <cp:lastModifiedBy>KAUAM SILVA BATISTA</cp:lastModifiedBy>
  <cp:revision>5</cp:revision>
  <dcterms:created xsi:type="dcterms:W3CDTF">2022-03-26T19:52:38Z</dcterms:created>
  <dcterms:modified xsi:type="dcterms:W3CDTF">2022-04-01T01:51:44Z</dcterms:modified>
</cp:coreProperties>
</file>